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26"/>
  </p:notesMasterIdLst>
  <p:sldIdLst>
    <p:sldId id="274" r:id="rId3"/>
    <p:sldId id="4849" r:id="rId4"/>
    <p:sldId id="4851" r:id="rId5"/>
    <p:sldId id="4850" r:id="rId6"/>
    <p:sldId id="4852" r:id="rId7"/>
    <p:sldId id="4853" r:id="rId8"/>
    <p:sldId id="4854" r:id="rId9"/>
    <p:sldId id="4855" r:id="rId10"/>
    <p:sldId id="4859" r:id="rId11"/>
    <p:sldId id="4860" r:id="rId12"/>
    <p:sldId id="4856" r:id="rId13"/>
    <p:sldId id="4857" r:id="rId14"/>
    <p:sldId id="4861" r:id="rId15"/>
    <p:sldId id="4862" r:id="rId16"/>
    <p:sldId id="4863" r:id="rId17"/>
    <p:sldId id="4864" r:id="rId18"/>
    <p:sldId id="4866" r:id="rId19"/>
    <p:sldId id="4865" r:id="rId20"/>
    <p:sldId id="4867" r:id="rId21"/>
    <p:sldId id="4868" r:id="rId22"/>
    <p:sldId id="4869" r:id="rId23"/>
    <p:sldId id="4872" r:id="rId24"/>
    <p:sldId id="299" r:id="rId25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708"/>
    <a:srgbClr val="57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7"/>
    <p:restoredTop sz="94721"/>
  </p:normalViewPr>
  <p:slideViewPr>
    <p:cSldViewPr snapToGrid="0" snapToObjects="1" showGuides="1">
      <p:cViewPr varScale="1">
        <p:scale>
          <a:sx n="112" d="100"/>
          <a:sy n="112" d="100"/>
        </p:scale>
        <p:origin x="14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B528-AFEC-BC48-B990-DBF8F1DB55B3}" type="datetimeFigureOut">
              <a:rPr lang="en-TW" smtClean="0"/>
              <a:t>2024/1/30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CC598-4B3A-3442-9E46-05E7BAA82EA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6041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So, now, let me introduce the </a:t>
            </a:r>
            <a:r>
              <a:rPr lang="en-US" altLang="zh-TW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Riconnect</a:t>
            </a:r>
            <a:r>
              <a:rPr lang="en-US" altLang="zh-TW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Software. </a:t>
            </a:r>
            <a:r>
              <a:rPr lang="en-US" altLang="zh-TW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Riconnect</a:t>
            </a:r>
            <a:r>
              <a:rPr lang="en-US" altLang="zh-TW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–connect to safety.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78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31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4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18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76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745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134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547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097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344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55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934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51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025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207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9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74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92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26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58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48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1200" dirty="0">
                <a:latin typeface="Helvetica" pitchFamily="2" charset="0"/>
              </a:rPr>
              <a:t>With "+RiConnect”</a:t>
            </a:r>
            <a:r>
              <a:rPr lang="en-US" altLang="zh-TW" sz="1200" dirty="0">
                <a:latin typeface="Helvetica" pitchFamily="2" charset="0"/>
              </a:rPr>
              <a:t>,</a:t>
            </a:r>
            <a:r>
              <a:rPr lang="zh-TW" altLang="en-US" sz="1200" dirty="0">
                <a:latin typeface="Helvetica" pitchFamily="2" charset="0"/>
              </a:rPr>
              <a:t> you can easily </a:t>
            </a:r>
            <a:r>
              <a:rPr lang="en-US" altLang="zh-TW" sz="1200" dirty="0">
                <a:latin typeface="Helvetica" pitchFamily="2" charset="0"/>
              </a:rPr>
              <a:t>Sync</a:t>
            </a:r>
            <a:r>
              <a:rPr lang="zh-TW" altLang="en-US" sz="1200" dirty="0">
                <a:latin typeface="Helvetica" pitchFamily="2" charset="0"/>
              </a:rPr>
              <a:t> your existing E</a:t>
            </a:r>
            <a:r>
              <a:rPr lang="en-GB" altLang="zh-TW" sz="1200" dirty="0" err="1">
                <a:latin typeface="Helvetica" pitchFamily="2" charset="0"/>
              </a:rPr>
              <a:t>nterprise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R</a:t>
            </a:r>
            <a:r>
              <a:rPr lang="en-GB" altLang="zh-TW" sz="1200" dirty="0" err="1">
                <a:latin typeface="Helvetica" pitchFamily="2" charset="0"/>
              </a:rPr>
              <a:t>esource</a:t>
            </a:r>
            <a:r>
              <a:rPr lang="en-GB" altLang="zh-TW" sz="1200" dirty="0">
                <a:latin typeface="Helvetica" pitchFamily="2" charset="0"/>
              </a:rPr>
              <a:t> </a:t>
            </a:r>
            <a:r>
              <a:rPr lang="zh-TW" altLang="en-US" sz="1200" dirty="0">
                <a:latin typeface="Helvetica" pitchFamily="2" charset="0"/>
              </a:rPr>
              <a:t>P</a:t>
            </a:r>
            <a:r>
              <a:rPr lang="en-GB" altLang="zh-TW" sz="1200" dirty="0" err="1">
                <a:latin typeface="Helvetica" pitchFamily="2" charset="0"/>
              </a:rPr>
              <a:t>lanning</a:t>
            </a:r>
            <a:r>
              <a:rPr lang="zh-TW" altLang="en-US" sz="1200" dirty="0">
                <a:latin typeface="Helvetica" pitchFamily="2" charset="0"/>
              </a:rPr>
              <a:t> or management software, such as SAP, ORACLE, or </a:t>
            </a:r>
            <a:r>
              <a:rPr lang="en-US" altLang="zh-TW" sz="1200" dirty="0">
                <a:latin typeface="Helvetica" pitchFamily="2" charset="0"/>
              </a:rPr>
              <a:t>any of Business Management systems</a:t>
            </a:r>
            <a:r>
              <a:rPr lang="zh-TW" altLang="en-US" sz="1200" dirty="0">
                <a:latin typeface="Helvetica" pitchFamily="2" charset="0"/>
              </a:rPr>
              <a:t>. </a:t>
            </a:r>
            <a:endParaRPr lang="en-US" altLang="zh-TW" sz="1000" dirty="0">
              <a:latin typeface="Helvetica Light" panose="020B0403020202020204" pitchFamily="34" charset="0"/>
            </a:endParaRPr>
          </a:p>
          <a:p>
            <a:pPr algn="just"/>
            <a:r>
              <a:rPr lang="zh-TW" altLang="en-US" sz="1200" dirty="0">
                <a:latin typeface="Helvetica Light" panose="020B0403020202020204" pitchFamily="34" charset="0"/>
              </a:rPr>
              <a:t>Our powerful API Connector ensures seamless data synchronization in real-time, eliminating the need for costly and time-consuming duplicate operations. "+RiConnect" also provides you with the latest information on your equipment assets, enabling you to make informed decisions and achieve effective business insights.</a:t>
            </a:r>
            <a:endParaRPr lang="en-US" altLang="zh-TW" sz="1200" dirty="0">
              <a:latin typeface="Helvetica Light" panose="020B0403020202020204" pitchFamily="34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5AA8B-7B4A-9C45-A16B-05C9220E5AE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66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DFF07B-D2CD-4AA3-8A1F-579A8A85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日期版面配置區 1">
            <a:extLst>
              <a:ext uri="{FF2B5EF4-FFF2-40B4-BE49-F238E27FC236}">
                <a16:creationId xmlns:a16="http://schemas.microsoft.com/office/drawing/2014/main" id="{6C983DBC-A2F4-4D63-AA7D-70A22C5FD94E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D858CC-617D-4FDE-8B57-801EC8C16E74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ACC4D20-FC43-4223-8E46-C084ACC1E170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F47394D-7812-42D8-9C36-3F6F38A9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2748F6-241B-43A8-9E6C-D577F8FCC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1pPr>
            <a:lvl2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2pPr>
            <a:lvl3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3pPr>
            <a:lvl4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4pPr>
            <a:lvl5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08FE2D-B31F-4EC4-9391-A5E1DF07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628269-3C38-485A-8BB7-FF7D53C2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8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E50138-C450-479A-A95B-9578B54F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D10F69-D41D-4F83-96D6-6AE35CA1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FE290D9-43FD-4C05-B611-8CD1D9345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C73EB4CC-97B5-406A-9188-A8187451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日期版面配置區 1">
            <a:extLst>
              <a:ext uri="{FF2B5EF4-FFF2-40B4-BE49-F238E27FC236}">
                <a16:creationId xmlns:a16="http://schemas.microsoft.com/office/drawing/2014/main" id="{D2C66744-6205-4CC1-9B8B-F9FA9EF5835D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7D31A7-E9D7-41E6-BF01-388CD0325804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2DAF544-1E17-4DCB-A2DB-E72378D02784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日期版面配置區 3">
            <a:extLst>
              <a:ext uri="{FF2B5EF4-FFF2-40B4-BE49-F238E27FC236}">
                <a16:creationId xmlns:a16="http://schemas.microsoft.com/office/drawing/2014/main" id="{578EB8C6-05D4-416B-A4E4-D52EE747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13" name="頁尾版面配置區 4">
            <a:extLst>
              <a:ext uri="{FF2B5EF4-FFF2-40B4-BE49-F238E27FC236}">
                <a16:creationId xmlns:a16="http://schemas.microsoft.com/office/drawing/2014/main" id="{AD284FF8-DBBD-46E1-8805-03CBCAF3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23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A77E48-B8D9-43AD-9741-FE137329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946EDF0-A2E5-4114-B886-AE11EEB54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153C10-DF24-49E7-A0BA-9D8D70ADE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6F149A83-F194-48BF-BB32-59FED292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日期版面配置區 1">
            <a:extLst>
              <a:ext uri="{FF2B5EF4-FFF2-40B4-BE49-F238E27FC236}">
                <a16:creationId xmlns:a16="http://schemas.microsoft.com/office/drawing/2014/main" id="{D99DA8D2-5C8D-47F9-9A50-45686BBD4E75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DECEFE1-C83D-486A-9B87-FDE05D7F36CE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539DBE0-F188-484A-8F5E-3DD1162D4426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日期版面配置區 3">
            <a:extLst>
              <a:ext uri="{FF2B5EF4-FFF2-40B4-BE49-F238E27FC236}">
                <a16:creationId xmlns:a16="http://schemas.microsoft.com/office/drawing/2014/main" id="{95375957-4891-40B3-A4A2-C7FC4D2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13" name="頁尾版面配置區 4">
            <a:extLst>
              <a:ext uri="{FF2B5EF4-FFF2-40B4-BE49-F238E27FC236}">
                <a16:creationId xmlns:a16="http://schemas.microsoft.com/office/drawing/2014/main" id="{F07CCDD8-4D0F-430C-BA1E-B2788F7F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79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E7E34-38A0-4687-BE21-DD68E2AF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1C95C03-1AC0-484B-ACE3-93763F0E4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C97B49CF-76F6-41CD-9909-1E30FF90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日期版面配置區 1">
            <a:extLst>
              <a:ext uri="{FF2B5EF4-FFF2-40B4-BE49-F238E27FC236}">
                <a16:creationId xmlns:a16="http://schemas.microsoft.com/office/drawing/2014/main" id="{126502EF-8239-4EDC-9E1A-930AEAD3E6B3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77E343B-68F2-4B0D-BD5A-D43477D8D528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94D8669-3C5E-4552-9B0D-10DBE72E2D06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日期版面配置區 3">
            <a:extLst>
              <a:ext uri="{FF2B5EF4-FFF2-40B4-BE49-F238E27FC236}">
                <a16:creationId xmlns:a16="http://schemas.microsoft.com/office/drawing/2014/main" id="{08F7F2A0-33B9-4632-B3DE-8EFF12C6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12" name="頁尾版面配置區 4">
            <a:extLst>
              <a:ext uri="{FF2B5EF4-FFF2-40B4-BE49-F238E27FC236}">
                <a16:creationId xmlns:a16="http://schemas.microsoft.com/office/drawing/2014/main" id="{3B6F2266-3D5A-46D2-9FCF-EDA162B1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5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F42B48B-06ED-448C-BCCF-D042F7610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618A10E-2756-4593-B152-9A75B094A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36C346A-B753-44E8-B3CD-226A70BA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日期版面配置區 1">
            <a:extLst>
              <a:ext uri="{FF2B5EF4-FFF2-40B4-BE49-F238E27FC236}">
                <a16:creationId xmlns:a16="http://schemas.microsoft.com/office/drawing/2014/main" id="{44179D9C-6242-486F-8660-D02815339F29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6C33DD-7ADC-4844-9111-158CF92D5B93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C798814-51A8-43A4-8909-17A0E943C2B1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日期版面配置區 3">
            <a:extLst>
              <a:ext uri="{FF2B5EF4-FFF2-40B4-BE49-F238E27FC236}">
                <a16:creationId xmlns:a16="http://schemas.microsoft.com/office/drawing/2014/main" id="{8D80E300-5268-49DC-9D47-3D94BC20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12" name="頁尾版面配置區 4">
            <a:extLst>
              <a:ext uri="{FF2B5EF4-FFF2-40B4-BE49-F238E27FC236}">
                <a16:creationId xmlns:a16="http://schemas.microsoft.com/office/drawing/2014/main" id="{D61E518D-34B8-440A-902A-43F75D01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20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4AE065-B9FF-E3BB-27A1-6D3ADF1CD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A9EBB33-7EAA-8242-9FF9-EB8B8AA22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7" indent="0" algn="ctr">
              <a:buNone/>
              <a:defRPr sz="2000"/>
            </a:lvl2pPr>
            <a:lvl3pPr marL="914373" indent="0" algn="ctr">
              <a:buNone/>
              <a:defRPr sz="1801"/>
            </a:lvl3pPr>
            <a:lvl4pPr marL="1371560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3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6" indent="0" algn="ctr">
              <a:buNone/>
              <a:defRPr sz="1600"/>
            </a:lvl8pPr>
            <a:lvl9pPr marL="3657493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D686BF-13E2-A9FA-8437-B7484870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C155C5-7DBB-E4A2-2A82-59175DBA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ADEAE5-08FA-CF16-A989-74141B67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732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78C1BE-DEC5-2313-569E-4120CF6A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45D310-E433-BF8A-963C-0D526E15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37F4E7-73E7-F8AB-3050-540E1509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9A282D-35E5-A717-D95A-39F648FD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0A2233-5B07-217F-AB3C-7330970A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4476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21962B-AF3E-ABCB-101D-2773601D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1B73A4-0EE0-8328-AB5A-A9EE660AD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AA62C3-2CF5-F354-9ED9-64B84EE7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A9578C-524D-E18B-5E14-D27C0F80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E45292-5E34-9A81-5E90-6802276B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2062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36E731-C79D-8DA6-01A7-005B5F19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6E4627-9C47-83D2-A076-31A8644D1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E6D5D4-1E32-98ED-810D-F425935E2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EF2083-37C7-2CBF-648B-F51CE16B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D0DAF7-E2F6-03CB-8F15-A2BBEEFB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858C29-BF2F-347C-68E0-42366BCF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6983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2DAA1C-A0D4-5216-9254-CA89191C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D5E6C78-FF4B-81CB-9D00-4320AEAA4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1" b="1"/>
            </a:lvl3pPr>
            <a:lvl4pPr marL="1371560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19" indent="0">
              <a:buNone/>
              <a:defRPr sz="1600" b="1"/>
            </a:lvl7pPr>
            <a:lvl8pPr marL="3200306" indent="0">
              <a:buNone/>
              <a:defRPr sz="1600" b="1"/>
            </a:lvl8pPr>
            <a:lvl9pPr marL="3657493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5EA5F9D-FBEC-C448-A9D8-10EC0A1F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87471B7-F5CB-2B16-FDEB-BB15DE48C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1" b="1"/>
            </a:lvl3pPr>
            <a:lvl4pPr marL="1371560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19" indent="0">
              <a:buNone/>
              <a:defRPr sz="1600" b="1"/>
            </a:lvl7pPr>
            <a:lvl8pPr marL="3200306" indent="0">
              <a:buNone/>
              <a:defRPr sz="1600" b="1"/>
            </a:lvl8pPr>
            <a:lvl9pPr marL="3657493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D4C1C47-0A9B-F3B7-389C-20492E7AD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2C2B47C-5D03-4A7B-729A-B8D940DB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149C0A8-142F-3E7A-F3AF-2800B05C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27F9A7C-64DC-1905-191B-CE79C77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3530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285205-7E5D-D25B-C68C-4ADDBFAE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665D35-5F02-6092-6F6B-C3DDAAF9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B8C8FD7-ECDE-6667-23D6-30F658DA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4EA44D7-5248-0DA6-DFFA-A5A3F308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2396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DFF07B-D2CD-4AA3-8A1F-579A8A85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日期版面配置區 1">
            <a:extLst>
              <a:ext uri="{FF2B5EF4-FFF2-40B4-BE49-F238E27FC236}">
                <a16:creationId xmlns:a16="http://schemas.microsoft.com/office/drawing/2014/main" id="{6C983DBC-A2F4-4D63-AA7D-70A22C5FD94E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D858CC-617D-4FDE-8B57-801EC8C16E74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ACC4D20-FC43-4223-8E46-C084ACC1E170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F47394D-7812-42D8-9C36-3F6F38A9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>
            <a:normAutofit/>
          </a:bodyPr>
          <a:lstStyle>
            <a:lvl1pPr>
              <a:defRPr sz="3600"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2748F6-241B-43A8-9E6C-D577F8FCC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763"/>
            <a:ext cx="10515600" cy="4713200"/>
          </a:xfrm>
        </p:spPr>
        <p:txBody>
          <a:bodyPr/>
          <a:lstStyle>
            <a:lvl1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1pPr>
            <a:lvl2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2pPr>
            <a:lvl3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3pPr>
            <a:lvl4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4pPr>
            <a:lvl5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08FE2D-B31F-4EC4-9391-A5E1DF07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628269-3C38-485A-8BB7-FF7D53C2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1F883BF-8762-463E-A771-B5C844064F36}"/>
              </a:ext>
            </a:extLst>
          </p:cNvPr>
          <p:cNvSpPr/>
          <p:nvPr userDrawn="1"/>
        </p:nvSpPr>
        <p:spPr>
          <a:xfrm>
            <a:off x="609600" y="550129"/>
            <a:ext cx="101600" cy="419100"/>
          </a:xfrm>
          <a:prstGeom prst="rect">
            <a:avLst/>
          </a:prstGeom>
          <a:solidFill>
            <a:srgbClr val="006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3179659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B1B9524-24C2-0130-D44F-308CC3D5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CB73CFD-584F-8164-F80B-1268241F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5AFB29-CA2E-66C9-9544-C78D9823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816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356A6C-0B17-BBE2-A6A3-341D9EF6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5EF8ED-B122-A075-7723-302DC1EF6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CE7E013-4205-6398-943B-313961CE8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7" indent="0">
              <a:buNone/>
              <a:defRPr sz="1401"/>
            </a:lvl2pPr>
            <a:lvl3pPr marL="914373" indent="0">
              <a:buNone/>
              <a:defRPr sz="1200"/>
            </a:lvl3pPr>
            <a:lvl4pPr marL="1371560" indent="0">
              <a:buNone/>
              <a:defRPr sz="1001"/>
            </a:lvl4pPr>
            <a:lvl5pPr marL="1828746" indent="0">
              <a:buNone/>
              <a:defRPr sz="1001"/>
            </a:lvl5pPr>
            <a:lvl6pPr marL="2285933" indent="0">
              <a:buNone/>
              <a:defRPr sz="1001"/>
            </a:lvl6pPr>
            <a:lvl7pPr marL="2743119" indent="0">
              <a:buNone/>
              <a:defRPr sz="1001"/>
            </a:lvl7pPr>
            <a:lvl8pPr marL="3200306" indent="0">
              <a:buNone/>
              <a:defRPr sz="1001"/>
            </a:lvl8pPr>
            <a:lvl9pPr marL="3657493" indent="0">
              <a:buNone/>
              <a:defRPr sz="100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B9416AF-AB28-8CD4-15F9-055AD7E4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372C8AE-CCD9-0F7C-2223-CEA86F18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A087D3-5998-8F9D-116E-7AC5A57A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459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F592B7-34C1-E86A-92E9-55505D2C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7812FAE-BCDC-CD85-0144-F80A6EA6F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60" indent="0">
              <a:buNone/>
              <a:defRPr sz="2000"/>
            </a:lvl4pPr>
            <a:lvl5pPr marL="1828746" indent="0">
              <a:buNone/>
              <a:defRPr sz="2000"/>
            </a:lvl5pPr>
            <a:lvl6pPr marL="2285933" indent="0">
              <a:buNone/>
              <a:defRPr sz="2000"/>
            </a:lvl6pPr>
            <a:lvl7pPr marL="2743119" indent="0">
              <a:buNone/>
              <a:defRPr sz="2000"/>
            </a:lvl7pPr>
            <a:lvl8pPr marL="3200306" indent="0">
              <a:buNone/>
              <a:defRPr sz="2000"/>
            </a:lvl8pPr>
            <a:lvl9pPr marL="3657493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A6ACC2-F566-08DE-6019-DDCFE557C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7" indent="0">
              <a:buNone/>
              <a:defRPr sz="1401"/>
            </a:lvl2pPr>
            <a:lvl3pPr marL="914373" indent="0">
              <a:buNone/>
              <a:defRPr sz="1200"/>
            </a:lvl3pPr>
            <a:lvl4pPr marL="1371560" indent="0">
              <a:buNone/>
              <a:defRPr sz="1001"/>
            </a:lvl4pPr>
            <a:lvl5pPr marL="1828746" indent="0">
              <a:buNone/>
              <a:defRPr sz="1001"/>
            </a:lvl5pPr>
            <a:lvl6pPr marL="2285933" indent="0">
              <a:buNone/>
              <a:defRPr sz="1001"/>
            </a:lvl6pPr>
            <a:lvl7pPr marL="2743119" indent="0">
              <a:buNone/>
              <a:defRPr sz="1001"/>
            </a:lvl7pPr>
            <a:lvl8pPr marL="3200306" indent="0">
              <a:buNone/>
              <a:defRPr sz="1001"/>
            </a:lvl8pPr>
            <a:lvl9pPr marL="3657493" indent="0">
              <a:buNone/>
              <a:defRPr sz="100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9DAEA1-664C-52D7-ECC8-B964A795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482FD08-7C16-821D-E906-70E14C23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D2E6FA-2844-5F29-1579-DD567C86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76689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D9F49-36C9-76EA-C184-63790190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A5107C-5E57-FC77-746E-AAB1233DE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EA1B30-C131-3881-D600-3E118415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A51BEB-BED7-D636-AB42-AC552A9B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CB3B88-E7F8-749D-10BB-C6F6DDA4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58707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54E3DC5-4CA3-6AE8-0F31-D23E48911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EF27C05-108C-B89E-6875-E2DBA3EA1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426378-B703-69EE-86C3-93D5810A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B54650-FD59-E533-B7C1-EF42E7D6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B5E43D-7771-B40C-4954-5AE92C3C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758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B35E3AC-D543-4E68-9146-1AC5115738F6}"/>
              </a:ext>
            </a:extLst>
          </p:cNvPr>
          <p:cNvSpPr/>
          <p:nvPr userDrawn="1"/>
        </p:nvSpPr>
        <p:spPr>
          <a:xfrm>
            <a:off x="5075102" y="1"/>
            <a:ext cx="7116899" cy="6854913"/>
          </a:xfrm>
          <a:prstGeom prst="rect">
            <a:avLst/>
          </a:prstGeom>
          <a:solidFill>
            <a:srgbClr val="0064B2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TW" altLang="en-US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DFF07B-D2CD-4AA3-8A1F-579A8A85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日期版面配置區 1">
            <a:extLst>
              <a:ext uri="{FF2B5EF4-FFF2-40B4-BE49-F238E27FC236}">
                <a16:creationId xmlns:a16="http://schemas.microsoft.com/office/drawing/2014/main" id="{6C983DBC-A2F4-4D63-AA7D-70A22C5FD94E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D858CC-617D-4FDE-8B57-801EC8C16E74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ACC4D20-FC43-4223-8E46-C084ACC1E170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F47394D-7812-42D8-9C36-3F6F38A9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83" y="507294"/>
            <a:ext cx="4469842" cy="796925"/>
          </a:xfrm>
        </p:spPr>
        <p:txBody>
          <a:bodyPr>
            <a:normAutofit/>
          </a:bodyPr>
          <a:lstStyle>
            <a:lvl1pPr>
              <a:defRPr sz="3600"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2748F6-241B-43A8-9E6C-D577F8FCC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84" y="1463763"/>
            <a:ext cx="4469842" cy="4713200"/>
          </a:xfrm>
        </p:spPr>
        <p:txBody>
          <a:bodyPr/>
          <a:lstStyle>
            <a:lvl1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1pPr>
            <a:lvl2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2pPr>
            <a:lvl3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3pPr>
            <a:lvl4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4pPr>
            <a:lvl5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08FE2D-B31F-4EC4-9391-A5E1DF07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628269-3C38-485A-8BB7-FF7D53C2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流程圖: 結束點 11">
            <a:extLst>
              <a:ext uri="{FF2B5EF4-FFF2-40B4-BE49-F238E27FC236}">
                <a16:creationId xmlns:a16="http://schemas.microsoft.com/office/drawing/2014/main" id="{539BD89F-9172-4184-9D86-A3FF465C61D4}"/>
              </a:ext>
            </a:extLst>
          </p:cNvPr>
          <p:cNvSpPr/>
          <p:nvPr userDrawn="1"/>
        </p:nvSpPr>
        <p:spPr>
          <a:xfrm>
            <a:off x="448020" y="5947169"/>
            <a:ext cx="992613" cy="446049"/>
          </a:xfrm>
          <a:prstGeom prst="flowChartTerminator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1804811-8739-4FC6-B93B-9D9511A54418}"/>
              </a:ext>
            </a:extLst>
          </p:cNvPr>
          <p:cNvCxnSpPr/>
          <p:nvPr userDrawn="1"/>
        </p:nvCxnSpPr>
        <p:spPr>
          <a:xfrm>
            <a:off x="671120" y="6170192"/>
            <a:ext cx="54641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4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水, 室外, 船, 海洋 的圖片&#10;&#10;自動產生的描述">
            <a:extLst>
              <a:ext uri="{FF2B5EF4-FFF2-40B4-BE49-F238E27FC236}">
                <a16:creationId xmlns:a16="http://schemas.microsoft.com/office/drawing/2014/main" id="{AA19DAF1-102C-4298-9510-1440CC889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29FB8BF-D30D-413C-8812-61F2BCCB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9CB33E-5172-4282-805E-A10988C07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06496D-51BB-4333-8E07-309DD51E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11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182B1D-7F28-44D8-93B3-5D3F0E177A4F}" type="datetime1">
              <a:rPr lang="zh-TW" altLang="en-US" smtClean="0"/>
              <a:pPr/>
              <a:t>2024/1/30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309927-091B-474E-B513-35DA363E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C0C281-7B7C-43ED-A3C0-8600C6DC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366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D6F1C1-0E2E-46A6-907A-23CD1BDF5D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35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625A6-7A53-451A-BE89-054353B1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9522ED-B7D5-43CD-8C3E-E3BF91621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716C91-1FC4-4CE0-A427-85C499491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7EA0DC7D-2865-4AC8-BA1B-F8138743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日期版面配置區 1">
            <a:extLst>
              <a:ext uri="{FF2B5EF4-FFF2-40B4-BE49-F238E27FC236}">
                <a16:creationId xmlns:a16="http://schemas.microsoft.com/office/drawing/2014/main" id="{C3D0A3CB-589C-40DF-803C-20027703AFE5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F73B8C9-3775-463A-9DA0-BF29344E8383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930AE12-4DE6-4BDC-AA0C-E5809A8FECD9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日期版面配置區 3">
            <a:extLst>
              <a:ext uri="{FF2B5EF4-FFF2-40B4-BE49-F238E27FC236}">
                <a16:creationId xmlns:a16="http://schemas.microsoft.com/office/drawing/2014/main" id="{0BA16604-03CA-4644-B740-7E6FB4B0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13" name="頁尾版面配置區 4">
            <a:extLst>
              <a:ext uri="{FF2B5EF4-FFF2-40B4-BE49-F238E27FC236}">
                <a16:creationId xmlns:a16="http://schemas.microsoft.com/office/drawing/2014/main" id="{707E57FE-2750-466E-B8AF-CB217A51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14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F82564-2A20-4521-BD09-076D5C2F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6C078C-250B-4838-BCCC-6F654E87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FE8922D-DB44-4028-A286-0DAAF3425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4B7B6A-9731-4A9D-92BA-465DAAC91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1D231D0-81CF-484A-A233-D8416E536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07F3731F-CDB5-498E-A220-ADAFA389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日期版面配置區 1">
            <a:extLst>
              <a:ext uri="{FF2B5EF4-FFF2-40B4-BE49-F238E27FC236}">
                <a16:creationId xmlns:a16="http://schemas.microsoft.com/office/drawing/2014/main" id="{6C2ABE2C-2F4B-4C43-B924-5156856A5EC0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E030A5-F42D-43EA-8C0A-4055B39CC6B4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9478888-CBB3-4A3E-8CFE-73A6797CCD34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日期版面配置區 3">
            <a:extLst>
              <a:ext uri="{FF2B5EF4-FFF2-40B4-BE49-F238E27FC236}">
                <a16:creationId xmlns:a16="http://schemas.microsoft.com/office/drawing/2014/main" id="{0F1F5F7A-B0D2-4E91-9E11-A49B7647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15" name="頁尾版面配置區 4">
            <a:extLst>
              <a:ext uri="{FF2B5EF4-FFF2-40B4-BE49-F238E27FC236}">
                <a16:creationId xmlns:a16="http://schemas.microsoft.com/office/drawing/2014/main" id="{23D1EC55-B2B9-4103-8343-2EF4A0A8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51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A28D6-8F58-435A-A92F-C73B76B2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92501E-DC41-43A5-A224-C6986E12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日期版面配置區 1">
            <a:extLst>
              <a:ext uri="{FF2B5EF4-FFF2-40B4-BE49-F238E27FC236}">
                <a16:creationId xmlns:a16="http://schemas.microsoft.com/office/drawing/2014/main" id="{1D07C76B-4336-43D0-AF2A-4409C4600EC6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D9E5079-0A00-4CE6-A144-3603CBA6C058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CCB90A4-4662-4BAD-9A04-B89E01EE705C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id="{F46C088D-BC69-4172-8D5C-A7C1F627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3F6B681C-D969-4DCC-827C-038D5774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7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822F271D-497F-4AC7-800C-F3A26E03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99" y="6248884"/>
            <a:ext cx="2743200" cy="365125"/>
          </a:xfrm>
        </p:spPr>
        <p:txBody>
          <a:bodyPr/>
          <a:lstStyle/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日期版面配置區 1">
            <a:extLst>
              <a:ext uri="{FF2B5EF4-FFF2-40B4-BE49-F238E27FC236}">
                <a16:creationId xmlns:a16="http://schemas.microsoft.com/office/drawing/2014/main" id="{A8EF7190-40C7-41E7-9EE2-2F6B0B3EEBAB}"/>
              </a:ext>
            </a:extLst>
          </p:cNvPr>
          <p:cNvSpPr txBox="1">
            <a:spLocks/>
          </p:cNvSpPr>
          <p:nvPr userDrawn="1"/>
        </p:nvSpPr>
        <p:spPr>
          <a:xfrm>
            <a:off x="-1" y="6496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15B10B19-6D2C-4143-B5E9-47B04C351ED4}" type="datetime1">
              <a:rPr lang="en-US" altLang="zh-TW" smtClean="0">
                <a:solidFill>
                  <a:prstClr val="black">
                    <a:tint val="75000"/>
                  </a:prst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 defTabSz="914446">
                <a:defRPr/>
              </a:pPr>
              <a:t>1/30/24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927A18-6BD7-45AC-8261-B30BB1404215}"/>
              </a:ext>
            </a:extLst>
          </p:cNvPr>
          <p:cNvSpPr/>
          <p:nvPr userDrawn="1"/>
        </p:nvSpPr>
        <p:spPr>
          <a:xfrm>
            <a:off x="-1" y="6553683"/>
            <a:ext cx="12192000" cy="310864"/>
          </a:xfrm>
          <a:prstGeom prst="rect">
            <a:avLst/>
          </a:prstGeom>
          <a:solidFill>
            <a:srgbClr val="00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0195EAB-4455-45BB-B1A6-2858A363B97F}"/>
              </a:ext>
            </a:extLst>
          </p:cNvPr>
          <p:cNvSpPr txBox="1"/>
          <p:nvPr userDrawn="1"/>
        </p:nvSpPr>
        <p:spPr>
          <a:xfrm>
            <a:off x="6087166" y="6550597"/>
            <a:ext cx="6096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© 2024 RiConnect, Inc.  All Rights Reserved.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日期版面配置區 3">
            <a:extLst>
              <a:ext uri="{FF2B5EF4-FFF2-40B4-BE49-F238E27FC236}">
                <a16:creationId xmlns:a16="http://schemas.microsoft.com/office/drawing/2014/main" id="{D790E92F-880F-46A0-8174-FDE37271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" y="6550597"/>
            <a:ext cx="2743200" cy="313950"/>
          </a:xfrm>
        </p:spPr>
        <p:txBody>
          <a:bodyPr/>
          <a:lstStyle>
            <a:lvl1pPr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810AA7-8EAA-4E3D-9FD8-311BAC40A7EA}" type="datetime1">
              <a:rPr lang="zh-TW" altLang="en-US" smtClean="0"/>
              <a:t>2024/1/30</a:t>
            </a:fld>
            <a:endParaRPr lang="zh-TW" altLang="en-US" dirty="0"/>
          </a:p>
        </p:txBody>
      </p:sp>
      <p:sp>
        <p:nvSpPr>
          <p:cNvPr id="10" name="頁尾版面配置區 4">
            <a:extLst>
              <a:ext uri="{FF2B5EF4-FFF2-40B4-BE49-F238E27FC236}">
                <a16:creationId xmlns:a16="http://schemas.microsoft.com/office/drawing/2014/main" id="{1CD23A8C-AAF9-4846-99C7-50F85442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23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個人, 男人, 引擎 的圖片&#10;&#10;自動產生的描述">
            <a:extLst>
              <a:ext uri="{FF2B5EF4-FFF2-40B4-BE49-F238E27FC236}">
                <a16:creationId xmlns:a16="http://schemas.microsoft.com/office/drawing/2014/main" id="{37E97A94-A1B5-4990-86E7-C03DE898C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"/>
          <a:stretch/>
        </p:blipFill>
        <p:spPr>
          <a:xfrm>
            <a:off x="-1043791" y="-14196"/>
            <a:ext cx="5682866" cy="6877169"/>
          </a:xfrm>
          <a:prstGeom prst="rect">
            <a:avLst/>
          </a:prstGeom>
        </p:spPr>
      </p:pic>
      <p:pic>
        <p:nvPicPr>
          <p:cNvPr id="12" name="圖片 11" descr="一張含有 個人, 室外, 紅色, 外套 的圖片&#10;&#10;自動產生的描述">
            <a:extLst>
              <a:ext uri="{FF2B5EF4-FFF2-40B4-BE49-F238E27FC236}">
                <a16:creationId xmlns:a16="http://schemas.microsoft.com/office/drawing/2014/main" id="{FF70B7E3-6181-4B5A-8215-52C75BE60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"/>
          <a:stretch/>
        </p:blipFill>
        <p:spPr>
          <a:xfrm>
            <a:off x="7552926" y="-9222"/>
            <a:ext cx="5517069" cy="6867222"/>
          </a:xfrm>
          <a:prstGeom prst="rect">
            <a:avLst/>
          </a:prstGeom>
        </p:spPr>
      </p:pic>
      <p:pic>
        <p:nvPicPr>
          <p:cNvPr id="13" name="圖片 12" descr="一張含有 個人, 男人, 套裝, 室外 的圖片&#10;&#10;自動產生的描述">
            <a:extLst>
              <a:ext uri="{FF2B5EF4-FFF2-40B4-BE49-F238E27FC236}">
                <a16:creationId xmlns:a16="http://schemas.microsoft.com/office/drawing/2014/main" id="{3BD77B74-FF61-4CAC-B67A-F7844843B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1566" y="-12817"/>
            <a:ext cx="4299334" cy="6867223"/>
          </a:xfrm>
          <a:prstGeom prst="rect">
            <a:avLst/>
          </a:prstGeom>
        </p:spPr>
      </p:pic>
      <p:sp>
        <p:nvSpPr>
          <p:cNvPr id="14" name="日期版面配置區 1">
            <a:extLst>
              <a:ext uri="{FF2B5EF4-FFF2-40B4-BE49-F238E27FC236}">
                <a16:creationId xmlns:a16="http://schemas.microsoft.com/office/drawing/2014/main" id="{97B06596-6F93-4AC1-AC16-049D694C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96051"/>
            <a:ext cx="2743200" cy="365125"/>
          </a:xfrm>
        </p:spPr>
        <p:txBody>
          <a:bodyPr/>
          <a:lstStyle/>
          <a:p>
            <a:fld id="{2AF6ABC5-4995-48EA-A300-B8B6BDAF2CA1}" type="datetime1">
              <a:rPr lang="en-US" altLang="zh-TW" smtClean="0"/>
              <a:t>1/30/24</a:t>
            </a:fld>
            <a:endParaRPr lang="zh-TW" altLang="en-US"/>
          </a:p>
        </p:txBody>
      </p:sp>
      <p:sp>
        <p:nvSpPr>
          <p:cNvPr id="15" name="投影片編號版面配置區 2">
            <a:extLst>
              <a:ext uri="{FF2B5EF4-FFF2-40B4-BE49-F238E27FC236}">
                <a16:creationId xmlns:a16="http://schemas.microsoft.com/office/drawing/2014/main" id="{AEA44545-C064-48E6-B60D-61A1AEAE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255037"/>
            <a:ext cx="2743200" cy="365125"/>
          </a:xfrm>
        </p:spPr>
        <p:txBody>
          <a:bodyPr/>
          <a:lstStyle/>
          <a:p>
            <a:fld id="{683D32F0-42CB-4CBA-819E-A2C31C9419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F143051-D1DA-4A51-AF9B-3452BBB61D54}"/>
              </a:ext>
            </a:extLst>
          </p:cNvPr>
          <p:cNvSpPr/>
          <p:nvPr userDrawn="1"/>
        </p:nvSpPr>
        <p:spPr>
          <a:xfrm flipH="1">
            <a:off x="0" y="3581400"/>
            <a:ext cx="12188952" cy="18288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altLang="zh-TW" sz="6400" b="1" dirty="0">
                <a:solidFill>
                  <a:srgbClr val="F6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   				</a:t>
            </a:r>
            <a:r>
              <a:rPr lang="en-US" altLang="zh-TW" sz="7200" b="1" dirty="0">
                <a:solidFill>
                  <a:srgbClr val="F6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DengXian" panose="02010600030101010101" pitchFamily="2" charset="-122"/>
              </a:rPr>
              <a:t>Safety is Essential</a:t>
            </a:r>
            <a:endParaRPr lang="en-US" altLang="zh-TW" sz="6400" b="1" dirty="0">
              <a:solidFill>
                <a:srgbClr val="F6B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04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88C0664-B504-4CDD-BFD1-8D8724C4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7544B3-4DBE-4705-BDA5-65D5C6FA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E6BF42-ACA8-47FD-897E-CEBF99A90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CED8-EC4D-478C-AD19-EC7933791711}" type="datetime1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4C7EFD-72C3-4311-8E07-1A710A63C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C9C855-D085-4E95-A1BB-4F81FD510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6F1C1-0E2E-46A6-907A-23CD1BDF5D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72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3F9E03F-07B5-DB50-1444-3318E11F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D1E9191-C6FF-A46F-94A6-8C5CF0B15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1C31DD-C32C-79F8-5D7B-0EBA406AB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96984-6D72-4F4D-A24A-F0B063359EA9}" type="datetimeFigureOut">
              <a:rPr kumimoji="1" lang="zh-TW" altLang="en-US" smtClean="0"/>
              <a:t>2024/1/30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9741A2-6D2B-81BC-BA12-08A505994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ABD781-09A1-4597-DF14-4489F869C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510C0-64E6-CD4A-914C-2880F89145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33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B8ADB997-FDC1-2288-7A2D-E7546EC07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7" y="2"/>
            <a:ext cx="12181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9B9BB6BC-7F41-3742-CCE9-415CD140CAA8}"/>
              </a:ext>
            </a:extLst>
          </p:cNvPr>
          <p:cNvSpPr>
            <a:spLocks noChangeAspect="1"/>
          </p:cNvSpPr>
          <p:nvPr/>
        </p:nvSpPr>
        <p:spPr>
          <a:xfrm>
            <a:off x="10784" y="-2"/>
            <a:ext cx="12170432" cy="6858000"/>
          </a:xfrm>
          <a:prstGeom prst="rect">
            <a:avLst/>
          </a:prstGeom>
          <a:solidFill>
            <a:srgbClr val="08185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520B5E13-4744-297A-5354-972F81965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971" y="3737779"/>
            <a:ext cx="6268054" cy="1297856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97C3A00-2E11-F617-3596-60EF10039D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476" y="2714637"/>
            <a:ext cx="5229044" cy="12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5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695325" y="1288800"/>
            <a:ext cx="4977236" cy="4280400"/>
            <a:chOff x="8706829" y="560453"/>
            <a:chExt cx="4977236" cy="4280400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6829" y="560453"/>
              <a:ext cx="4977236" cy="428040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889258" y="2122902"/>
              <a:ext cx="4612378" cy="1155502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DC336A4-40DB-E9E7-927B-143DF2108AA4}"/>
              </a:ext>
            </a:extLst>
          </p:cNvPr>
          <p:cNvSpPr txBox="1"/>
          <p:nvPr/>
        </p:nvSpPr>
        <p:spPr>
          <a:xfrm>
            <a:off x="6096000" y="1268413"/>
            <a:ext cx="4976042" cy="1498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Dashboard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Subsidiary Assets View</a:t>
            </a:r>
          </a:p>
        </p:txBody>
      </p:sp>
    </p:spTree>
    <p:extLst>
      <p:ext uri="{BB962C8B-B14F-4D97-AF65-F5344CB8AC3E}">
        <p14:creationId xmlns:p14="http://schemas.microsoft.com/office/powerpoint/2010/main" val="353363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51386"/>
              <a:ext cx="3188768" cy="902546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537934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359198" y="1625171"/>
                <a:ext cx="2473877" cy="936125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16630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606214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270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224935" y="1288800"/>
            <a:ext cx="5599699" cy="4280400"/>
            <a:chOff x="705682" y="1271081"/>
            <a:chExt cx="9064096" cy="4598552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9470" y="1271081"/>
              <a:ext cx="8056521" cy="4598552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705682" y="3101847"/>
              <a:ext cx="9064096" cy="937020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A7C97D8-38B0-2D75-B426-968AAEB156FB}"/>
              </a:ext>
            </a:extLst>
          </p:cNvPr>
          <p:cNvSpPr txBox="1"/>
          <p:nvPr/>
        </p:nvSpPr>
        <p:spPr>
          <a:xfrm>
            <a:off x="6096000" y="1192169"/>
            <a:ext cx="4108817" cy="371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Contract Mgmt.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Job Mgmt.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Inspector Mgmt.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Certificates Mgmt.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Account Statement</a:t>
            </a:r>
          </a:p>
        </p:txBody>
      </p:sp>
    </p:spTree>
    <p:extLst>
      <p:ext uri="{BB962C8B-B14F-4D97-AF65-F5344CB8AC3E}">
        <p14:creationId xmlns:p14="http://schemas.microsoft.com/office/powerpoint/2010/main" val="2934968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51386"/>
              <a:ext cx="3188768" cy="902546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359198" y="1625171"/>
                <a:ext cx="2473877" cy="936125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16630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21270" y="2090300"/>
            <a:ext cx="1994444" cy="1533254"/>
            <a:chOff x="8621270" y="2090300"/>
            <a:chExt cx="1994444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21270" y="2609085"/>
              <a:ext cx="1994444" cy="500717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606214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02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695325" y="1288800"/>
            <a:ext cx="5015369" cy="4280400"/>
            <a:chOff x="8661746" y="2090300"/>
            <a:chExt cx="5015369" cy="4280400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9879" y="2090300"/>
              <a:ext cx="4977236" cy="428040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3652749"/>
              <a:ext cx="4997546" cy="1155502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57970AC-8895-329D-8A98-562AF6552B30}"/>
              </a:ext>
            </a:extLst>
          </p:cNvPr>
          <p:cNvSpPr txBox="1"/>
          <p:nvPr/>
        </p:nvSpPr>
        <p:spPr>
          <a:xfrm>
            <a:off x="6096000" y="1192169"/>
            <a:ext cx="2969083" cy="2975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E-mail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Website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App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Configurable</a:t>
            </a:r>
          </a:p>
        </p:txBody>
      </p:sp>
    </p:spTree>
    <p:extLst>
      <p:ext uri="{BB962C8B-B14F-4D97-AF65-F5344CB8AC3E}">
        <p14:creationId xmlns:p14="http://schemas.microsoft.com/office/powerpoint/2010/main" val="223943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51386"/>
              <a:ext cx="3188768" cy="902546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42092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359198" y="1625171"/>
                <a:ext cx="2473877" cy="936125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16630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606214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488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695325" y="1288800"/>
            <a:ext cx="4977233" cy="4280400"/>
            <a:chOff x="1209472" y="1271081"/>
            <a:chExt cx="8056520" cy="4598552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9472" y="1271081"/>
              <a:ext cx="8056520" cy="4598552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2949663"/>
              <a:ext cx="8056520" cy="124138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ACFAA8-AA5A-43B0-9F35-CB65DD681EF2}"/>
              </a:ext>
            </a:extLst>
          </p:cNvPr>
          <p:cNvSpPr txBox="1"/>
          <p:nvPr/>
        </p:nvSpPr>
        <p:spPr>
          <a:xfrm>
            <a:off x="6096000" y="1192169"/>
            <a:ext cx="4314001" cy="371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Delivery Note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Goods Receipt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Goods Returned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Account Statement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Book in / out History</a:t>
            </a:r>
          </a:p>
        </p:txBody>
      </p:sp>
    </p:spTree>
    <p:extLst>
      <p:ext uri="{BB962C8B-B14F-4D97-AF65-F5344CB8AC3E}">
        <p14:creationId xmlns:p14="http://schemas.microsoft.com/office/powerpoint/2010/main" val="4194782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537934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51386"/>
              <a:ext cx="3188768" cy="902546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359198" y="1625171"/>
                <a:ext cx="2473877" cy="936125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16630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606214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727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721781" y="1288800"/>
            <a:ext cx="4975200" cy="4280400"/>
            <a:chOff x="1235690" y="1271081"/>
            <a:chExt cx="7618105" cy="4598552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>
              <a:spLocks/>
            </p:cNvSpPr>
            <p:nvPr/>
          </p:nvSpPr>
          <p:spPr>
            <a:xfrm>
              <a:off x="1235690" y="1271081"/>
              <a:ext cx="7618105" cy="4598552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3360143" y="2901697"/>
              <a:ext cx="3369197" cy="1337321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5590241-DF94-07E5-3F36-FA2878C07C4B}"/>
              </a:ext>
            </a:extLst>
          </p:cNvPr>
          <p:cNvSpPr txBox="1"/>
          <p:nvPr/>
        </p:nvSpPr>
        <p:spPr>
          <a:xfrm>
            <a:off x="6096000" y="833257"/>
            <a:ext cx="4222631" cy="5191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Pre-use Check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Maintenance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Inspection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Rental Book in / out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Offline Mode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NFC Technology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GeoLocation</a:t>
            </a:r>
          </a:p>
        </p:txBody>
      </p:sp>
    </p:spTree>
    <p:extLst>
      <p:ext uri="{BB962C8B-B14F-4D97-AF65-F5344CB8AC3E}">
        <p14:creationId xmlns:p14="http://schemas.microsoft.com/office/powerpoint/2010/main" val="815800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12607"/>
              <a:ext cx="3188768" cy="99585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359198" y="1625171"/>
                <a:ext cx="2473877" cy="936125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16630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606214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669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noFill/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51386"/>
              <a:ext cx="3188768" cy="902546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noFill/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359198" y="1625171"/>
                <a:ext cx="2473877" cy="936125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30485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606214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  <p:pic>
        <p:nvPicPr>
          <p:cNvPr id="70" name="圖片 48">
            <a:extLst>
              <a:ext uri="{FF2B5EF4-FFF2-40B4-BE49-F238E27FC236}">
                <a16:creationId xmlns:a16="http://schemas.microsoft.com/office/drawing/2014/main" id="{A36DCEE5-A0C8-9109-B4EF-CF139328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831" y="5329097"/>
            <a:ext cx="4044700" cy="1003900"/>
          </a:xfrm>
          <a:prstGeom prst="rect">
            <a:avLst/>
          </a:prstGeom>
        </p:spPr>
      </p:pic>
      <p:sp>
        <p:nvSpPr>
          <p:cNvPr id="71" name="文字方塊 49">
            <a:extLst>
              <a:ext uri="{FF2B5EF4-FFF2-40B4-BE49-F238E27FC236}">
                <a16:creationId xmlns:a16="http://schemas.microsoft.com/office/drawing/2014/main" id="{51A9BFF9-274B-A2A6-37ED-7F345CADB6FD}"/>
              </a:ext>
            </a:extLst>
          </p:cNvPr>
          <p:cNvSpPr txBox="1"/>
          <p:nvPr/>
        </p:nvSpPr>
        <p:spPr>
          <a:xfrm>
            <a:off x="7399030" y="4997964"/>
            <a:ext cx="1004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新細明體" panose="02020500000000000000" pitchFamily="18" charset="-120"/>
                <a:cs typeface="+mn-cs"/>
              </a:rPr>
              <a:t>+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836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633986" y="1268413"/>
            <a:ext cx="5061888" cy="4280400"/>
            <a:chOff x="1075206" y="1271080"/>
            <a:chExt cx="7839935" cy="4598543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>
              <a:spLocks/>
            </p:cNvSpPr>
            <p:nvPr/>
          </p:nvSpPr>
          <p:spPr>
            <a:xfrm>
              <a:off x="1209470" y="1271080"/>
              <a:ext cx="7705671" cy="4598543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2358256"/>
              <a:ext cx="7839935" cy="2467995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04C51EC-D381-EB1C-158E-18F5DDF5D7FA}"/>
              </a:ext>
            </a:extLst>
          </p:cNvPr>
          <p:cNvSpPr txBox="1"/>
          <p:nvPr/>
        </p:nvSpPr>
        <p:spPr>
          <a:xfrm>
            <a:off x="6096000" y="1268413"/>
            <a:ext cx="4267515" cy="371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Manufacture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Asset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Asset History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Rental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Customer / Supplier</a:t>
            </a:r>
          </a:p>
        </p:txBody>
      </p:sp>
    </p:spTree>
    <p:extLst>
      <p:ext uri="{BB962C8B-B14F-4D97-AF65-F5344CB8AC3E}">
        <p14:creationId xmlns:p14="http://schemas.microsoft.com/office/powerpoint/2010/main" val="53616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12607"/>
              <a:ext cx="3188768" cy="99585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245509" y="1625171"/>
                <a:ext cx="2701257" cy="1025279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16630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558086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725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12607"/>
              <a:ext cx="3188768" cy="99585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16630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55" name="橢圓 4">
            <a:extLst>
              <a:ext uri="{FF2B5EF4-FFF2-40B4-BE49-F238E27FC236}">
                <a16:creationId xmlns:a16="http://schemas.microsoft.com/office/drawing/2014/main" id="{FAF38E78-DEAC-1BA0-893B-0EE282DC5851}"/>
              </a:ext>
            </a:extLst>
          </p:cNvPr>
          <p:cNvSpPr/>
          <p:nvPr/>
        </p:nvSpPr>
        <p:spPr>
          <a:xfrm>
            <a:off x="122184" y="3596998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A9BA8484-B68B-5DF8-B67A-21BD6E72968C}"/>
              </a:ext>
            </a:extLst>
          </p:cNvPr>
          <p:cNvSpPr txBox="1"/>
          <p:nvPr/>
        </p:nvSpPr>
        <p:spPr>
          <a:xfrm>
            <a:off x="-68116" y="3957126"/>
            <a:ext cx="2200342" cy="833854"/>
          </a:xfrm>
          <a:prstGeom prst="hexagon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Delivery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  <p:sp>
        <p:nvSpPr>
          <p:cNvPr id="53" name="六邊形 52">
            <a:extLst>
              <a:ext uri="{FF2B5EF4-FFF2-40B4-BE49-F238E27FC236}">
                <a16:creationId xmlns:a16="http://schemas.microsoft.com/office/drawing/2014/main" id="{325CB98C-EB32-63DA-AAF5-57E64E77C4E7}"/>
              </a:ext>
            </a:extLst>
          </p:cNvPr>
          <p:cNvSpPr/>
          <p:nvPr/>
        </p:nvSpPr>
        <p:spPr>
          <a:xfrm>
            <a:off x="1611891" y="2836227"/>
            <a:ext cx="178256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54423E1-A853-21A5-FAB5-1B4D3B280BCA}"/>
              </a:ext>
            </a:extLst>
          </p:cNvPr>
          <p:cNvSpPr txBox="1"/>
          <p:nvPr/>
        </p:nvSpPr>
        <p:spPr>
          <a:xfrm>
            <a:off x="1724198" y="3277216"/>
            <a:ext cx="159531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Material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</a:t>
            </a:r>
          </a:p>
        </p:txBody>
      </p:sp>
      <p:sp>
        <p:nvSpPr>
          <p:cNvPr id="48" name="橢圓 15">
            <a:extLst>
              <a:ext uri="{FF2B5EF4-FFF2-40B4-BE49-F238E27FC236}">
                <a16:creationId xmlns:a16="http://schemas.microsoft.com/office/drawing/2014/main" id="{EA84F3F5-D8BA-4E92-88DF-BB1CEE1D62B8}"/>
              </a:ext>
            </a:extLst>
          </p:cNvPr>
          <p:cNvSpPr/>
          <p:nvPr/>
        </p:nvSpPr>
        <p:spPr>
          <a:xfrm>
            <a:off x="121078" y="5142024"/>
            <a:ext cx="1863277" cy="1533257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55EEC746-570C-B280-BD63-BB2F40BF2429}"/>
              </a:ext>
            </a:extLst>
          </p:cNvPr>
          <p:cNvSpPr txBox="1"/>
          <p:nvPr/>
        </p:nvSpPr>
        <p:spPr>
          <a:xfrm>
            <a:off x="34389" y="5496018"/>
            <a:ext cx="2058842" cy="840105"/>
          </a:xfrm>
          <a:prstGeom prst="hexagon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Production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Plan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  <p:sp>
        <p:nvSpPr>
          <p:cNvPr id="46" name="橢圓 18">
            <a:extLst>
              <a:ext uri="{FF2B5EF4-FFF2-40B4-BE49-F238E27FC236}">
                <a16:creationId xmlns:a16="http://schemas.microsoft.com/office/drawing/2014/main" id="{65922AF0-C512-9727-AD18-1F86DBED1B95}"/>
              </a:ext>
            </a:extLst>
          </p:cNvPr>
          <p:cNvSpPr/>
          <p:nvPr/>
        </p:nvSpPr>
        <p:spPr>
          <a:xfrm>
            <a:off x="1605665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185DA0F-E271-010F-8374-7AC0E29F717B}"/>
              </a:ext>
            </a:extLst>
          </p:cNvPr>
          <p:cNvSpPr txBox="1"/>
          <p:nvPr/>
        </p:nvSpPr>
        <p:spPr>
          <a:xfrm>
            <a:off x="1605665" y="6061629"/>
            <a:ext cx="1795015" cy="1280518"/>
          </a:xfrm>
          <a:prstGeom prst="hexagon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Cost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Finance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  <p:sp>
        <p:nvSpPr>
          <p:cNvPr id="44" name="橢圓 24">
            <a:extLst>
              <a:ext uri="{FF2B5EF4-FFF2-40B4-BE49-F238E27FC236}">
                <a16:creationId xmlns:a16="http://schemas.microsoft.com/office/drawing/2014/main" id="{886DBB13-CA90-07E6-69B3-5E4CD6BF4AC8}"/>
              </a:ext>
            </a:extLst>
          </p:cNvPr>
          <p:cNvSpPr/>
          <p:nvPr/>
        </p:nvSpPr>
        <p:spPr>
          <a:xfrm>
            <a:off x="3002909" y="5150032"/>
            <a:ext cx="1782861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2F38ACC-A463-90D8-2B75-80A535396129}"/>
              </a:ext>
            </a:extLst>
          </p:cNvPr>
          <p:cNvSpPr txBox="1"/>
          <p:nvPr/>
        </p:nvSpPr>
        <p:spPr>
          <a:xfrm>
            <a:off x="2829068" y="5499143"/>
            <a:ext cx="2178151" cy="833854"/>
          </a:xfrm>
          <a:prstGeom prst="hexagon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Procurement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  <p:sp>
        <p:nvSpPr>
          <p:cNvPr id="42" name="橢圓 21">
            <a:extLst>
              <a:ext uri="{FF2B5EF4-FFF2-40B4-BE49-F238E27FC236}">
                <a16:creationId xmlns:a16="http://schemas.microsoft.com/office/drawing/2014/main" id="{68DE0660-224B-2F4D-D326-CA7596D9D97B}"/>
              </a:ext>
            </a:extLst>
          </p:cNvPr>
          <p:cNvSpPr/>
          <p:nvPr/>
        </p:nvSpPr>
        <p:spPr>
          <a:xfrm>
            <a:off x="3015059" y="3616374"/>
            <a:ext cx="1782863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06C71F8-0CCE-E399-7E19-3D71A26E4431}"/>
              </a:ext>
            </a:extLst>
          </p:cNvPr>
          <p:cNvSpPr txBox="1"/>
          <p:nvPr/>
        </p:nvSpPr>
        <p:spPr>
          <a:xfrm>
            <a:off x="3037322" y="3945966"/>
            <a:ext cx="1668808" cy="954345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API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Gateway</a:t>
            </a:r>
            <a:endParaRPr kumimoji="1" lang="zh-TW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  <p:sp>
        <p:nvSpPr>
          <p:cNvPr id="40" name="橢圓 21">
            <a:extLst>
              <a:ext uri="{FF2B5EF4-FFF2-40B4-BE49-F238E27FC236}">
                <a16:creationId xmlns:a16="http://schemas.microsoft.com/office/drawing/2014/main" id="{5AE00B38-CD8E-CE56-EEE9-F138E98D852F}"/>
              </a:ext>
            </a:extLst>
          </p:cNvPr>
          <p:cNvSpPr/>
          <p:nvPr/>
        </p:nvSpPr>
        <p:spPr>
          <a:xfrm>
            <a:off x="1605175" y="4376926"/>
            <a:ext cx="1782863" cy="1533254"/>
          </a:xfrm>
          <a:prstGeom prst="hexagon">
            <a:avLst/>
          </a:prstGeom>
          <a:solidFill>
            <a:srgbClr val="002060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558086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E4E6B1D-C5ED-8CCF-C447-471125C39235}"/>
              </a:ext>
            </a:extLst>
          </p:cNvPr>
          <p:cNvGrpSpPr/>
          <p:nvPr/>
        </p:nvGrpSpPr>
        <p:grpSpPr>
          <a:xfrm>
            <a:off x="7399030" y="4997964"/>
            <a:ext cx="4413501" cy="1335033"/>
            <a:chOff x="7399030" y="4997964"/>
            <a:chExt cx="4413501" cy="1335033"/>
          </a:xfrm>
        </p:grpSpPr>
        <p:pic>
          <p:nvPicPr>
            <p:cNvPr id="71" name="圖片 48">
              <a:extLst>
                <a:ext uri="{FF2B5EF4-FFF2-40B4-BE49-F238E27FC236}">
                  <a16:creationId xmlns:a16="http://schemas.microsoft.com/office/drawing/2014/main" id="{0AFC8229-D1D9-1B8C-12CB-EAD5795BA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7831" y="5329097"/>
              <a:ext cx="4044700" cy="1003900"/>
            </a:xfrm>
            <a:prstGeom prst="rect">
              <a:avLst/>
            </a:prstGeom>
          </p:spPr>
        </p:pic>
        <p:sp>
          <p:nvSpPr>
            <p:cNvPr id="72" name="文字方塊 49">
              <a:extLst>
                <a:ext uri="{FF2B5EF4-FFF2-40B4-BE49-F238E27FC236}">
                  <a16:creationId xmlns:a16="http://schemas.microsoft.com/office/drawing/2014/main" id="{82456EBA-1030-32DC-F72F-D08692C4AD32}"/>
                </a:ext>
              </a:extLst>
            </p:cNvPr>
            <p:cNvSpPr txBox="1"/>
            <p:nvPr/>
          </p:nvSpPr>
          <p:spPr>
            <a:xfrm>
              <a:off x="7399030" y="4997964"/>
              <a:ext cx="10043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" pitchFamily="2" charset="0"/>
                  <a:ea typeface="新細明體" panose="02020500000000000000" pitchFamily="18" charset="-120"/>
                  <a:cs typeface="+mn-cs"/>
                </a:rPr>
                <a:t>+</a:t>
              </a:r>
              <a:endPara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7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4" grpId="0"/>
      <p:bldP spid="52" grpId="0"/>
      <p:bldP spid="47" grpId="0"/>
      <p:bldP spid="45" grpId="0"/>
      <p:bldP spid="43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BE3FAC3-E358-F4EF-666E-B3007B15D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2"/>
            <a:ext cx="12192000" cy="68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7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272251" y="1883881"/>
              <a:ext cx="2766973" cy="4298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51386"/>
              <a:ext cx="3188768" cy="902546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noFill/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359198" y="1625171"/>
                <a:ext cx="2473877" cy="936125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30485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606214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00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700417" y="1290584"/>
            <a:ext cx="4972256" cy="4276832"/>
            <a:chOff x="1209472" y="1271081"/>
            <a:chExt cx="2885873" cy="164721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07549" y="1883881"/>
              <a:ext cx="2496383" cy="3556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6AE41F6-305B-5728-DAE3-1328B40D730A}"/>
              </a:ext>
            </a:extLst>
          </p:cNvPr>
          <p:cNvSpPr txBox="1"/>
          <p:nvPr/>
        </p:nvSpPr>
        <p:spPr>
          <a:xfrm>
            <a:off x="6096000" y="844368"/>
            <a:ext cx="5690982" cy="4997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Product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Worksheet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Private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Label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AddCert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Pre-use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Check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Template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Maintenance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Template</a:t>
            </a:r>
            <a:endParaRPr kumimoji="0" lang="en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48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51386"/>
              <a:ext cx="3188768" cy="902546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noFill/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695628" y="1827778"/>
              <a:ext cx="1872841" cy="562878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359198" y="1625171"/>
                <a:ext cx="2473877" cy="936125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30485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606214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8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695325" y="1288800"/>
            <a:ext cx="4977236" cy="4280400"/>
            <a:chOff x="1209470" y="1271081"/>
            <a:chExt cx="8056520" cy="4598552"/>
          </a:xfrm>
          <a:noFill/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9470" y="1271081"/>
              <a:ext cx="8056520" cy="4598552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3044140" y="2920883"/>
              <a:ext cx="4387180" cy="1298948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2FDF3D5-A0C7-F448-B2C2-F10BD5073E6F}"/>
              </a:ext>
            </a:extLst>
          </p:cNvPr>
          <p:cNvSpPr txBox="1"/>
          <p:nvPr/>
        </p:nvSpPr>
        <p:spPr>
          <a:xfrm>
            <a:off x="6096000" y="389497"/>
            <a:ext cx="4767652" cy="5930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Pre-use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Check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Maintenance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Thorough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Examination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Calibration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Multiple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Certificates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Rentable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Asset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Supervision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Asset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Inspection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Asset</a:t>
            </a:r>
          </a:p>
        </p:txBody>
      </p:sp>
    </p:spTree>
    <p:extLst>
      <p:ext uri="{BB962C8B-B14F-4D97-AF65-F5344CB8AC3E}">
        <p14:creationId xmlns:p14="http://schemas.microsoft.com/office/powerpoint/2010/main" val="1078947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51386"/>
              <a:ext cx="3188768" cy="902546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16177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359198" y="1625171"/>
                <a:ext cx="2473877" cy="936125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706830" y="560453"/>
            <a:ext cx="1782863" cy="1533254"/>
            <a:chOff x="8706830" y="560453"/>
            <a:chExt cx="1782863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733384" y="1092490"/>
              <a:ext cx="1704598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155992" y="-201552"/>
            <a:ext cx="2068670" cy="1533254"/>
            <a:chOff x="7155992" y="-201552"/>
            <a:chExt cx="2068670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155992" y="316630"/>
              <a:ext cx="2068670" cy="500717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606214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20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429513" y="1288800"/>
            <a:ext cx="5496020" cy="4280400"/>
            <a:chOff x="7052079" y="-201552"/>
            <a:chExt cx="5496020" cy="4280400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1471" y="-201552"/>
              <a:ext cx="4977236" cy="428040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052079" y="1365362"/>
              <a:ext cx="5496020" cy="1146572"/>
            </a:xfrm>
            <a:prstGeom prst="hexagon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5CF0B9A-07E8-2BF5-3D76-8F9B5812147B}"/>
              </a:ext>
            </a:extLst>
          </p:cNvPr>
          <p:cNvSpPr txBox="1"/>
          <p:nvPr/>
        </p:nvSpPr>
        <p:spPr>
          <a:xfrm>
            <a:off x="6096000" y="1268413"/>
            <a:ext cx="4657044" cy="2975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Permission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Mgmt.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Supervision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Asset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List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Dashboard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1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F694C4-4B46-9960-80A3-F2C1147FC011}"/>
              </a:ext>
            </a:extLst>
          </p:cNvPr>
          <p:cNvGrpSpPr/>
          <p:nvPr/>
        </p:nvGrpSpPr>
        <p:grpSpPr>
          <a:xfrm>
            <a:off x="4256932" y="1303160"/>
            <a:ext cx="2200341" cy="1533254"/>
            <a:chOff x="992926" y="1271081"/>
            <a:chExt cx="3369197" cy="1647217"/>
          </a:xfrm>
          <a:noFill/>
        </p:grpSpPr>
        <p:sp>
          <p:nvSpPr>
            <p:cNvPr id="30" name="橢圓 4">
              <a:extLst>
                <a:ext uri="{FF2B5EF4-FFF2-40B4-BE49-F238E27FC236}">
                  <a16:creationId xmlns:a16="http://schemas.microsoft.com/office/drawing/2014/main" id="{F97ADA27-60E5-374B-2F9A-C362B9C90C86}"/>
                </a:ext>
              </a:extLst>
            </p:cNvPr>
            <p:cNvSpPr/>
            <p:nvPr/>
          </p:nvSpPr>
          <p:spPr>
            <a:xfrm>
              <a:off x="1235690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0E18773-99D5-F565-91DD-C1150AD3B3EC}"/>
                </a:ext>
              </a:extLst>
            </p:cNvPr>
            <p:cNvSpPr txBox="1"/>
            <p:nvPr/>
          </p:nvSpPr>
          <p:spPr>
            <a:xfrm>
              <a:off x="992926" y="1850651"/>
              <a:ext cx="3369197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App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4DD57F-C62B-F3DC-DCA3-2D51F0875B47}"/>
              </a:ext>
            </a:extLst>
          </p:cNvPr>
          <p:cNvGrpSpPr/>
          <p:nvPr/>
        </p:nvGrpSpPr>
        <p:grpSpPr>
          <a:xfrm>
            <a:off x="5905182" y="542389"/>
            <a:ext cx="1782565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8" name="六邊形 27">
              <a:extLst>
                <a:ext uri="{FF2B5EF4-FFF2-40B4-BE49-F238E27FC236}">
                  <a16:creationId xmlns:a16="http://schemas.microsoft.com/office/drawing/2014/main" id="{C2F6887C-5EDD-8D56-8133-CAD2DECBF321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09FC687-8608-D4C4-EBD6-FD3DDA1C9590}"/>
                </a:ext>
              </a:extLst>
            </p:cNvPr>
            <p:cNvSpPr txBox="1"/>
            <p:nvPr/>
          </p:nvSpPr>
          <p:spPr>
            <a:xfrm>
              <a:off x="1417953" y="1913650"/>
              <a:ext cx="2520430" cy="396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Manufacture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FB0E52-563D-B5A1-3DBF-CF26FE4631C5}"/>
              </a:ext>
            </a:extLst>
          </p:cNvPr>
          <p:cNvGrpSpPr/>
          <p:nvPr/>
        </p:nvGrpSpPr>
        <p:grpSpPr>
          <a:xfrm>
            <a:off x="4327680" y="2848186"/>
            <a:ext cx="2058842" cy="1533257"/>
            <a:chOff x="1075206" y="1271081"/>
            <a:chExt cx="3188768" cy="1647217"/>
          </a:xfrm>
          <a:noFill/>
        </p:grpSpPr>
        <p:sp>
          <p:nvSpPr>
            <p:cNvPr id="26" name="橢圓 15">
              <a:extLst>
                <a:ext uri="{FF2B5EF4-FFF2-40B4-BE49-F238E27FC236}">
                  <a16:creationId xmlns:a16="http://schemas.microsoft.com/office/drawing/2014/main" id="{867B65E4-0126-9215-B41E-F1FE0BA48625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BC7D05C0-D924-A882-C80D-8B4B7A713BC2}"/>
                </a:ext>
              </a:extLst>
            </p:cNvPr>
            <p:cNvSpPr txBox="1"/>
            <p:nvPr/>
          </p:nvSpPr>
          <p:spPr>
            <a:xfrm>
              <a:off x="1075206" y="1651386"/>
              <a:ext cx="3188768" cy="902546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API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Connector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636758-C76C-F1EC-12FE-10090A4EE81A}"/>
              </a:ext>
            </a:extLst>
          </p:cNvPr>
          <p:cNvGrpSpPr/>
          <p:nvPr/>
        </p:nvGrpSpPr>
        <p:grpSpPr>
          <a:xfrm>
            <a:off x="5898956" y="3608705"/>
            <a:ext cx="1795015" cy="1533254"/>
            <a:chOff x="1209472" y="1271081"/>
            <a:chExt cx="2905545" cy="1647217"/>
          </a:xfrm>
          <a:noFill/>
        </p:grpSpPr>
        <p:sp>
          <p:nvSpPr>
            <p:cNvPr id="24" name="橢圓 18">
              <a:extLst>
                <a:ext uri="{FF2B5EF4-FFF2-40B4-BE49-F238E27FC236}">
                  <a16:creationId xmlns:a16="http://schemas.microsoft.com/office/drawing/2014/main" id="{7E662007-C116-FFC2-C35E-F9CFC8D5A2FC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61B6D2D-0DDB-41EC-3F92-2F247FF2D60C}"/>
                </a:ext>
              </a:extLst>
            </p:cNvPr>
            <p:cNvSpPr txBox="1"/>
            <p:nvPr/>
          </p:nvSpPr>
          <p:spPr>
            <a:xfrm>
              <a:off x="1209472" y="1843120"/>
              <a:ext cx="2905545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Rental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DEFA3EB-F9B9-FE95-31E6-6B87F4949956}"/>
              </a:ext>
            </a:extLst>
          </p:cNvPr>
          <p:cNvGrpSpPr/>
          <p:nvPr/>
        </p:nvGrpSpPr>
        <p:grpSpPr>
          <a:xfrm>
            <a:off x="7103929" y="2856194"/>
            <a:ext cx="2178151" cy="1533254"/>
            <a:chOff x="898249" y="1271081"/>
            <a:chExt cx="3525720" cy="1647217"/>
          </a:xfrm>
          <a:noFill/>
        </p:grpSpPr>
        <p:sp>
          <p:nvSpPr>
            <p:cNvPr id="22" name="橢圓 24">
              <a:extLst>
                <a:ext uri="{FF2B5EF4-FFF2-40B4-BE49-F238E27FC236}">
                  <a16:creationId xmlns:a16="http://schemas.microsoft.com/office/drawing/2014/main" id="{DBA6A608-2A39-60B0-13F5-E88452B17F77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FCF1198-92DA-FDE7-D930-748A7C43B436}"/>
                </a:ext>
              </a:extLst>
            </p:cNvPr>
            <p:cNvSpPr txBox="1"/>
            <p:nvPr/>
          </p:nvSpPr>
          <p:spPr>
            <a:xfrm>
              <a:off x="898249" y="1839023"/>
              <a:ext cx="3525720" cy="492718"/>
            </a:xfrm>
            <a:prstGeom prst="hexagon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Inspection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8F9A2B-9419-D407-89CA-E5BA8FCDF3AD}"/>
              </a:ext>
            </a:extLst>
          </p:cNvPr>
          <p:cNvGrpSpPr/>
          <p:nvPr/>
        </p:nvGrpSpPr>
        <p:grpSpPr>
          <a:xfrm>
            <a:off x="7308350" y="1322536"/>
            <a:ext cx="1782863" cy="1533254"/>
            <a:chOff x="1209472" y="1271081"/>
            <a:chExt cx="2885873" cy="1647217"/>
          </a:xfrm>
          <a:solidFill>
            <a:schemeClr val="bg1"/>
          </a:solidFill>
        </p:grpSpPr>
        <p:sp>
          <p:nvSpPr>
            <p:cNvPr id="20" name="橢圓 21">
              <a:extLst>
                <a:ext uri="{FF2B5EF4-FFF2-40B4-BE49-F238E27FC236}">
                  <a16:creationId xmlns:a16="http://schemas.microsoft.com/office/drawing/2014/main" id="{AF66A9DE-538B-69DB-8AE1-705625907058}"/>
                </a:ext>
              </a:extLst>
            </p:cNvPr>
            <p:cNvSpPr/>
            <p:nvPr/>
          </p:nvSpPr>
          <p:spPr>
            <a:xfrm>
              <a:off x="1209472" y="1271081"/>
              <a:ext cx="2885873" cy="1647217"/>
            </a:xfrm>
            <a:prstGeom prst="hexagon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24F80DF-CA36-1A4B-553A-C88CB0A4FFF1}"/>
                </a:ext>
              </a:extLst>
            </p:cNvPr>
            <p:cNvSpPr txBox="1"/>
            <p:nvPr/>
          </p:nvSpPr>
          <p:spPr>
            <a:xfrm>
              <a:off x="1770376" y="1842663"/>
              <a:ext cx="1723342" cy="519579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Asset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6395148-9C9B-80D1-32C0-7D023EE8EED5}"/>
              </a:ext>
            </a:extLst>
          </p:cNvPr>
          <p:cNvGrpSpPr/>
          <p:nvPr/>
        </p:nvGrpSpPr>
        <p:grpSpPr>
          <a:xfrm>
            <a:off x="5898464" y="2083088"/>
            <a:ext cx="1782863" cy="1533254"/>
            <a:chOff x="1214371" y="1264121"/>
            <a:chExt cx="2885873" cy="1647217"/>
          </a:xfrm>
          <a:noFill/>
        </p:grpSpPr>
        <p:sp>
          <p:nvSpPr>
            <p:cNvPr id="18" name="橢圓 21">
              <a:extLst>
                <a:ext uri="{FF2B5EF4-FFF2-40B4-BE49-F238E27FC236}">
                  <a16:creationId xmlns:a16="http://schemas.microsoft.com/office/drawing/2014/main" id="{2E27041C-5FE8-F52C-44FF-7DE96F68F842}"/>
                </a:ext>
              </a:extLst>
            </p:cNvPr>
            <p:cNvSpPr/>
            <p:nvPr/>
          </p:nvSpPr>
          <p:spPr>
            <a:xfrm>
              <a:off x="1214371" y="1264121"/>
              <a:ext cx="2885873" cy="1647217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C326FEA-C55C-5B87-C661-176D4EAF356F}"/>
                </a:ext>
              </a:extLst>
            </p:cNvPr>
            <p:cNvSpPr txBox="1"/>
            <p:nvPr/>
          </p:nvSpPr>
          <p:spPr>
            <a:xfrm>
              <a:off x="1279252" y="1836124"/>
              <a:ext cx="2733012" cy="500393"/>
            </a:xfrm>
            <a:prstGeom prst="hexagon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RiConnect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0F5FB6-4233-6EB9-EDCF-69EE7D007A9C}"/>
              </a:ext>
            </a:extLst>
          </p:cNvPr>
          <p:cNvGrpSpPr/>
          <p:nvPr/>
        </p:nvGrpSpPr>
        <p:grpSpPr>
          <a:xfrm>
            <a:off x="-68116" y="2836227"/>
            <a:ext cx="5075335" cy="4599570"/>
            <a:chOff x="7465705" y="635292"/>
            <a:chExt cx="4302782" cy="389944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A3B8428-25F5-8C66-3608-9C003901CAB8}"/>
                </a:ext>
              </a:extLst>
            </p:cNvPr>
            <p:cNvGrpSpPr/>
            <p:nvPr/>
          </p:nvGrpSpPr>
          <p:grpSpPr>
            <a:xfrm>
              <a:off x="7465705" y="1280261"/>
              <a:ext cx="1865412" cy="1299868"/>
              <a:chOff x="944299" y="1271081"/>
              <a:chExt cx="3369197" cy="1647217"/>
            </a:xfrm>
            <a:noFill/>
          </p:grpSpPr>
          <p:sp>
            <p:nvSpPr>
              <p:cNvPr id="55" name="橢圓 4">
                <a:extLst>
                  <a:ext uri="{FF2B5EF4-FFF2-40B4-BE49-F238E27FC236}">
                    <a16:creationId xmlns:a16="http://schemas.microsoft.com/office/drawing/2014/main" id="{FAF38E78-DEAC-1BA0-893B-0EE282DC5851}"/>
                  </a:ext>
                </a:extLst>
              </p:cNvPr>
              <p:cNvSpPr/>
              <p:nvPr/>
            </p:nvSpPr>
            <p:spPr>
              <a:xfrm>
                <a:off x="1235690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9BA8484-B68B-5DF8-B67A-21BD6E72968C}"/>
                  </a:ext>
                </a:extLst>
              </p:cNvPr>
              <p:cNvSpPr txBox="1"/>
              <p:nvPr/>
            </p:nvSpPr>
            <p:spPr>
              <a:xfrm>
                <a:off x="944299" y="1657976"/>
                <a:ext cx="3369197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Delivery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A8691E-1421-3B7B-50C1-D85406AA5DC9}"/>
                </a:ext>
              </a:extLst>
            </p:cNvPr>
            <p:cNvGrpSpPr/>
            <p:nvPr/>
          </p:nvGrpSpPr>
          <p:grpSpPr>
            <a:xfrm>
              <a:off x="8889986" y="635292"/>
              <a:ext cx="1511228" cy="1299868"/>
              <a:chOff x="1209472" y="1271081"/>
              <a:chExt cx="2885873" cy="1647217"/>
            </a:xfrm>
            <a:noFill/>
          </p:grpSpPr>
          <p:sp>
            <p:nvSpPr>
              <p:cNvPr id="53" name="六邊形 52">
                <a:extLst>
                  <a:ext uri="{FF2B5EF4-FFF2-40B4-BE49-F238E27FC236}">
                    <a16:creationId xmlns:a16="http://schemas.microsoft.com/office/drawing/2014/main" id="{325CB98C-EB32-63DA-AAF5-57E64E77C4E7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54423E1-A853-21A5-FAB5-1B4D3B280BCA}"/>
                  </a:ext>
                </a:extLst>
              </p:cNvPr>
              <p:cNvSpPr txBox="1"/>
              <p:nvPr/>
            </p:nvSpPr>
            <p:spPr>
              <a:xfrm>
                <a:off x="1391291" y="1744848"/>
                <a:ext cx="2582718" cy="6943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Material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D0D37950-71FF-6439-BACF-E16FDFBB82C4}"/>
                </a:ext>
              </a:extLst>
            </p:cNvPr>
            <p:cNvGrpSpPr/>
            <p:nvPr/>
          </p:nvGrpSpPr>
          <p:grpSpPr>
            <a:xfrm>
              <a:off x="7552607" y="2590109"/>
              <a:ext cx="1745451" cy="1299870"/>
              <a:chOff x="1075206" y="1271081"/>
              <a:chExt cx="3188768" cy="1647217"/>
            </a:xfrm>
            <a:noFill/>
          </p:grpSpPr>
          <p:sp>
            <p:nvSpPr>
              <p:cNvPr id="48" name="橢圓 15">
                <a:extLst>
                  <a:ext uri="{FF2B5EF4-FFF2-40B4-BE49-F238E27FC236}">
                    <a16:creationId xmlns:a16="http://schemas.microsoft.com/office/drawing/2014/main" id="{EA84F3F5-D8BA-4E92-88DF-BB1CEE1D62B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5EEC746-570C-B280-BD63-BB2F40BF2429}"/>
                  </a:ext>
                </a:extLst>
              </p:cNvPr>
              <p:cNvSpPr txBox="1"/>
              <p:nvPr/>
            </p:nvSpPr>
            <p:spPr>
              <a:xfrm>
                <a:off x="1075206" y="1651386"/>
                <a:ext cx="3188768" cy="90254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Plan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6E0B887-9257-3A99-0449-9E8136A26447}"/>
                </a:ext>
              </a:extLst>
            </p:cNvPr>
            <p:cNvGrpSpPr/>
            <p:nvPr/>
          </p:nvGrpSpPr>
          <p:grpSpPr>
            <a:xfrm>
              <a:off x="8884708" y="3234864"/>
              <a:ext cx="1521783" cy="1299868"/>
              <a:chOff x="1209472" y="1271081"/>
              <a:chExt cx="2905545" cy="1647217"/>
            </a:xfrm>
            <a:noFill/>
          </p:grpSpPr>
          <p:sp>
            <p:nvSpPr>
              <p:cNvPr id="46" name="橢圓 18">
                <a:extLst>
                  <a:ext uri="{FF2B5EF4-FFF2-40B4-BE49-F238E27FC236}">
                    <a16:creationId xmlns:a16="http://schemas.microsoft.com/office/drawing/2014/main" id="{65922AF0-C512-9727-AD18-1F86DBED1B95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185DA0F-E271-010F-8374-7AC0E29F717B}"/>
                  </a:ext>
                </a:extLst>
              </p:cNvPr>
              <p:cNvSpPr txBox="1"/>
              <p:nvPr/>
            </p:nvSpPr>
            <p:spPr>
              <a:xfrm>
                <a:off x="1209472" y="1441991"/>
                <a:ext cx="2905545" cy="1375696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Cost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Finance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913E90EB-9316-0F79-9CAD-5F8EDA03DCB7}"/>
                </a:ext>
              </a:extLst>
            </p:cNvPr>
            <p:cNvGrpSpPr/>
            <p:nvPr/>
          </p:nvGrpSpPr>
          <p:grpSpPr>
            <a:xfrm>
              <a:off x="9921888" y="2596898"/>
              <a:ext cx="1846599" cy="1299868"/>
              <a:chOff x="928080" y="1271081"/>
              <a:chExt cx="3525720" cy="1647217"/>
            </a:xfrm>
            <a:noFill/>
          </p:grpSpPr>
          <p:sp>
            <p:nvSpPr>
              <p:cNvPr id="44" name="橢圓 24">
                <a:extLst>
                  <a:ext uri="{FF2B5EF4-FFF2-40B4-BE49-F238E27FC236}">
                    <a16:creationId xmlns:a16="http://schemas.microsoft.com/office/drawing/2014/main" id="{886DBB13-CA90-07E6-69B3-5E4CD6BF4AC8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2F38ACC-A463-90D8-2B75-80A535396129}"/>
                  </a:ext>
                </a:extLst>
              </p:cNvPr>
              <p:cNvSpPr txBox="1"/>
              <p:nvPr/>
            </p:nvSpPr>
            <p:spPr>
              <a:xfrm>
                <a:off x="928080" y="1646141"/>
                <a:ext cx="3525720" cy="895832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Procurement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Management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F833632-8864-42FE-B0F8-37F68F033913}"/>
                </a:ext>
              </a:extLst>
            </p:cNvPr>
            <p:cNvGrpSpPr/>
            <p:nvPr/>
          </p:nvGrpSpPr>
          <p:grpSpPr>
            <a:xfrm>
              <a:off x="10079568" y="1296688"/>
              <a:ext cx="1511481" cy="1299868"/>
              <a:chOff x="1209472" y="1271081"/>
              <a:chExt cx="2885873" cy="1647217"/>
            </a:xfrm>
            <a:noFill/>
          </p:grpSpPr>
          <p:sp>
            <p:nvSpPr>
              <p:cNvPr id="42" name="橢圓 21">
                <a:extLst>
                  <a:ext uri="{FF2B5EF4-FFF2-40B4-BE49-F238E27FC236}">
                    <a16:creationId xmlns:a16="http://schemas.microsoft.com/office/drawing/2014/main" id="{68DE0660-224B-2F4D-D326-CA7596D9D97B}"/>
                  </a:ext>
                </a:extLst>
              </p:cNvPr>
              <p:cNvSpPr/>
              <p:nvPr/>
            </p:nvSpPr>
            <p:spPr>
              <a:xfrm>
                <a:off x="1209472" y="1271081"/>
                <a:ext cx="2885873" cy="1647217"/>
              </a:xfrm>
              <a:prstGeom prst="hexagon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DengXian"/>
                  <a:ea typeface="微軟正黑體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06C71F8-0CCE-E399-7E19-3D71A26E4431}"/>
                  </a:ext>
                </a:extLst>
              </p:cNvPr>
              <p:cNvSpPr txBox="1"/>
              <p:nvPr/>
            </p:nvSpPr>
            <p:spPr>
              <a:xfrm>
                <a:off x="1359198" y="1625171"/>
                <a:ext cx="2473877" cy="936125"/>
              </a:xfrm>
              <a:prstGeom prst="hexagon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API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Helvetica" pitchFamily="2" charset="0"/>
                    <a:ea typeface="微軟正黑體"/>
                    <a:cs typeface="+mn-cs"/>
                  </a:rPr>
                  <a:t>Gateway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endParaRPr>
              </a:p>
            </p:txBody>
          </p:sp>
        </p:grpSp>
        <p:sp>
          <p:nvSpPr>
            <p:cNvPr id="40" name="橢圓 21">
              <a:extLst>
                <a:ext uri="{FF2B5EF4-FFF2-40B4-BE49-F238E27FC236}">
                  <a16:creationId xmlns:a16="http://schemas.microsoft.com/office/drawing/2014/main" id="{5AE00B38-CD8E-CE56-EEE9-F138E98D852F}"/>
                </a:ext>
              </a:extLst>
            </p:cNvPr>
            <p:cNvSpPr/>
            <p:nvPr/>
          </p:nvSpPr>
          <p:spPr>
            <a:xfrm>
              <a:off x="8884292" y="1941471"/>
              <a:ext cx="1511481" cy="1299868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</p:grpSp>
      <p:sp>
        <p:nvSpPr>
          <p:cNvPr id="58" name="橢圓 4">
            <a:extLst>
              <a:ext uri="{FF2B5EF4-FFF2-40B4-BE49-F238E27FC236}">
                <a16:creationId xmlns:a16="http://schemas.microsoft.com/office/drawing/2014/main" id="{D3F612B8-2B9C-54A9-FE7C-71784B97CB91}"/>
              </a:ext>
            </a:extLst>
          </p:cNvPr>
          <p:cNvSpPr/>
          <p:nvPr/>
        </p:nvSpPr>
        <p:spPr>
          <a:xfrm>
            <a:off x="102954" y="2067127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59" name="橢圓 4">
            <a:extLst>
              <a:ext uri="{FF2B5EF4-FFF2-40B4-BE49-F238E27FC236}">
                <a16:creationId xmlns:a16="http://schemas.microsoft.com/office/drawing/2014/main" id="{BB930544-A280-6EED-D906-30710CDF1621}"/>
              </a:ext>
            </a:extLst>
          </p:cNvPr>
          <p:cNvSpPr/>
          <p:nvPr/>
        </p:nvSpPr>
        <p:spPr>
          <a:xfrm>
            <a:off x="110368" y="6669170"/>
            <a:ext cx="1884695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1" name="橢圓 18">
            <a:extLst>
              <a:ext uri="{FF2B5EF4-FFF2-40B4-BE49-F238E27FC236}">
                <a16:creationId xmlns:a16="http://schemas.microsoft.com/office/drawing/2014/main" id="{60F7671E-5451-3C05-00AD-12D7F6C7F90F}"/>
              </a:ext>
            </a:extLst>
          </p:cNvPr>
          <p:cNvSpPr/>
          <p:nvPr/>
        </p:nvSpPr>
        <p:spPr>
          <a:xfrm>
            <a:off x="-1274276" y="5902543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2" name="橢圓 18">
            <a:extLst>
              <a:ext uri="{FF2B5EF4-FFF2-40B4-BE49-F238E27FC236}">
                <a16:creationId xmlns:a16="http://schemas.microsoft.com/office/drawing/2014/main" id="{4946151D-1247-D2BD-C453-0578B7FBB2FA}"/>
              </a:ext>
            </a:extLst>
          </p:cNvPr>
          <p:cNvSpPr/>
          <p:nvPr/>
        </p:nvSpPr>
        <p:spPr>
          <a:xfrm>
            <a:off x="-1273784" y="436507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sp>
        <p:nvSpPr>
          <p:cNvPr id="63" name="橢圓 18">
            <a:extLst>
              <a:ext uri="{FF2B5EF4-FFF2-40B4-BE49-F238E27FC236}">
                <a16:creationId xmlns:a16="http://schemas.microsoft.com/office/drawing/2014/main" id="{544D92F3-9575-F08C-2118-8E53D709F102}"/>
              </a:ext>
            </a:extLst>
          </p:cNvPr>
          <p:cNvSpPr/>
          <p:nvPr/>
        </p:nvSpPr>
        <p:spPr>
          <a:xfrm>
            <a:off x="-1289599" y="2840038"/>
            <a:ext cx="1782862" cy="1533254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ngXian"/>
              <a:ea typeface="微軟正黑體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CFA8-68B1-7168-487E-8D871407096C}"/>
              </a:ext>
            </a:extLst>
          </p:cNvPr>
          <p:cNvGrpSpPr/>
          <p:nvPr/>
        </p:nvGrpSpPr>
        <p:grpSpPr>
          <a:xfrm>
            <a:off x="8665772" y="560453"/>
            <a:ext cx="1866326" cy="1533254"/>
            <a:chOff x="8665772" y="560453"/>
            <a:chExt cx="1866326" cy="1533254"/>
          </a:xfrm>
        </p:grpSpPr>
        <p:sp>
          <p:nvSpPr>
            <p:cNvPr id="64" name="橢圓 21">
              <a:extLst>
                <a:ext uri="{FF2B5EF4-FFF2-40B4-BE49-F238E27FC236}">
                  <a16:creationId xmlns:a16="http://schemas.microsoft.com/office/drawing/2014/main" id="{929384C1-B49D-9D0B-AD55-4B14FF64F607}"/>
                </a:ext>
              </a:extLst>
            </p:cNvPr>
            <p:cNvSpPr/>
            <p:nvPr/>
          </p:nvSpPr>
          <p:spPr>
            <a:xfrm>
              <a:off x="8706830" y="560453"/>
              <a:ext cx="1782863" cy="1533254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5" name="文字方塊 20">
              <a:extLst>
                <a:ext uri="{FF2B5EF4-FFF2-40B4-BE49-F238E27FC236}">
                  <a16:creationId xmlns:a16="http://schemas.microsoft.com/office/drawing/2014/main" id="{3B363B4B-3814-6ADA-1417-A4893EFD230B}"/>
                </a:ext>
              </a:extLst>
            </p:cNvPr>
            <p:cNvSpPr txBox="1"/>
            <p:nvPr/>
          </p:nvSpPr>
          <p:spPr>
            <a:xfrm>
              <a:off x="8665772" y="1092490"/>
              <a:ext cx="1866326" cy="504587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OneGlobal</a:t>
              </a:r>
              <a:endPara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D6445-ED91-4B11-4FAD-AFDC444705DF}"/>
              </a:ext>
            </a:extLst>
          </p:cNvPr>
          <p:cNvGrpSpPr/>
          <p:nvPr/>
        </p:nvGrpSpPr>
        <p:grpSpPr>
          <a:xfrm>
            <a:off x="7248272" y="-201552"/>
            <a:ext cx="1884109" cy="1533254"/>
            <a:chOff x="7248272" y="-201552"/>
            <a:chExt cx="1884109" cy="1533254"/>
          </a:xfrm>
        </p:grpSpPr>
        <p:sp>
          <p:nvSpPr>
            <p:cNvPr id="66" name="橢圓 21">
              <a:extLst>
                <a:ext uri="{FF2B5EF4-FFF2-40B4-BE49-F238E27FC236}">
                  <a16:creationId xmlns:a16="http://schemas.microsoft.com/office/drawing/2014/main" id="{127A2DE4-5B75-A4ED-35D1-362103725DE6}"/>
                </a:ext>
              </a:extLst>
            </p:cNvPr>
            <p:cNvSpPr/>
            <p:nvPr/>
          </p:nvSpPr>
          <p:spPr>
            <a:xfrm>
              <a:off x="7311472" y="-201552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7" name="文字方塊 20">
              <a:extLst>
                <a:ext uri="{FF2B5EF4-FFF2-40B4-BE49-F238E27FC236}">
                  <a16:creationId xmlns:a16="http://schemas.microsoft.com/office/drawing/2014/main" id="{1FB13E63-4C86-8CBF-C628-B047F5BDBEE5}"/>
                </a:ext>
              </a:extLst>
            </p:cNvPr>
            <p:cNvSpPr txBox="1"/>
            <p:nvPr/>
          </p:nvSpPr>
          <p:spPr>
            <a:xfrm>
              <a:off x="7248272" y="316630"/>
              <a:ext cx="1884109" cy="462201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Supervision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FA23F-6DB8-CCDC-028F-275CEA2CC907}"/>
              </a:ext>
            </a:extLst>
          </p:cNvPr>
          <p:cNvGrpSpPr/>
          <p:nvPr/>
        </p:nvGrpSpPr>
        <p:grpSpPr>
          <a:xfrm>
            <a:off x="8661746" y="2090300"/>
            <a:ext cx="1833980" cy="1533254"/>
            <a:chOff x="8661746" y="2090300"/>
            <a:chExt cx="1833980" cy="1533254"/>
          </a:xfrm>
        </p:grpSpPr>
        <p:sp>
          <p:nvSpPr>
            <p:cNvPr id="68" name="橢圓 21">
              <a:extLst>
                <a:ext uri="{FF2B5EF4-FFF2-40B4-BE49-F238E27FC236}">
                  <a16:creationId xmlns:a16="http://schemas.microsoft.com/office/drawing/2014/main" id="{35BE382E-ED89-6F70-04D6-33C87CFD9A37}"/>
                </a:ext>
              </a:extLst>
            </p:cNvPr>
            <p:cNvSpPr/>
            <p:nvPr/>
          </p:nvSpPr>
          <p:spPr>
            <a:xfrm>
              <a:off x="8699880" y="2090300"/>
              <a:ext cx="1782863" cy="1533254"/>
            </a:xfrm>
            <a:prstGeom prst="hexagon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ngXian"/>
                <a:ea typeface="微軟正黑體"/>
                <a:cs typeface="+mn-cs"/>
              </a:endParaRPr>
            </a:p>
          </p:txBody>
        </p:sp>
        <p:sp>
          <p:nvSpPr>
            <p:cNvPr id="69" name="文字方塊 20">
              <a:extLst>
                <a:ext uri="{FF2B5EF4-FFF2-40B4-BE49-F238E27FC236}">
                  <a16:creationId xmlns:a16="http://schemas.microsoft.com/office/drawing/2014/main" id="{BE301ADD-053C-2C60-0411-47FC5893BC22}"/>
                </a:ext>
              </a:extLst>
            </p:cNvPr>
            <p:cNvSpPr txBox="1"/>
            <p:nvPr/>
          </p:nvSpPr>
          <p:spPr>
            <a:xfrm>
              <a:off x="8661746" y="2622337"/>
              <a:ext cx="1833980" cy="465773"/>
            </a:xfrm>
            <a:prstGeom prst="hexagon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Helvetica" pitchFamily="2" charset="0"/>
                  <a:ea typeface="微軟正黑體"/>
                  <a:cs typeface="+mn-cs"/>
                </a:rPr>
                <a:t>Notification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endParaRPr>
            </a:p>
          </p:txBody>
        </p:sp>
      </p:grpSp>
      <p:sp>
        <p:nvSpPr>
          <p:cNvPr id="60" name="文字方塊 40">
            <a:extLst>
              <a:ext uri="{FF2B5EF4-FFF2-40B4-BE49-F238E27FC236}">
                <a16:creationId xmlns:a16="http://schemas.microsoft.com/office/drawing/2014/main" id="{361F916D-74A0-0850-1BE6-38BC04FCC6B4}"/>
              </a:ext>
            </a:extLst>
          </p:cNvPr>
          <p:cNvSpPr txBox="1"/>
          <p:nvPr/>
        </p:nvSpPr>
        <p:spPr>
          <a:xfrm>
            <a:off x="1388255" y="4606214"/>
            <a:ext cx="2221131" cy="1235869"/>
          </a:xfrm>
          <a:prstGeom prst="hexagon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Enterprise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微軟正黑體"/>
                <a:cs typeface="+mn-cs"/>
              </a:rPr>
              <a:t>System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Helvetica" pitchFamily="2" charset="0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83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自訂 1">
      <a:majorFont>
        <a:latin typeface="DengXian"/>
        <a:ea typeface="微軟正黑體"/>
        <a:cs typeface=""/>
      </a:majorFont>
      <a:minorFont>
        <a:latin typeface="DengXi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跑馬燈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2249</Words>
  <Application>Microsoft Macintosh PowerPoint</Application>
  <PresentationFormat>Widescreen</PresentationFormat>
  <Paragraphs>447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DengXian</vt:lpstr>
      <vt:lpstr>Arial</vt:lpstr>
      <vt:lpstr>Calibri</vt:lpstr>
      <vt:lpstr>Calibri Light</vt:lpstr>
      <vt:lpstr>Franklin Gothic Medium</vt:lpstr>
      <vt:lpstr>Helvetica</vt:lpstr>
      <vt:lpstr>Helvetica Light</vt:lpstr>
      <vt:lpstr>Wingdings</vt:lpstr>
      <vt:lpstr>Office 佈景主題</vt:lpstr>
      <vt:lpstr>1_Office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Hong</dc:creator>
  <cp:lastModifiedBy>Steven Hong</cp:lastModifiedBy>
  <cp:revision>6</cp:revision>
  <dcterms:created xsi:type="dcterms:W3CDTF">2024-01-25T05:51:00Z</dcterms:created>
  <dcterms:modified xsi:type="dcterms:W3CDTF">2024-01-30T03:34:13Z</dcterms:modified>
</cp:coreProperties>
</file>