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8"/>
  </p:notesMasterIdLst>
  <p:sldIdLst>
    <p:sldId id="274" r:id="rId3"/>
    <p:sldId id="259" r:id="rId4"/>
    <p:sldId id="264" r:id="rId5"/>
    <p:sldId id="260" r:id="rId6"/>
    <p:sldId id="299" r:id="rId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8" userDrawn="1">
          <p15:clr>
            <a:srgbClr val="A4A3A4"/>
          </p15:clr>
        </p15:guide>
        <p15:guide id="2" pos="21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2"/>
  </p:normalViewPr>
  <p:slideViewPr>
    <p:cSldViewPr snapToGrid="0">
      <p:cViewPr varScale="1">
        <p:scale>
          <a:sx n="112" d="100"/>
          <a:sy n="112" d="100"/>
        </p:scale>
        <p:origin x="904" y="192"/>
      </p:cViewPr>
      <p:guideLst>
        <p:guide orient="horz" pos="958"/>
        <p:guide pos="21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F1917D-C680-4E47-90CB-DDC7F4668CC7}" type="datetimeFigureOut">
              <a:rPr lang="zh-TW" altLang="en-US" smtClean="0"/>
              <a:t>2024/2/6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84008-DA4D-4914-8E27-7C8D6DFF06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216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D5AA8B-7B4A-9C45-A16B-05C9220E5AE9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978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84008-DA4D-4914-8E27-7C8D6DFF06AF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5589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D5AA8B-7B4A-9C45-A16B-05C9220E5AE9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990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1C2C86E9-B8E0-420D-A6B5-C10ACFA03327}"/>
              </a:ext>
            </a:extLst>
          </p:cNvPr>
          <p:cNvSpPr/>
          <p:nvPr userDrawn="1"/>
        </p:nvSpPr>
        <p:spPr>
          <a:xfrm>
            <a:off x="4267200" y="0"/>
            <a:ext cx="7924801" cy="62892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7E08EF2A-3956-49FC-97E4-D3732E5707D6}"/>
              </a:ext>
            </a:extLst>
          </p:cNvPr>
          <p:cNvGrpSpPr/>
          <p:nvPr userDrawn="1"/>
        </p:nvGrpSpPr>
        <p:grpSpPr>
          <a:xfrm>
            <a:off x="2128942" y="-888602"/>
            <a:ext cx="17020833" cy="10768803"/>
            <a:chOff x="2128942" y="-888602"/>
            <a:chExt cx="17020833" cy="10768803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820ECE9E-26A3-4043-86E8-BFFE482EC4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28942" y="-888602"/>
              <a:ext cx="17020833" cy="10768803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21447557-0F4D-44AF-8BC4-CD7991FD57A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" r="4630"/>
            <a:stretch/>
          </p:blipFill>
          <p:spPr>
            <a:xfrm>
              <a:off x="5120687" y="888874"/>
              <a:ext cx="12392334" cy="6624034"/>
            </a:xfrm>
            <a:prstGeom prst="rect">
              <a:avLst/>
            </a:prstGeom>
          </p:spPr>
        </p:pic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C5236FC6-CB30-4E74-A6DF-02E617D603C2}"/>
              </a:ext>
            </a:extLst>
          </p:cNvPr>
          <p:cNvSpPr/>
          <p:nvPr userDrawn="1"/>
        </p:nvSpPr>
        <p:spPr>
          <a:xfrm>
            <a:off x="-1" y="6289288"/>
            <a:ext cx="12183167" cy="568712"/>
          </a:xfrm>
          <a:prstGeom prst="rect">
            <a:avLst/>
          </a:prstGeom>
          <a:solidFill>
            <a:srgbClr val="006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F62DB902-1A5A-4D02-900F-FDADDD09B02B}"/>
              </a:ext>
            </a:extLst>
          </p:cNvPr>
          <p:cNvSpPr txBox="1"/>
          <p:nvPr userDrawn="1"/>
        </p:nvSpPr>
        <p:spPr>
          <a:xfrm>
            <a:off x="6087165" y="6417380"/>
            <a:ext cx="6096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© 2024 RiConnect, Inc.  All Rights Reserved. 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E459008-95B7-4809-A787-036A2FC0AC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284" y="3429000"/>
            <a:ext cx="2899316" cy="1655762"/>
          </a:xfrm>
        </p:spPr>
        <p:txBody>
          <a:bodyPr/>
          <a:lstStyle>
            <a:lvl1pPr marL="0" indent="0" algn="ctr">
              <a:buNone/>
              <a:defRPr sz="2400">
                <a:latin typeface="DengXian" panose="02010600030101010101" pitchFamily="2" charset="-122"/>
                <a:ea typeface="DengXian" panose="02010600030101010101" pitchFamily="2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dirty="0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364CCCC-B4FB-4C0C-A63A-DEC8CA70A3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767" y="637828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9809FF-53CE-4FC8-A4D4-55D32052A219}" type="datetime1">
              <a:rPr lang="zh-TW" altLang="en-US" smtClean="0"/>
              <a:t>2024/2/6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B794646-2ED8-42E5-8620-B5616A7FA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4B88B81D-2411-4410-B8CC-0BFF4E11DE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84" y="1810404"/>
            <a:ext cx="2645316" cy="1136909"/>
          </a:xfrm>
          <a:prstGeom prst="rect">
            <a:avLst/>
          </a:prstGeom>
        </p:spPr>
      </p:pic>
      <p:sp>
        <p:nvSpPr>
          <p:cNvPr id="15" name="流程圖: 結束點 14">
            <a:extLst>
              <a:ext uri="{FF2B5EF4-FFF2-40B4-BE49-F238E27FC236}">
                <a16:creationId xmlns:a16="http://schemas.microsoft.com/office/drawing/2014/main" id="{85B188D3-ACC9-4278-A51F-034B7BF57950}"/>
              </a:ext>
            </a:extLst>
          </p:cNvPr>
          <p:cNvSpPr/>
          <p:nvPr userDrawn="1"/>
        </p:nvSpPr>
        <p:spPr>
          <a:xfrm>
            <a:off x="1048062" y="6039516"/>
            <a:ext cx="992613" cy="446049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19E30B4A-B229-487B-9D4E-96F8F815FC0B}"/>
              </a:ext>
            </a:extLst>
          </p:cNvPr>
          <p:cNvCxnSpPr/>
          <p:nvPr userDrawn="1"/>
        </p:nvCxnSpPr>
        <p:spPr>
          <a:xfrm>
            <a:off x="1271162" y="6262539"/>
            <a:ext cx="54641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200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5">
            <a:extLst>
              <a:ext uri="{FF2B5EF4-FFF2-40B4-BE49-F238E27FC236}">
                <a16:creationId xmlns:a16="http://schemas.microsoft.com/office/drawing/2014/main" id="{822F271D-497F-4AC7-800C-F3A26E03B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599" y="6248884"/>
            <a:ext cx="2743200" cy="365125"/>
          </a:xfrm>
        </p:spPr>
        <p:txBody>
          <a:bodyPr/>
          <a:lstStyle/>
          <a:p>
            <a:fld id="{07D6F1C1-0E2E-46A6-907A-23CD1BDF5DE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6" name="日期版面配置區 1">
            <a:extLst>
              <a:ext uri="{FF2B5EF4-FFF2-40B4-BE49-F238E27FC236}">
                <a16:creationId xmlns:a16="http://schemas.microsoft.com/office/drawing/2014/main" id="{A8EF7190-40C7-41E7-9EE2-2F6B0B3EEBAB}"/>
              </a:ext>
            </a:extLst>
          </p:cNvPr>
          <p:cNvSpPr txBox="1">
            <a:spLocks/>
          </p:cNvSpPr>
          <p:nvPr userDrawn="1"/>
        </p:nvSpPr>
        <p:spPr>
          <a:xfrm>
            <a:off x="-1" y="64960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46">
              <a:defRPr/>
            </a:pPr>
            <a:fld id="{15B10B19-6D2C-4143-B5E9-47B04C351ED4}" type="datetime1">
              <a:rPr lang="en-US" altLang="zh-TW" smtClean="0">
                <a:solidFill>
                  <a:prstClr val="black">
                    <a:tint val="75000"/>
                  </a:prst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pPr defTabSz="914446">
                <a:defRPr/>
              </a:pPr>
              <a:t>2/6/24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D927A18-6BD7-45AC-8261-B30BB1404215}"/>
              </a:ext>
            </a:extLst>
          </p:cNvPr>
          <p:cNvSpPr/>
          <p:nvPr userDrawn="1"/>
        </p:nvSpPr>
        <p:spPr>
          <a:xfrm>
            <a:off x="-1" y="6553683"/>
            <a:ext cx="12192000" cy="310864"/>
          </a:xfrm>
          <a:prstGeom prst="rect">
            <a:avLst/>
          </a:prstGeom>
          <a:solidFill>
            <a:srgbClr val="006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0195EAB-4455-45BB-B1A6-2858A363B97F}"/>
              </a:ext>
            </a:extLst>
          </p:cNvPr>
          <p:cNvSpPr txBox="1"/>
          <p:nvPr userDrawn="1"/>
        </p:nvSpPr>
        <p:spPr>
          <a:xfrm>
            <a:off x="6087166" y="6550597"/>
            <a:ext cx="6096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© 2024 RiConnect, Inc.  All Rights Reserved. 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日期版面配置區 3">
            <a:extLst>
              <a:ext uri="{FF2B5EF4-FFF2-40B4-BE49-F238E27FC236}">
                <a16:creationId xmlns:a16="http://schemas.microsoft.com/office/drawing/2014/main" id="{D790E92F-880F-46A0-8174-FDE3727181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3" y="6550597"/>
            <a:ext cx="2743200" cy="313950"/>
          </a:xfrm>
        </p:spPr>
        <p:txBody>
          <a:bodyPr/>
          <a:lstStyle>
            <a:lvl1pPr>
              <a:defRPr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F810AA7-8EAA-4E3D-9FD8-311BAC40A7EA}" type="datetime1">
              <a:rPr lang="zh-TW" altLang="en-US" smtClean="0"/>
              <a:t>2024/2/6</a:t>
            </a:fld>
            <a:endParaRPr lang="zh-TW" altLang="en-US" dirty="0"/>
          </a:p>
        </p:txBody>
      </p:sp>
      <p:sp>
        <p:nvSpPr>
          <p:cNvPr id="10" name="頁尾版面配置區 4">
            <a:extLst>
              <a:ext uri="{FF2B5EF4-FFF2-40B4-BE49-F238E27FC236}">
                <a16:creationId xmlns:a16="http://schemas.microsoft.com/office/drawing/2014/main" id="{1CD23A8C-AAF9-4846-99C7-50F854423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6889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一張含有 個人, 男人, 引擎 的圖片&#10;&#10;自動產生的描述">
            <a:extLst>
              <a:ext uri="{FF2B5EF4-FFF2-40B4-BE49-F238E27FC236}">
                <a16:creationId xmlns:a16="http://schemas.microsoft.com/office/drawing/2014/main" id="{37E97A94-A1B5-4990-86E7-C03DE898C6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4" t="-92" r="6506"/>
          <a:stretch/>
        </p:blipFill>
        <p:spPr>
          <a:xfrm>
            <a:off x="-1043791" y="-14196"/>
            <a:ext cx="5682866" cy="6877169"/>
          </a:xfrm>
          <a:prstGeom prst="rect">
            <a:avLst/>
          </a:prstGeom>
        </p:spPr>
      </p:pic>
      <p:pic>
        <p:nvPicPr>
          <p:cNvPr id="12" name="圖片 11" descr="一張含有 個人, 室外, 紅色, 外套 的圖片&#10;&#10;自動產生的描述">
            <a:extLst>
              <a:ext uri="{FF2B5EF4-FFF2-40B4-BE49-F238E27FC236}">
                <a16:creationId xmlns:a16="http://schemas.microsoft.com/office/drawing/2014/main" id="{FF70B7E3-6181-4B5A-8215-52C75BE601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" t="-76" r="53795" b="18762"/>
          <a:stretch/>
        </p:blipFill>
        <p:spPr>
          <a:xfrm>
            <a:off x="7552926" y="-9222"/>
            <a:ext cx="5517069" cy="6867222"/>
          </a:xfrm>
          <a:prstGeom prst="rect">
            <a:avLst/>
          </a:prstGeom>
        </p:spPr>
      </p:pic>
      <p:pic>
        <p:nvPicPr>
          <p:cNvPr id="13" name="圖片 12" descr="一張含有 個人, 男人, 套裝, 室外 的圖片&#10;&#10;自動產生的描述">
            <a:extLst>
              <a:ext uri="{FF2B5EF4-FFF2-40B4-BE49-F238E27FC236}">
                <a16:creationId xmlns:a16="http://schemas.microsoft.com/office/drawing/2014/main" id="{3BD77B74-FF61-4CAC-B67A-F7844843B9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0" t="144" r="15552" b="1"/>
          <a:stretch/>
        </p:blipFill>
        <p:spPr>
          <a:xfrm>
            <a:off x="4171566" y="-12817"/>
            <a:ext cx="4299334" cy="6867223"/>
          </a:xfrm>
          <a:prstGeom prst="rect">
            <a:avLst/>
          </a:prstGeom>
        </p:spPr>
      </p:pic>
      <p:sp>
        <p:nvSpPr>
          <p:cNvPr id="14" name="日期版面配置區 1">
            <a:extLst>
              <a:ext uri="{FF2B5EF4-FFF2-40B4-BE49-F238E27FC236}">
                <a16:creationId xmlns:a16="http://schemas.microsoft.com/office/drawing/2014/main" id="{97B06596-6F93-4AC1-AC16-049D694C9A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" y="6496051"/>
            <a:ext cx="2743200" cy="365125"/>
          </a:xfrm>
        </p:spPr>
        <p:txBody>
          <a:bodyPr/>
          <a:lstStyle/>
          <a:p>
            <a:fld id="{2AF6ABC5-4995-48EA-A300-B8B6BDAF2CA1}" type="datetime1">
              <a:rPr lang="en-US" altLang="zh-TW" smtClean="0"/>
              <a:t>2/6/24</a:t>
            </a:fld>
            <a:endParaRPr lang="zh-TW" altLang="en-US"/>
          </a:p>
        </p:txBody>
      </p:sp>
      <p:sp>
        <p:nvSpPr>
          <p:cNvPr id="15" name="投影片編號版面配置區 2">
            <a:extLst>
              <a:ext uri="{FF2B5EF4-FFF2-40B4-BE49-F238E27FC236}">
                <a16:creationId xmlns:a16="http://schemas.microsoft.com/office/drawing/2014/main" id="{AEA44545-C064-48E6-B60D-61A1AEAED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55037"/>
            <a:ext cx="2743200" cy="365125"/>
          </a:xfrm>
        </p:spPr>
        <p:txBody>
          <a:bodyPr/>
          <a:lstStyle/>
          <a:p>
            <a:fld id="{683D32F0-42CB-4CBA-819E-A2C31C9419F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F143051-D1DA-4A51-AF9B-3452BBB61D54}"/>
              </a:ext>
            </a:extLst>
          </p:cNvPr>
          <p:cNvSpPr/>
          <p:nvPr userDrawn="1"/>
        </p:nvSpPr>
        <p:spPr>
          <a:xfrm flipH="1">
            <a:off x="0" y="3581400"/>
            <a:ext cx="12188952" cy="1828800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altLang="zh-TW" sz="6400" b="1" dirty="0">
                <a:solidFill>
                  <a:srgbClr val="F6B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    				Safety is Essential</a:t>
            </a:r>
          </a:p>
        </p:txBody>
      </p:sp>
    </p:spTree>
    <p:extLst>
      <p:ext uri="{BB962C8B-B14F-4D97-AF65-F5344CB8AC3E}">
        <p14:creationId xmlns:p14="http://schemas.microsoft.com/office/powerpoint/2010/main" val="2033583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E50138-C450-479A-A95B-9578B54FF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8D10F69-D41D-4F83-96D6-6AE35CA1C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FE290D9-43FD-4C05-B611-8CD1D93455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投影片編號版面配置區 5">
            <a:extLst>
              <a:ext uri="{FF2B5EF4-FFF2-40B4-BE49-F238E27FC236}">
                <a16:creationId xmlns:a16="http://schemas.microsoft.com/office/drawing/2014/main" id="{C73EB4CC-97B5-406A-9188-A8187451F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599" y="6248884"/>
            <a:ext cx="2743200" cy="365125"/>
          </a:xfrm>
        </p:spPr>
        <p:txBody>
          <a:bodyPr/>
          <a:lstStyle/>
          <a:p>
            <a:fld id="{07D6F1C1-0E2E-46A6-907A-23CD1BDF5DE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日期版面配置區 1">
            <a:extLst>
              <a:ext uri="{FF2B5EF4-FFF2-40B4-BE49-F238E27FC236}">
                <a16:creationId xmlns:a16="http://schemas.microsoft.com/office/drawing/2014/main" id="{D2C66744-6205-4CC1-9B8B-F9FA9EF5835D}"/>
              </a:ext>
            </a:extLst>
          </p:cNvPr>
          <p:cNvSpPr txBox="1">
            <a:spLocks/>
          </p:cNvSpPr>
          <p:nvPr userDrawn="1"/>
        </p:nvSpPr>
        <p:spPr>
          <a:xfrm>
            <a:off x="-1" y="64960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46">
              <a:defRPr/>
            </a:pPr>
            <a:fld id="{15B10B19-6D2C-4143-B5E9-47B04C351ED4}" type="datetime1">
              <a:rPr lang="en-US" altLang="zh-TW" smtClean="0">
                <a:solidFill>
                  <a:prstClr val="black">
                    <a:tint val="75000"/>
                  </a:prst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pPr defTabSz="914446">
                <a:defRPr/>
              </a:pPr>
              <a:t>2/6/24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47D31A7-E9D7-41E6-BF01-388CD0325804}"/>
              </a:ext>
            </a:extLst>
          </p:cNvPr>
          <p:cNvSpPr/>
          <p:nvPr userDrawn="1"/>
        </p:nvSpPr>
        <p:spPr>
          <a:xfrm>
            <a:off x="-1" y="6553683"/>
            <a:ext cx="12192000" cy="310864"/>
          </a:xfrm>
          <a:prstGeom prst="rect">
            <a:avLst/>
          </a:prstGeom>
          <a:solidFill>
            <a:srgbClr val="006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2DAF544-1E17-4DCB-A2DB-E72378D02784}"/>
              </a:ext>
            </a:extLst>
          </p:cNvPr>
          <p:cNvSpPr txBox="1"/>
          <p:nvPr userDrawn="1"/>
        </p:nvSpPr>
        <p:spPr>
          <a:xfrm>
            <a:off x="6087166" y="6550597"/>
            <a:ext cx="6096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© 2024 RiConnect, Inc.  All Rights Reserved. 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日期版面配置區 3">
            <a:extLst>
              <a:ext uri="{FF2B5EF4-FFF2-40B4-BE49-F238E27FC236}">
                <a16:creationId xmlns:a16="http://schemas.microsoft.com/office/drawing/2014/main" id="{578EB8C6-05D4-416B-A4E4-D52EE74745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3" y="6550597"/>
            <a:ext cx="2743200" cy="313950"/>
          </a:xfrm>
        </p:spPr>
        <p:txBody>
          <a:bodyPr/>
          <a:lstStyle>
            <a:lvl1pPr>
              <a:defRPr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F810AA7-8EAA-4E3D-9FD8-311BAC40A7EA}" type="datetime1">
              <a:rPr lang="zh-TW" altLang="en-US" smtClean="0"/>
              <a:t>2024/2/6</a:t>
            </a:fld>
            <a:endParaRPr lang="zh-TW" altLang="en-US" dirty="0"/>
          </a:p>
        </p:txBody>
      </p:sp>
      <p:sp>
        <p:nvSpPr>
          <p:cNvPr id="13" name="頁尾版面配置區 4">
            <a:extLst>
              <a:ext uri="{FF2B5EF4-FFF2-40B4-BE49-F238E27FC236}">
                <a16:creationId xmlns:a16="http://schemas.microsoft.com/office/drawing/2014/main" id="{AD284FF8-DBBD-46E1-8805-03CBCAF3E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7376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A77E48-B8D9-43AD-9741-FE1373293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4946EDF0-A2E5-4114-B886-AE11EEB541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5153C10-DF24-49E7-A0BA-9D8D70ADEB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投影片編號版面配置區 5">
            <a:extLst>
              <a:ext uri="{FF2B5EF4-FFF2-40B4-BE49-F238E27FC236}">
                <a16:creationId xmlns:a16="http://schemas.microsoft.com/office/drawing/2014/main" id="{6F149A83-F194-48BF-BB32-59FED292E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599" y="6248884"/>
            <a:ext cx="2743200" cy="365125"/>
          </a:xfrm>
        </p:spPr>
        <p:txBody>
          <a:bodyPr/>
          <a:lstStyle/>
          <a:p>
            <a:fld id="{07D6F1C1-0E2E-46A6-907A-23CD1BDF5DE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日期版面配置區 1">
            <a:extLst>
              <a:ext uri="{FF2B5EF4-FFF2-40B4-BE49-F238E27FC236}">
                <a16:creationId xmlns:a16="http://schemas.microsoft.com/office/drawing/2014/main" id="{D99DA8D2-5C8D-47F9-9A50-45686BBD4E75}"/>
              </a:ext>
            </a:extLst>
          </p:cNvPr>
          <p:cNvSpPr txBox="1">
            <a:spLocks/>
          </p:cNvSpPr>
          <p:nvPr userDrawn="1"/>
        </p:nvSpPr>
        <p:spPr>
          <a:xfrm>
            <a:off x="-1" y="64960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46">
              <a:defRPr/>
            </a:pPr>
            <a:fld id="{15B10B19-6D2C-4143-B5E9-47B04C351ED4}" type="datetime1">
              <a:rPr lang="en-US" altLang="zh-TW" smtClean="0">
                <a:solidFill>
                  <a:prstClr val="black">
                    <a:tint val="75000"/>
                  </a:prst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pPr defTabSz="914446">
                <a:defRPr/>
              </a:pPr>
              <a:t>2/6/24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DECEFE1-C83D-486A-9B87-FDE05D7F36CE}"/>
              </a:ext>
            </a:extLst>
          </p:cNvPr>
          <p:cNvSpPr/>
          <p:nvPr userDrawn="1"/>
        </p:nvSpPr>
        <p:spPr>
          <a:xfrm>
            <a:off x="-1" y="6553683"/>
            <a:ext cx="12192000" cy="310864"/>
          </a:xfrm>
          <a:prstGeom prst="rect">
            <a:avLst/>
          </a:prstGeom>
          <a:solidFill>
            <a:srgbClr val="006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539DBE0-F188-484A-8F5E-3DD1162D4426}"/>
              </a:ext>
            </a:extLst>
          </p:cNvPr>
          <p:cNvSpPr txBox="1"/>
          <p:nvPr userDrawn="1"/>
        </p:nvSpPr>
        <p:spPr>
          <a:xfrm>
            <a:off x="6087166" y="6550597"/>
            <a:ext cx="6096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© 2024 RiConnect, Inc.  All Rights Reserved. 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日期版面配置區 3">
            <a:extLst>
              <a:ext uri="{FF2B5EF4-FFF2-40B4-BE49-F238E27FC236}">
                <a16:creationId xmlns:a16="http://schemas.microsoft.com/office/drawing/2014/main" id="{95375957-4891-40B3-A4A2-C7FC4D29D9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3" y="6550597"/>
            <a:ext cx="2743200" cy="313950"/>
          </a:xfrm>
        </p:spPr>
        <p:txBody>
          <a:bodyPr/>
          <a:lstStyle>
            <a:lvl1pPr>
              <a:defRPr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F810AA7-8EAA-4E3D-9FD8-311BAC40A7EA}" type="datetime1">
              <a:rPr lang="zh-TW" altLang="en-US" smtClean="0"/>
              <a:t>2024/2/6</a:t>
            </a:fld>
            <a:endParaRPr lang="zh-TW" altLang="en-US" dirty="0"/>
          </a:p>
        </p:txBody>
      </p:sp>
      <p:sp>
        <p:nvSpPr>
          <p:cNvPr id="13" name="頁尾版面配置區 4">
            <a:extLst>
              <a:ext uri="{FF2B5EF4-FFF2-40B4-BE49-F238E27FC236}">
                <a16:creationId xmlns:a16="http://schemas.microsoft.com/office/drawing/2014/main" id="{F07CCDD8-4D0F-430C-BA1E-B2788F7FF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1131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EE7E34-38A0-4687-BE21-DD68E2AF7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1C95C03-1AC0-484B-ACE3-93763F0E4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C97B49CF-76F6-41CD-9909-1E30FF906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599" y="6248884"/>
            <a:ext cx="2743200" cy="365125"/>
          </a:xfrm>
        </p:spPr>
        <p:txBody>
          <a:bodyPr/>
          <a:lstStyle/>
          <a:p>
            <a:fld id="{07D6F1C1-0E2E-46A6-907A-23CD1BDF5DE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日期版面配置區 1">
            <a:extLst>
              <a:ext uri="{FF2B5EF4-FFF2-40B4-BE49-F238E27FC236}">
                <a16:creationId xmlns:a16="http://schemas.microsoft.com/office/drawing/2014/main" id="{126502EF-8239-4EDC-9E1A-930AEAD3E6B3}"/>
              </a:ext>
            </a:extLst>
          </p:cNvPr>
          <p:cNvSpPr txBox="1">
            <a:spLocks/>
          </p:cNvSpPr>
          <p:nvPr userDrawn="1"/>
        </p:nvSpPr>
        <p:spPr>
          <a:xfrm>
            <a:off x="-1" y="64960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46">
              <a:defRPr/>
            </a:pPr>
            <a:fld id="{15B10B19-6D2C-4143-B5E9-47B04C351ED4}" type="datetime1">
              <a:rPr lang="en-US" altLang="zh-TW" smtClean="0">
                <a:solidFill>
                  <a:prstClr val="black">
                    <a:tint val="75000"/>
                  </a:prst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pPr defTabSz="914446">
                <a:defRPr/>
              </a:pPr>
              <a:t>2/6/24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77E343B-68F2-4B0D-BD5A-D43477D8D528}"/>
              </a:ext>
            </a:extLst>
          </p:cNvPr>
          <p:cNvSpPr/>
          <p:nvPr userDrawn="1"/>
        </p:nvSpPr>
        <p:spPr>
          <a:xfrm>
            <a:off x="-1" y="6553683"/>
            <a:ext cx="12192000" cy="310864"/>
          </a:xfrm>
          <a:prstGeom prst="rect">
            <a:avLst/>
          </a:prstGeom>
          <a:solidFill>
            <a:srgbClr val="006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94D8669-3C5E-4552-9B0D-10DBE72E2D06}"/>
              </a:ext>
            </a:extLst>
          </p:cNvPr>
          <p:cNvSpPr txBox="1"/>
          <p:nvPr userDrawn="1"/>
        </p:nvSpPr>
        <p:spPr>
          <a:xfrm>
            <a:off x="6087166" y="6550597"/>
            <a:ext cx="6096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© 2024 RiConnect, Inc.  All Rights Reserved. 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日期版面配置區 3">
            <a:extLst>
              <a:ext uri="{FF2B5EF4-FFF2-40B4-BE49-F238E27FC236}">
                <a16:creationId xmlns:a16="http://schemas.microsoft.com/office/drawing/2014/main" id="{08F7F2A0-33B9-4632-B3DE-8EFF12C6A6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3" y="6550597"/>
            <a:ext cx="2743200" cy="313950"/>
          </a:xfrm>
        </p:spPr>
        <p:txBody>
          <a:bodyPr/>
          <a:lstStyle>
            <a:lvl1pPr>
              <a:defRPr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F810AA7-8EAA-4E3D-9FD8-311BAC40A7EA}" type="datetime1">
              <a:rPr lang="zh-TW" altLang="en-US" smtClean="0"/>
              <a:t>2024/2/6</a:t>
            </a:fld>
            <a:endParaRPr lang="zh-TW" altLang="en-US" dirty="0"/>
          </a:p>
        </p:txBody>
      </p:sp>
      <p:sp>
        <p:nvSpPr>
          <p:cNvPr id="12" name="頁尾版面配置區 4">
            <a:extLst>
              <a:ext uri="{FF2B5EF4-FFF2-40B4-BE49-F238E27FC236}">
                <a16:creationId xmlns:a16="http://schemas.microsoft.com/office/drawing/2014/main" id="{3B6F2266-3D5A-46D2-9FCF-EDA162B18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9078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2F42B48B-06ED-448C-BCCF-D042F7610C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618A10E-2756-4593-B152-9A75B094AA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536C346A-B753-44E8-B3CD-226A70BA4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599" y="6248884"/>
            <a:ext cx="2743200" cy="365125"/>
          </a:xfrm>
        </p:spPr>
        <p:txBody>
          <a:bodyPr/>
          <a:lstStyle/>
          <a:p>
            <a:fld id="{07D6F1C1-0E2E-46A6-907A-23CD1BDF5DE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日期版面配置區 1">
            <a:extLst>
              <a:ext uri="{FF2B5EF4-FFF2-40B4-BE49-F238E27FC236}">
                <a16:creationId xmlns:a16="http://schemas.microsoft.com/office/drawing/2014/main" id="{44179D9C-6242-486F-8660-D02815339F29}"/>
              </a:ext>
            </a:extLst>
          </p:cNvPr>
          <p:cNvSpPr txBox="1">
            <a:spLocks/>
          </p:cNvSpPr>
          <p:nvPr userDrawn="1"/>
        </p:nvSpPr>
        <p:spPr>
          <a:xfrm>
            <a:off x="-1" y="64960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46">
              <a:defRPr/>
            </a:pPr>
            <a:fld id="{15B10B19-6D2C-4143-B5E9-47B04C351ED4}" type="datetime1">
              <a:rPr lang="en-US" altLang="zh-TW" smtClean="0">
                <a:solidFill>
                  <a:prstClr val="black">
                    <a:tint val="75000"/>
                  </a:prst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pPr defTabSz="914446">
                <a:defRPr/>
              </a:pPr>
              <a:t>2/6/24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D6C33DD-7ADC-4844-9111-158CF92D5B93}"/>
              </a:ext>
            </a:extLst>
          </p:cNvPr>
          <p:cNvSpPr/>
          <p:nvPr userDrawn="1"/>
        </p:nvSpPr>
        <p:spPr>
          <a:xfrm>
            <a:off x="-1" y="6553683"/>
            <a:ext cx="12192000" cy="310864"/>
          </a:xfrm>
          <a:prstGeom prst="rect">
            <a:avLst/>
          </a:prstGeom>
          <a:solidFill>
            <a:srgbClr val="006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C798814-51A8-43A4-8909-17A0E943C2B1}"/>
              </a:ext>
            </a:extLst>
          </p:cNvPr>
          <p:cNvSpPr txBox="1"/>
          <p:nvPr userDrawn="1"/>
        </p:nvSpPr>
        <p:spPr>
          <a:xfrm>
            <a:off x="6087166" y="6550597"/>
            <a:ext cx="6096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© 2024 RiConnect, Inc.  All Rights Reserved. 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日期版面配置區 3">
            <a:extLst>
              <a:ext uri="{FF2B5EF4-FFF2-40B4-BE49-F238E27FC236}">
                <a16:creationId xmlns:a16="http://schemas.microsoft.com/office/drawing/2014/main" id="{8D80E300-5268-49DC-9D47-3D94BC20DC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3" y="6550597"/>
            <a:ext cx="2743200" cy="313950"/>
          </a:xfrm>
        </p:spPr>
        <p:txBody>
          <a:bodyPr/>
          <a:lstStyle>
            <a:lvl1pPr>
              <a:defRPr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F810AA7-8EAA-4E3D-9FD8-311BAC40A7EA}" type="datetime1">
              <a:rPr lang="zh-TW" altLang="en-US" smtClean="0"/>
              <a:t>2024/2/6</a:t>
            </a:fld>
            <a:endParaRPr lang="zh-TW" altLang="en-US" dirty="0"/>
          </a:p>
        </p:txBody>
      </p:sp>
      <p:sp>
        <p:nvSpPr>
          <p:cNvPr id="12" name="頁尾版面配置區 4">
            <a:extLst>
              <a:ext uri="{FF2B5EF4-FFF2-40B4-BE49-F238E27FC236}">
                <a16:creationId xmlns:a16="http://schemas.microsoft.com/office/drawing/2014/main" id="{D61E518D-34B8-440A-902A-43F75D01A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1303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84AE065-B9FF-E3BB-27A1-6D3ADF1CD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A9EBB33-7EAA-8242-9FF9-EB8B8AA221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7" indent="0" algn="ctr">
              <a:buNone/>
              <a:defRPr sz="2000"/>
            </a:lvl2pPr>
            <a:lvl3pPr marL="914373" indent="0" algn="ctr">
              <a:buNone/>
              <a:defRPr sz="1801"/>
            </a:lvl3pPr>
            <a:lvl4pPr marL="1371560" indent="0" algn="ctr">
              <a:buNone/>
              <a:defRPr sz="1600"/>
            </a:lvl4pPr>
            <a:lvl5pPr marL="1828746" indent="0" algn="ctr">
              <a:buNone/>
              <a:defRPr sz="1600"/>
            </a:lvl5pPr>
            <a:lvl6pPr marL="2285933" indent="0" algn="ctr">
              <a:buNone/>
              <a:defRPr sz="1600"/>
            </a:lvl6pPr>
            <a:lvl7pPr marL="2743119" indent="0" algn="ctr">
              <a:buNone/>
              <a:defRPr sz="1600"/>
            </a:lvl7pPr>
            <a:lvl8pPr marL="3200306" indent="0" algn="ctr">
              <a:buNone/>
              <a:defRPr sz="1600"/>
            </a:lvl8pPr>
            <a:lvl9pPr marL="3657493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4D686BF-13E2-A9FA-8437-B7484870B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6984-6D72-4F4D-A24A-F0B063359EA9}" type="datetimeFigureOut">
              <a:rPr kumimoji="1" lang="zh-TW" altLang="en-US" smtClean="0"/>
              <a:t>2024/2/6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DC155C5-7DBB-E4A2-2A82-59175DBAB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DADEAE5-08FA-CF16-A989-74141B67E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510C0-64E6-CD4A-914C-2880F891454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541192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78C1BE-DEC5-2313-569E-4120CF6A4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E45D310-E433-BF8A-963C-0D526E151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237F4E7-73E7-F8AB-3050-540E15095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6984-6D72-4F4D-A24A-F0B063359EA9}" type="datetimeFigureOut">
              <a:rPr kumimoji="1" lang="zh-TW" altLang="en-US" smtClean="0"/>
              <a:t>2024/2/6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59A282D-35E5-A717-D95A-39F648FDA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D0A2233-5B07-217F-AB3C-7330970A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510C0-64E6-CD4A-914C-2880F891454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372928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421962B-AF3E-ABCB-101D-2773601D9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3" y="1709738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D1B73A4-0EE0-8328-AB5A-A9EE660AD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3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3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7AA62C3-2CF5-F354-9ED9-64B84EE7B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6984-6D72-4F4D-A24A-F0B063359EA9}" type="datetimeFigureOut">
              <a:rPr kumimoji="1" lang="zh-TW" altLang="en-US" smtClean="0"/>
              <a:t>2024/2/6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EA9578C-524D-E18B-5E14-D27C0F80C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FE45292-5E34-9A81-5E90-6802276B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510C0-64E6-CD4A-914C-2880F891454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22138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336E731-C79D-8DA6-01A7-005B5F190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A6E4627-9C47-83D2-A076-31A8644D17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5E6D5D4-1E32-98ED-810D-F425935E2F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0EF2083-37C7-2CBF-648B-F51CE16B2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6984-6D72-4F4D-A24A-F0B063359EA9}" type="datetimeFigureOut">
              <a:rPr kumimoji="1" lang="zh-TW" altLang="en-US" smtClean="0"/>
              <a:t>2024/2/6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FD0DAF7-E2F6-03CB-8F15-A2BBEEFBA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5858C29-BF2F-347C-68E0-42366BCF3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510C0-64E6-CD4A-914C-2880F891454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55688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ork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1C2C86E9-B8E0-420D-A6B5-C10ACFA03327}"/>
              </a:ext>
            </a:extLst>
          </p:cNvPr>
          <p:cNvSpPr/>
          <p:nvPr userDrawn="1"/>
        </p:nvSpPr>
        <p:spPr>
          <a:xfrm>
            <a:off x="4267200" y="0"/>
            <a:ext cx="7924801" cy="62892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7E08EF2A-3956-49FC-97E4-D3732E5707D6}"/>
              </a:ext>
            </a:extLst>
          </p:cNvPr>
          <p:cNvGrpSpPr/>
          <p:nvPr userDrawn="1"/>
        </p:nvGrpSpPr>
        <p:grpSpPr>
          <a:xfrm>
            <a:off x="2128942" y="-888602"/>
            <a:ext cx="17020833" cy="10768803"/>
            <a:chOff x="2128942" y="-888602"/>
            <a:chExt cx="17020833" cy="10768803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820ECE9E-26A3-4043-86E8-BFFE482EC4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28942" y="-888602"/>
              <a:ext cx="17020833" cy="10768803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21447557-0F4D-44AF-8BC4-CD7991FD57A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0" r="4760"/>
            <a:stretch/>
          </p:blipFill>
          <p:spPr>
            <a:xfrm>
              <a:off x="5120687" y="888873"/>
              <a:ext cx="12415452" cy="6636391"/>
            </a:xfrm>
            <a:prstGeom prst="rect">
              <a:avLst/>
            </a:prstGeom>
          </p:spPr>
        </p:pic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C5236FC6-CB30-4E74-A6DF-02E617D603C2}"/>
              </a:ext>
            </a:extLst>
          </p:cNvPr>
          <p:cNvSpPr/>
          <p:nvPr userDrawn="1"/>
        </p:nvSpPr>
        <p:spPr>
          <a:xfrm>
            <a:off x="-1" y="6289288"/>
            <a:ext cx="12183167" cy="568712"/>
          </a:xfrm>
          <a:prstGeom prst="rect">
            <a:avLst/>
          </a:prstGeom>
          <a:solidFill>
            <a:srgbClr val="006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F62DB902-1A5A-4D02-900F-FDADDD09B02B}"/>
              </a:ext>
            </a:extLst>
          </p:cNvPr>
          <p:cNvSpPr txBox="1"/>
          <p:nvPr userDrawn="1"/>
        </p:nvSpPr>
        <p:spPr>
          <a:xfrm>
            <a:off x="6087165" y="6417380"/>
            <a:ext cx="6096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© 2024 RiConnect, Inc.  All Rights Reserved. 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E459008-95B7-4809-A787-036A2FC0AC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284" y="3429000"/>
            <a:ext cx="2899316" cy="1655762"/>
          </a:xfrm>
        </p:spPr>
        <p:txBody>
          <a:bodyPr/>
          <a:lstStyle>
            <a:lvl1pPr marL="0" indent="0" algn="ctr">
              <a:buNone/>
              <a:defRPr sz="2400">
                <a:latin typeface="DengXian" panose="02010600030101010101" pitchFamily="2" charset="-122"/>
                <a:ea typeface="DengXian" panose="02010600030101010101" pitchFamily="2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dirty="0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364CCCC-B4FB-4C0C-A63A-DEC8CA70A3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767" y="637828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9809FF-53CE-4FC8-A4D4-55D32052A219}" type="datetime1">
              <a:rPr lang="zh-TW" altLang="en-US" smtClean="0"/>
              <a:t>2024/2/6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B794646-2ED8-42E5-8620-B5616A7FA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4B88B81D-2411-4410-B8CC-0BFF4E11DE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84" y="1810404"/>
            <a:ext cx="2645316" cy="1136909"/>
          </a:xfrm>
          <a:prstGeom prst="rect">
            <a:avLst/>
          </a:prstGeom>
        </p:spPr>
      </p:pic>
      <p:sp>
        <p:nvSpPr>
          <p:cNvPr id="15" name="流程圖: 結束點 14">
            <a:extLst>
              <a:ext uri="{FF2B5EF4-FFF2-40B4-BE49-F238E27FC236}">
                <a16:creationId xmlns:a16="http://schemas.microsoft.com/office/drawing/2014/main" id="{85B188D3-ACC9-4278-A51F-034B7BF57950}"/>
              </a:ext>
            </a:extLst>
          </p:cNvPr>
          <p:cNvSpPr/>
          <p:nvPr userDrawn="1"/>
        </p:nvSpPr>
        <p:spPr>
          <a:xfrm>
            <a:off x="1048062" y="6039516"/>
            <a:ext cx="992613" cy="446049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19E30B4A-B229-487B-9D4E-96F8F815FC0B}"/>
              </a:ext>
            </a:extLst>
          </p:cNvPr>
          <p:cNvCxnSpPr/>
          <p:nvPr userDrawn="1"/>
        </p:nvCxnSpPr>
        <p:spPr>
          <a:xfrm>
            <a:off x="1271162" y="6262539"/>
            <a:ext cx="54641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22180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42DAA1C-A0D4-5216-9254-CA89191CC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D5E6C78-FF4B-81CB-9D00-4320AEAA4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0" b="1"/>
            </a:lvl2pPr>
            <a:lvl3pPr marL="914373" indent="0">
              <a:buNone/>
              <a:defRPr sz="1801" b="1"/>
            </a:lvl3pPr>
            <a:lvl4pPr marL="1371560" indent="0">
              <a:buNone/>
              <a:defRPr sz="1600" b="1"/>
            </a:lvl4pPr>
            <a:lvl5pPr marL="1828746" indent="0">
              <a:buNone/>
              <a:defRPr sz="1600" b="1"/>
            </a:lvl5pPr>
            <a:lvl6pPr marL="2285933" indent="0">
              <a:buNone/>
              <a:defRPr sz="1600" b="1"/>
            </a:lvl6pPr>
            <a:lvl7pPr marL="2743119" indent="0">
              <a:buNone/>
              <a:defRPr sz="1600" b="1"/>
            </a:lvl7pPr>
            <a:lvl8pPr marL="3200306" indent="0">
              <a:buNone/>
              <a:defRPr sz="1600" b="1"/>
            </a:lvl8pPr>
            <a:lvl9pPr marL="3657493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5EA5F9D-FBEC-C448-A9D8-10EC0A1F06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6"/>
            <a:ext cx="5157787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87471B7-F5CB-2B16-FDEB-BB15DE48CA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0" b="1"/>
            </a:lvl2pPr>
            <a:lvl3pPr marL="914373" indent="0">
              <a:buNone/>
              <a:defRPr sz="1801" b="1"/>
            </a:lvl3pPr>
            <a:lvl4pPr marL="1371560" indent="0">
              <a:buNone/>
              <a:defRPr sz="1600" b="1"/>
            </a:lvl4pPr>
            <a:lvl5pPr marL="1828746" indent="0">
              <a:buNone/>
              <a:defRPr sz="1600" b="1"/>
            </a:lvl5pPr>
            <a:lvl6pPr marL="2285933" indent="0">
              <a:buNone/>
              <a:defRPr sz="1600" b="1"/>
            </a:lvl6pPr>
            <a:lvl7pPr marL="2743119" indent="0">
              <a:buNone/>
              <a:defRPr sz="1600" b="1"/>
            </a:lvl7pPr>
            <a:lvl8pPr marL="3200306" indent="0">
              <a:buNone/>
              <a:defRPr sz="1600" b="1"/>
            </a:lvl8pPr>
            <a:lvl9pPr marL="3657493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D4C1C47-0A9B-F3B7-389C-20492E7AD3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22C2B47C-5D03-4A7B-729A-B8D940DB5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6984-6D72-4F4D-A24A-F0B063359EA9}" type="datetimeFigureOut">
              <a:rPr kumimoji="1" lang="zh-TW" altLang="en-US" smtClean="0"/>
              <a:t>2024/2/6</a:t>
            </a:fld>
            <a:endParaRPr kumimoji="1"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5149C0A8-142F-3E7A-F3AF-2800B05CC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427F9A7C-64DC-1905-191B-CE79C7754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510C0-64E6-CD4A-914C-2880F891454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42437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6285205-7E5D-D25B-C68C-4ADDBFAED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A665D35-5F02-6092-6F6B-C3DDAAF9B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6984-6D72-4F4D-A24A-F0B063359EA9}" type="datetimeFigureOut">
              <a:rPr kumimoji="1" lang="zh-TW" altLang="en-US" smtClean="0"/>
              <a:t>2024/2/6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B8C8FD7-ECDE-6667-23D6-30F658DA0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4EA44D7-5248-0DA6-DFFA-A5A3F3085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510C0-64E6-CD4A-914C-2880F891454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128279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DB1B9524-24C2-0130-D44F-308CC3D58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6984-6D72-4F4D-A24A-F0B063359EA9}" type="datetimeFigureOut">
              <a:rPr kumimoji="1" lang="zh-TW" altLang="en-US" smtClean="0"/>
              <a:t>2024/2/6</a:t>
            </a:fld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0CB73CFD-584F-8164-F80B-1268241F4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75AFB29-CA2E-66C9-9544-C78D98237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510C0-64E6-CD4A-914C-2880F891454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467938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356A6C-0B17-BBE2-A6A3-341D9EF66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85EF8ED-B122-A075-7723-302DC1EF6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0" y="987426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CE7E013-4205-6398-943B-313961CE84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7" indent="0">
              <a:buNone/>
              <a:defRPr sz="1401"/>
            </a:lvl2pPr>
            <a:lvl3pPr marL="914373" indent="0">
              <a:buNone/>
              <a:defRPr sz="1200"/>
            </a:lvl3pPr>
            <a:lvl4pPr marL="1371560" indent="0">
              <a:buNone/>
              <a:defRPr sz="1001"/>
            </a:lvl4pPr>
            <a:lvl5pPr marL="1828746" indent="0">
              <a:buNone/>
              <a:defRPr sz="1001"/>
            </a:lvl5pPr>
            <a:lvl6pPr marL="2285933" indent="0">
              <a:buNone/>
              <a:defRPr sz="1001"/>
            </a:lvl6pPr>
            <a:lvl7pPr marL="2743119" indent="0">
              <a:buNone/>
              <a:defRPr sz="1001"/>
            </a:lvl7pPr>
            <a:lvl8pPr marL="3200306" indent="0">
              <a:buNone/>
              <a:defRPr sz="1001"/>
            </a:lvl8pPr>
            <a:lvl9pPr marL="3657493" indent="0">
              <a:buNone/>
              <a:defRPr sz="100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B9416AF-AB28-8CD4-15F9-055AD7E46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6984-6D72-4F4D-A24A-F0B063359EA9}" type="datetimeFigureOut">
              <a:rPr kumimoji="1" lang="zh-TW" altLang="en-US" smtClean="0"/>
              <a:t>2024/2/6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372C8AE-CCD9-0F7C-2223-CEA86F18E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EA087D3-5998-8F9D-116E-7AC5A57AE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510C0-64E6-CD4A-914C-2880F891454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792888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F592B7-34C1-E86A-92E9-55505D2C4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F7812FAE-BCDC-CD85-0144-F80A6EA6F9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0" y="987426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7" indent="0">
              <a:buNone/>
              <a:defRPr sz="2800"/>
            </a:lvl2pPr>
            <a:lvl3pPr marL="914373" indent="0">
              <a:buNone/>
              <a:defRPr sz="2400"/>
            </a:lvl3pPr>
            <a:lvl4pPr marL="1371560" indent="0">
              <a:buNone/>
              <a:defRPr sz="2000"/>
            </a:lvl4pPr>
            <a:lvl5pPr marL="1828746" indent="0">
              <a:buNone/>
              <a:defRPr sz="2000"/>
            </a:lvl5pPr>
            <a:lvl6pPr marL="2285933" indent="0">
              <a:buNone/>
              <a:defRPr sz="2000"/>
            </a:lvl6pPr>
            <a:lvl7pPr marL="2743119" indent="0">
              <a:buNone/>
              <a:defRPr sz="2000"/>
            </a:lvl7pPr>
            <a:lvl8pPr marL="3200306" indent="0">
              <a:buNone/>
              <a:defRPr sz="2000"/>
            </a:lvl8pPr>
            <a:lvl9pPr marL="3657493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EA6ACC2-F566-08DE-6019-DDCFE557CA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7" indent="0">
              <a:buNone/>
              <a:defRPr sz="1401"/>
            </a:lvl2pPr>
            <a:lvl3pPr marL="914373" indent="0">
              <a:buNone/>
              <a:defRPr sz="1200"/>
            </a:lvl3pPr>
            <a:lvl4pPr marL="1371560" indent="0">
              <a:buNone/>
              <a:defRPr sz="1001"/>
            </a:lvl4pPr>
            <a:lvl5pPr marL="1828746" indent="0">
              <a:buNone/>
              <a:defRPr sz="1001"/>
            </a:lvl5pPr>
            <a:lvl6pPr marL="2285933" indent="0">
              <a:buNone/>
              <a:defRPr sz="1001"/>
            </a:lvl6pPr>
            <a:lvl7pPr marL="2743119" indent="0">
              <a:buNone/>
              <a:defRPr sz="1001"/>
            </a:lvl7pPr>
            <a:lvl8pPr marL="3200306" indent="0">
              <a:buNone/>
              <a:defRPr sz="1001"/>
            </a:lvl8pPr>
            <a:lvl9pPr marL="3657493" indent="0">
              <a:buNone/>
              <a:defRPr sz="100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E9DAEA1-664C-52D7-ECC8-B964A7950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6984-6D72-4F4D-A24A-F0B063359EA9}" type="datetimeFigureOut">
              <a:rPr kumimoji="1" lang="zh-TW" altLang="en-US" smtClean="0"/>
              <a:t>2024/2/6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482FD08-7C16-821D-E906-70E14C238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2D2E6FA-2844-5F29-1579-DD567C86A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510C0-64E6-CD4A-914C-2880F891454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720164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4D9F49-36C9-76EA-C184-637901902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9A5107C-5E57-FC77-746E-AAB1233DE9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9EA1B30-C131-3881-D600-3E1184159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6984-6D72-4F4D-A24A-F0B063359EA9}" type="datetimeFigureOut">
              <a:rPr kumimoji="1" lang="zh-TW" altLang="en-US" smtClean="0"/>
              <a:t>2024/2/6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4A51BEB-BED7-D636-AB42-AC552A9B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ECB3B88-E7F8-749D-10BB-C6F6DDA4A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510C0-64E6-CD4A-914C-2880F891454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782776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354E3DC5-4CA3-6AE8-0F31-D23E489111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EF27C05-108C-B89E-6875-E2DBA3EA15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3426378-B703-69EE-86C3-93D5810A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6984-6D72-4F4D-A24A-F0B063359EA9}" type="datetimeFigureOut">
              <a:rPr kumimoji="1" lang="zh-TW" altLang="en-US" smtClean="0"/>
              <a:t>2024/2/6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CB54650-FD59-E533-B7C1-EF42E7D62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DB5E43D-7771-B40C-4954-5AE92C3C3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510C0-64E6-CD4A-914C-2880F891454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00874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6DFF07B-D2CD-4AA3-8A1F-579A8A850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599" y="6248884"/>
            <a:ext cx="2743200" cy="365125"/>
          </a:xfrm>
        </p:spPr>
        <p:txBody>
          <a:bodyPr/>
          <a:lstStyle/>
          <a:p>
            <a:fld id="{07D6F1C1-0E2E-46A6-907A-23CD1BDF5DE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日期版面配置區 1">
            <a:extLst>
              <a:ext uri="{FF2B5EF4-FFF2-40B4-BE49-F238E27FC236}">
                <a16:creationId xmlns:a16="http://schemas.microsoft.com/office/drawing/2014/main" id="{6C983DBC-A2F4-4D63-AA7D-70A22C5FD94E}"/>
              </a:ext>
            </a:extLst>
          </p:cNvPr>
          <p:cNvSpPr txBox="1">
            <a:spLocks/>
          </p:cNvSpPr>
          <p:nvPr userDrawn="1"/>
        </p:nvSpPr>
        <p:spPr>
          <a:xfrm>
            <a:off x="-1" y="64960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46">
              <a:defRPr/>
            </a:pPr>
            <a:fld id="{15B10B19-6D2C-4143-B5E9-47B04C351ED4}" type="datetime1">
              <a:rPr lang="en-US" altLang="zh-TW" smtClean="0">
                <a:solidFill>
                  <a:prstClr val="black">
                    <a:tint val="75000"/>
                  </a:prst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pPr defTabSz="914446">
                <a:defRPr/>
              </a:pPr>
              <a:t>2/6/24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2D858CC-617D-4FDE-8B57-801EC8C16E74}"/>
              </a:ext>
            </a:extLst>
          </p:cNvPr>
          <p:cNvSpPr/>
          <p:nvPr userDrawn="1"/>
        </p:nvSpPr>
        <p:spPr>
          <a:xfrm>
            <a:off x="-1" y="6553683"/>
            <a:ext cx="12192000" cy="310864"/>
          </a:xfrm>
          <a:prstGeom prst="rect">
            <a:avLst/>
          </a:prstGeom>
          <a:solidFill>
            <a:srgbClr val="006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ACC4D20-FC43-4223-8E46-C084ACC1E170}"/>
              </a:ext>
            </a:extLst>
          </p:cNvPr>
          <p:cNvSpPr txBox="1"/>
          <p:nvPr userDrawn="1"/>
        </p:nvSpPr>
        <p:spPr>
          <a:xfrm>
            <a:off x="6087166" y="6550597"/>
            <a:ext cx="6096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© 2024 RiConnect, Inc.  All Rights Reserved. 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F47394D-7812-42D8-9C36-3F6F38A9C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DengXian" panose="02010600030101010101" pitchFamily="2" charset="-122"/>
                <a:ea typeface="DengXian" panose="02010600030101010101" pitchFamily="2" charset="-122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22748F6-241B-43A8-9E6C-D577F8FCC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DengXian" panose="02010600030101010101" pitchFamily="2" charset="-122"/>
                <a:ea typeface="DengXian" panose="02010600030101010101" pitchFamily="2" charset="-122"/>
              </a:defRPr>
            </a:lvl1pPr>
            <a:lvl2pPr>
              <a:defRPr>
                <a:latin typeface="DengXian" panose="02010600030101010101" pitchFamily="2" charset="-122"/>
                <a:ea typeface="DengXian" panose="02010600030101010101" pitchFamily="2" charset="-122"/>
              </a:defRPr>
            </a:lvl2pPr>
            <a:lvl3pPr>
              <a:defRPr>
                <a:latin typeface="DengXian" panose="02010600030101010101" pitchFamily="2" charset="-122"/>
                <a:ea typeface="DengXian" panose="02010600030101010101" pitchFamily="2" charset="-122"/>
              </a:defRPr>
            </a:lvl3pPr>
            <a:lvl4pPr>
              <a:defRPr>
                <a:latin typeface="DengXian" panose="02010600030101010101" pitchFamily="2" charset="-122"/>
                <a:ea typeface="DengXian" panose="02010600030101010101" pitchFamily="2" charset="-122"/>
              </a:defRPr>
            </a:lvl4pPr>
            <a:lvl5pPr>
              <a:defRPr>
                <a:latin typeface="DengXian" panose="02010600030101010101" pitchFamily="2" charset="-122"/>
                <a:ea typeface="DengXian" panose="02010600030101010101" pitchFamily="2" charset="-122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308FE2D-B31F-4EC4-9391-A5E1DF0765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3" y="6550597"/>
            <a:ext cx="2743200" cy="313950"/>
          </a:xfrm>
        </p:spPr>
        <p:txBody>
          <a:bodyPr/>
          <a:lstStyle>
            <a:lvl1pPr>
              <a:defRPr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F810AA7-8EAA-4E3D-9FD8-311BAC40A7EA}" type="datetime1">
              <a:rPr lang="zh-TW" altLang="en-US" smtClean="0"/>
              <a:t>2024/2/6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4628269-3C38-485A-8BB7-FF7D53C2E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690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6DFF07B-D2CD-4AA3-8A1F-579A8A850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599" y="6248884"/>
            <a:ext cx="2743200" cy="365125"/>
          </a:xfrm>
        </p:spPr>
        <p:txBody>
          <a:bodyPr/>
          <a:lstStyle/>
          <a:p>
            <a:fld id="{07D6F1C1-0E2E-46A6-907A-23CD1BDF5DE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日期版面配置區 1">
            <a:extLst>
              <a:ext uri="{FF2B5EF4-FFF2-40B4-BE49-F238E27FC236}">
                <a16:creationId xmlns:a16="http://schemas.microsoft.com/office/drawing/2014/main" id="{6C983DBC-A2F4-4D63-AA7D-70A22C5FD94E}"/>
              </a:ext>
            </a:extLst>
          </p:cNvPr>
          <p:cNvSpPr txBox="1">
            <a:spLocks/>
          </p:cNvSpPr>
          <p:nvPr userDrawn="1"/>
        </p:nvSpPr>
        <p:spPr>
          <a:xfrm>
            <a:off x="-1" y="64960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46">
              <a:defRPr/>
            </a:pPr>
            <a:fld id="{15B10B19-6D2C-4143-B5E9-47B04C351ED4}" type="datetime1">
              <a:rPr lang="en-US" altLang="zh-TW" smtClean="0">
                <a:solidFill>
                  <a:prstClr val="black">
                    <a:tint val="75000"/>
                  </a:prst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pPr defTabSz="914446">
                <a:defRPr/>
              </a:pPr>
              <a:t>2/6/24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2D858CC-617D-4FDE-8B57-801EC8C16E74}"/>
              </a:ext>
            </a:extLst>
          </p:cNvPr>
          <p:cNvSpPr/>
          <p:nvPr userDrawn="1"/>
        </p:nvSpPr>
        <p:spPr>
          <a:xfrm>
            <a:off x="-1" y="6553683"/>
            <a:ext cx="12192000" cy="310864"/>
          </a:xfrm>
          <a:prstGeom prst="rect">
            <a:avLst/>
          </a:prstGeom>
          <a:solidFill>
            <a:srgbClr val="006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ACC4D20-FC43-4223-8E46-C084ACC1E170}"/>
              </a:ext>
            </a:extLst>
          </p:cNvPr>
          <p:cNvSpPr txBox="1"/>
          <p:nvPr userDrawn="1"/>
        </p:nvSpPr>
        <p:spPr>
          <a:xfrm>
            <a:off x="6087166" y="6550597"/>
            <a:ext cx="6096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© 2024 RiConnect, Inc.  All Rights Reserved. 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F47394D-7812-42D8-9C36-3F6F38A9C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6925"/>
          </a:xfrm>
        </p:spPr>
        <p:txBody>
          <a:bodyPr>
            <a:normAutofit/>
          </a:bodyPr>
          <a:lstStyle>
            <a:lvl1pPr>
              <a:defRPr sz="3600">
                <a:latin typeface="DengXian" panose="02010600030101010101" pitchFamily="2" charset="-122"/>
                <a:ea typeface="DengXian" panose="02010600030101010101" pitchFamily="2" charset="-122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22748F6-241B-43A8-9E6C-D577F8FCC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3763"/>
            <a:ext cx="10515600" cy="4713200"/>
          </a:xfrm>
        </p:spPr>
        <p:txBody>
          <a:bodyPr/>
          <a:lstStyle>
            <a:lvl1pPr>
              <a:defRPr>
                <a:latin typeface="DengXian" panose="02010600030101010101" pitchFamily="2" charset="-122"/>
                <a:ea typeface="DengXian" panose="02010600030101010101" pitchFamily="2" charset="-122"/>
              </a:defRPr>
            </a:lvl1pPr>
            <a:lvl2pPr>
              <a:defRPr>
                <a:latin typeface="DengXian" panose="02010600030101010101" pitchFamily="2" charset="-122"/>
                <a:ea typeface="DengXian" panose="02010600030101010101" pitchFamily="2" charset="-122"/>
              </a:defRPr>
            </a:lvl2pPr>
            <a:lvl3pPr>
              <a:defRPr>
                <a:latin typeface="DengXian" panose="02010600030101010101" pitchFamily="2" charset="-122"/>
                <a:ea typeface="DengXian" panose="02010600030101010101" pitchFamily="2" charset="-122"/>
              </a:defRPr>
            </a:lvl3pPr>
            <a:lvl4pPr>
              <a:defRPr>
                <a:latin typeface="DengXian" panose="02010600030101010101" pitchFamily="2" charset="-122"/>
                <a:ea typeface="DengXian" panose="02010600030101010101" pitchFamily="2" charset="-122"/>
              </a:defRPr>
            </a:lvl4pPr>
            <a:lvl5pPr>
              <a:defRPr>
                <a:latin typeface="DengXian" panose="02010600030101010101" pitchFamily="2" charset="-122"/>
                <a:ea typeface="DengXian" panose="02010600030101010101" pitchFamily="2" charset="-122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308FE2D-B31F-4EC4-9391-A5E1DF0765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3" y="6550597"/>
            <a:ext cx="2743200" cy="313950"/>
          </a:xfrm>
        </p:spPr>
        <p:txBody>
          <a:bodyPr/>
          <a:lstStyle>
            <a:lvl1pPr>
              <a:defRPr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F810AA7-8EAA-4E3D-9FD8-311BAC40A7EA}" type="datetime1">
              <a:rPr lang="zh-TW" altLang="en-US" smtClean="0"/>
              <a:t>2024/2/6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4628269-3C38-485A-8BB7-FF7D53C2E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1F883BF-8762-463E-A771-B5C844064F36}"/>
              </a:ext>
            </a:extLst>
          </p:cNvPr>
          <p:cNvSpPr/>
          <p:nvPr userDrawn="1"/>
        </p:nvSpPr>
        <p:spPr>
          <a:xfrm>
            <a:off x="609600" y="550129"/>
            <a:ext cx="101600" cy="419100"/>
          </a:xfrm>
          <a:prstGeom prst="rect">
            <a:avLst/>
          </a:prstGeom>
          <a:solidFill>
            <a:srgbClr val="0063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2075028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CB35E3AC-D543-4E68-9146-1AC5115738F6}"/>
              </a:ext>
            </a:extLst>
          </p:cNvPr>
          <p:cNvSpPr/>
          <p:nvPr userDrawn="1"/>
        </p:nvSpPr>
        <p:spPr>
          <a:xfrm>
            <a:off x="5075102" y="1"/>
            <a:ext cx="7116899" cy="6854913"/>
          </a:xfrm>
          <a:prstGeom prst="rect">
            <a:avLst/>
          </a:prstGeom>
          <a:solidFill>
            <a:srgbClr val="0064B2">
              <a:alpha val="4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zh-TW" altLang="en-US" dirty="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6DFF07B-D2CD-4AA3-8A1F-579A8A850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599" y="6248884"/>
            <a:ext cx="2743200" cy="365125"/>
          </a:xfrm>
        </p:spPr>
        <p:txBody>
          <a:bodyPr/>
          <a:lstStyle/>
          <a:p>
            <a:fld id="{07D6F1C1-0E2E-46A6-907A-23CD1BDF5DE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日期版面配置區 1">
            <a:extLst>
              <a:ext uri="{FF2B5EF4-FFF2-40B4-BE49-F238E27FC236}">
                <a16:creationId xmlns:a16="http://schemas.microsoft.com/office/drawing/2014/main" id="{6C983DBC-A2F4-4D63-AA7D-70A22C5FD94E}"/>
              </a:ext>
            </a:extLst>
          </p:cNvPr>
          <p:cNvSpPr txBox="1">
            <a:spLocks/>
          </p:cNvSpPr>
          <p:nvPr userDrawn="1"/>
        </p:nvSpPr>
        <p:spPr>
          <a:xfrm>
            <a:off x="-1" y="64960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46">
              <a:defRPr/>
            </a:pPr>
            <a:fld id="{15B10B19-6D2C-4143-B5E9-47B04C351ED4}" type="datetime1">
              <a:rPr lang="en-US" altLang="zh-TW" smtClean="0">
                <a:solidFill>
                  <a:prstClr val="black">
                    <a:tint val="75000"/>
                  </a:prst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pPr defTabSz="914446">
                <a:defRPr/>
              </a:pPr>
              <a:t>2/6/24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2D858CC-617D-4FDE-8B57-801EC8C16E74}"/>
              </a:ext>
            </a:extLst>
          </p:cNvPr>
          <p:cNvSpPr/>
          <p:nvPr userDrawn="1"/>
        </p:nvSpPr>
        <p:spPr>
          <a:xfrm>
            <a:off x="-1" y="6553683"/>
            <a:ext cx="12192000" cy="310864"/>
          </a:xfrm>
          <a:prstGeom prst="rect">
            <a:avLst/>
          </a:prstGeom>
          <a:solidFill>
            <a:srgbClr val="006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ACC4D20-FC43-4223-8E46-C084ACC1E170}"/>
              </a:ext>
            </a:extLst>
          </p:cNvPr>
          <p:cNvSpPr txBox="1"/>
          <p:nvPr userDrawn="1"/>
        </p:nvSpPr>
        <p:spPr>
          <a:xfrm>
            <a:off x="6087166" y="6550597"/>
            <a:ext cx="6096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© 2024 RiConnect, Inc.  All Rights Reserved. 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F47394D-7812-42D8-9C36-3F6F38A9C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83" y="507294"/>
            <a:ext cx="4469842" cy="796925"/>
          </a:xfrm>
        </p:spPr>
        <p:txBody>
          <a:bodyPr>
            <a:normAutofit/>
          </a:bodyPr>
          <a:lstStyle>
            <a:lvl1pPr>
              <a:defRPr sz="3600">
                <a:latin typeface="DengXian" panose="02010600030101010101" pitchFamily="2" charset="-122"/>
                <a:ea typeface="DengXian" panose="02010600030101010101" pitchFamily="2" charset="-122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22748F6-241B-43A8-9E6C-D577F8FCC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084" y="1463763"/>
            <a:ext cx="4469842" cy="4713200"/>
          </a:xfrm>
        </p:spPr>
        <p:txBody>
          <a:bodyPr/>
          <a:lstStyle>
            <a:lvl1pPr>
              <a:defRPr>
                <a:latin typeface="DengXian" panose="02010600030101010101" pitchFamily="2" charset="-122"/>
                <a:ea typeface="DengXian" panose="02010600030101010101" pitchFamily="2" charset="-122"/>
              </a:defRPr>
            </a:lvl1pPr>
            <a:lvl2pPr>
              <a:defRPr>
                <a:latin typeface="DengXian" panose="02010600030101010101" pitchFamily="2" charset="-122"/>
                <a:ea typeface="DengXian" panose="02010600030101010101" pitchFamily="2" charset="-122"/>
              </a:defRPr>
            </a:lvl2pPr>
            <a:lvl3pPr>
              <a:defRPr>
                <a:latin typeface="DengXian" panose="02010600030101010101" pitchFamily="2" charset="-122"/>
                <a:ea typeface="DengXian" panose="02010600030101010101" pitchFamily="2" charset="-122"/>
              </a:defRPr>
            </a:lvl3pPr>
            <a:lvl4pPr>
              <a:defRPr>
                <a:latin typeface="DengXian" panose="02010600030101010101" pitchFamily="2" charset="-122"/>
                <a:ea typeface="DengXian" panose="02010600030101010101" pitchFamily="2" charset="-122"/>
              </a:defRPr>
            </a:lvl4pPr>
            <a:lvl5pPr>
              <a:defRPr>
                <a:latin typeface="DengXian" panose="02010600030101010101" pitchFamily="2" charset="-122"/>
                <a:ea typeface="DengXian" panose="02010600030101010101" pitchFamily="2" charset="-122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308FE2D-B31F-4EC4-9391-A5E1DF0765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3" y="6550597"/>
            <a:ext cx="2743200" cy="313950"/>
          </a:xfrm>
        </p:spPr>
        <p:txBody>
          <a:bodyPr/>
          <a:lstStyle>
            <a:lvl1pPr>
              <a:defRPr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F810AA7-8EAA-4E3D-9FD8-311BAC40A7EA}" type="datetime1">
              <a:rPr lang="zh-TW" altLang="en-US" smtClean="0"/>
              <a:t>2024/2/6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4628269-3C38-485A-8BB7-FF7D53C2E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2" name="流程圖: 結束點 11">
            <a:extLst>
              <a:ext uri="{FF2B5EF4-FFF2-40B4-BE49-F238E27FC236}">
                <a16:creationId xmlns:a16="http://schemas.microsoft.com/office/drawing/2014/main" id="{539BD89F-9172-4184-9D86-A3FF465C61D4}"/>
              </a:ext>
            </a:extLst>
          </p:cNvPr>
          <p:cNvSpPr/>
          <p:nvPr userDrawn="1"/>
        </p:nvSpPr>
        <p:spPr>
          <a:xfrm>
            <a:off x="448020" y="5947169"/>
            <a:ext cx="992613" cy="446049"/>
          </a:xfrm>
          <a:prstGeom prst="flowChartTerminator">
            <a:avLst/>
          </a:prstGeom>
          <a:solidFill>
            <a:srgbClr val="0064B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31804811-8739-4FC6-B93B-9D9511A54418}"/>
              </a:ext>
            </a:extLst>
          </p:cNvPr>
          <p:cNvCxnSpPr/>
          <p:nvPr userDrawn="1"/>
        </p:nvCxnSpPr>
        <p:spPr>
          <a:xfrm>
            <a:off x="671120" y="6170192"/>
            <a:ext cx="54641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4622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水, 室外, 船, 海洋 的圖片&#10;&#10;自動產生的描述">
            <a:extLst>
              <a:ext uri="{FF2B5EF4-FFF2-40B4-BE49-F238E27FC236}">
                <a16:creationId xmlns:a16="http://schemas.microsoft.com/office/drawing/2014/main" id="{AA19DAF1-102C-4298-9510-1440CC889D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29FB8BF-D30D-413C-8812-61F2BCCBF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89CB33E-5172-4282-805E-A10988C07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A06496D-51BB-4333-8E07-309DD51E5B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6112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5182B1D-7F28-44D8-93B3-5D3F0E177A4F}" type="datetime1">
              <a:rPr lang="zh-TW" altLang="en-US" smtClean="0"/>
              <a:pPr/>
              <a:t>2024/2/6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C309927-091B-474E-B513-35DA363EF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8C0C281-7B7C-43ED-A3C0-8600C6DCF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43663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D6F1C1-0E2E-46A6-907A-23CD1BDF5DE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6295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E625A6-7A53-451A-BE89-054353B1E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29522ED-B7D5-43CD-8C3E-E3BF916218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9716C91-1FC4-4CE0-A427-85C4994911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投影片編號版面配置區 5">
            <a:extLst>
              <a:ext uri="{FF2B5EF4-FFF2-40B4-BE49-F238E27FC236}">
                <a16:creationId xmlns:a16="http://schemas.microsoft.com/office/drawing/2014/main" id="{7EA0DC7D-2865-4AC8-BA1B-F81387438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599" y="6248884"/>
            <a:ext cx="2743200" cy="365125"/>
          </a:xfrm>
        </p:spPr>
        <p:txBody>
          <a:bodyPr/>
          <a:lstStyle/>
          <a:p>
            <a:fld id="{07D6F1C1-0E2E-46A6-907A-23CD1BDF5DE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日期版面配置區 1">
            <a:extLst>
              <a:ext uri="{FF2B5EF4-FFF2-40B4-BE49-F238E27FC236}">
                <a16:creationId xmlns:a16="http://schemas.microsoft.com/office/drawing/2014/main" id="{C3D0A3CB-589C-40DF-803C-20027703AFE5}"/>
              </a:ext>
            </a:extLst>
          </p:cNvPr>
          <p:cNvSpPr txBox="1">
            <a:spLocks/>
          </p:cNvSpPr>
          <p:nvPr userDrawn="1"/>
        </p:nvSpPr>
        <p:spPr>
          <a:xfrm>
            <a:off x="-1" y="64960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46">
              <a:defRPr/>
            </a:pPr>
            <a:fld id="{15B10B19-6D2C-4143-B5E9-47B04C351ED4}" type="datetime1">
              <a:rPr lang="en-US" altLang="zh-TW" smtClean="0">
                <a:solidFill>
                  <a:prstClr val="black">
                    <a:tint val="75000"/>
                  </a:prst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pPr defTabSz="914446">
                <a:defRPr/>
              </a:pPr>
              <a:t>2/6/24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F73B8C9-3775-463A-9DA0-BF29344E8383}"/>
              </a:ext>
            </a:extLst>
          </p:cNvPr>
          <p:cNvSpPr/>
          <p:nvPr userDrawn="1"/>
        </p:nvSpPr>
        <p:spPr>
          <a:xfrm>
            <a:off x="-1" y="6553683"/>
            <a:ext cx="12192000" cy="310864"/>
          </a:xfrm>
          <a:prstGeom prst="rect">
            <a:avLst/>
          </a:prstGeom>
          <a:solidFill>
            <a:srgbClr val="006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930AE12-4DE6-4BDC-AA0C-E5809A8FECD9}"/>
              </a:ext>
            </a:extLst>
          </p:cNvPr>
          <p:cNvSpPr txBox="1"/>
          <p:nvPr userDrawn="1"/>
        </p:nvSpPr>
        <p:spPr>
          <a:xfrm>
            <a:off x="6087166" y="6550597"/>
            <a:ext cx="6096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© 2024 RiConnect, Inc.  All Rights Reserved. 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日期版面配置區 3">
            <a:extLst>
              <a:ext uri="{FF2B5EF4-FFF2-40B4-BE49-F238E27FC236}">
                <a16:creationId xmlns:a16="http://schemas.microsoft.com/office/drawing/2014/main" id="{0BA16604-03CA-4644-B740-7E6FB4B0C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3" y="6550597"/>
            <a:ext cx="2743200" cy="313950"/>
          </a:xfrm>
        </p:spPr>
        <p:txBody>
          <a:bodyPr/>
          <a:lstStyle>
            <a:lvl1pPr>
              <a:defRPr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F810AA7-8EAA-4E3D-9FD8-311BAC40A7EA}" type="datetime1">
              <a:rPr lang="zh-TW" altLang="en-US" smtClean="0"/>
              <a:t>2024/2/6</a:t>
            </a:fld>
            <a:endParaRPr lang="zh-TW" altLang="en-US" dirty="0"/>
          </a:p>
        </p:txBody>
      </p:sp>
      <p:sp>
        <p:nvSpPr>
          <p:cNvPr id="13" name="頁尾版面配置區 4">
            <a:extLst>
              <a:ext uri="{FF2B5EF4-FFF2-40B4-BE49-F238E27FC236}">
                <a16:creationId xmlns:a16="http://schemas.microsoft.com/office/drawing/2014/main" id="{707E57FE-2750-466E-B8AF-CB217A51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0451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F82564-2A20-4521-BD09-076D5C2FE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F6C078C-250B-4838-BCCC-6F654E87C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FE8922D-DB44-4028-A286-0DAAF3425C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6C4B7B6A-9731-4A9D-92BA-465DAAC914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1D231D0-81CF-484A-A233-D8416E5363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" name="投影片編號版面配置區 5">
            <a:extLst>
              <a:ext uri="{FF2B5EF4-FFF2-40B4-BE49-F238E27FC236}">
                <a16:creationId xmlns:a16="http://schemas.microsoft.com/office/drawing/2014/main" id="{07F3731F-CDB5-498E-A220-ADAFA3891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599" y="6248884"/>
            <a:ext cx="2743200" cy="365125"/>
          </a:xfrm>
        </p:spPr>
        <p:txBody>
          <a:bodyPr/>
          <a:lstStyle/>
          <a:p>
            <a:fld id="{07D6F1C1-0E2E-46A6-907A-23CD1BDF5DE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日期版面配置區 1">
            <a:extLst>
              <a:ext uri="{FF2B5EF4-FFF2-40B4-BE49-F238E27FC236}">
                <a16:creationId xmlns:a16="http://schemas.microsoft.com/office/drawing/2014/main" id="{6C2ABE2C-2F4B-4C43-B924-5156856A5EC0}"/>
              </a:ext>
            </a:extLst>
          </p:cNvPr>
          <p:cNvSpPr txBox="1">
            <a:spLocks/>
          </p:cNvSpPr>
          <p:nvPr userDrawn="1"/>
        </p:nvSpPr>
        <p:spPr>
          <a:xfrm>
            <a:off x="-1" y="64960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46">
              <a:defRPr/>
            </a:pPr>
            <a:fld id="{15B10B19-6D2C-4143-B5E9-47B04C351ED4}" type="datetime1">
              <a:rPr lang="en-US" altLang="zh-TW" smtClean="0">
                <a:solidFill>
                  <a:prstClr val="black">
                    <a:tint val="75000"/>
                  </a:prst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pPr defTabSz="914446">
                <a:defRPr/>
              </a:pPr>
              <a:t>2/6/24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AE030A5-F42D-43EA-8C0A-4055B39CC6B4}"/>
              </a:ext>
            </a:extLst>
          </p:cNvPr>
          <p:cNvSpPr/>
          <p:nvPr userDrawn="1"/>
        </p:nvSpPr>
        <p:spPr>
          <a:xfrm>
            <a:off x="-1" y="6553683"/>
            <a:ext cx="12192000" cy="310864"/>
          </a:xfrm>
          <a:prstGeom prst="rect">
            <a:avLst/>
          </a:prstGeom>
          <a:solidFill>
            <a:srgbClr val="006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9478888-CBB3-4A3E-8CFE-73A6797CCD34}"/>
              </a:ext>
            </a:extLst>
          </p:cNvPr>
          <p:cNvSpPr txBox="1"/>
          <p:nvPr userDrawn="1"/>
        </p:nvSpPr>
        <p:spPr>
          <a:xfrm>
            <a:off x="6087166" y="6550597"/>
            <a:ext cx="6096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© 2024 RiConnect, Inc.  All Rights Reserved. 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4" name="日期版面配置區 3">
            <a:extLst>
              <a:ext uri="{FF2B5EF4-FFF2-40B4-BE49-F238E27FC236}">
                <a16:creationId xmlns:a16="http://schemas.microsoft.com/office/drawing/2014/main" id="{0F1F5F7A-B0D2-4E91-9E11-A49B7647F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3" y="6550597"/>
            <a:ext cx="2743200" cy="313950"/>
          </a:xfrm>
        </p:spPr>
        <p:txBody>
          <a:bodyPr/>
          <a:lstStyle>
            <a:lvl1pPr>
              <a:defRPr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F810AA7-8EAA-4E3D-9FD8-311BAC40A7EA}" type="datetime1">
              <a:rPr lang="zh-TW" altLang="en-US" smtClean="0"/>
              <a:t>2024/2/6</a:t>
            </a:fld>
            <a:endParaRPr lang="zh-TW" altLang="en-US" dirty="0"/>
          </a:p>
        </p:txBody>
      </p:sp>
      <p:sp>
        <p:nvSpPr>
          <p:cNvPr id="15" name="頁尾版面配置區 4">
            <a:extLst>
              <a:ext uri="{FF2B5EF4-FFF2-40B4-BE49-F238E27FC236}">
                <a16:creationId xmlns:a16="http://schemas.microsoft.com/office/drawing/2014/main" id="{23D1EC55-B2B9-4103-8343-2EF4A0A8B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6715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8A28D6-8F58-435A-A92F-C73B76B29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A92501E-DC41-43A5-A224-C6986E127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599" y="6248884"/>
            <a:ext cx="2743200" cy="365125"/>
          </a:xfrm>
        </p:spPr>
        <p:txBody>
          <a:bodyPr/>
          <a:lstStyle/>
          <a:p>
            <a:fld id="{07D6F1C1-0E2E-46A6-907A-23CD1BDF5DE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日期版面配置區 1">
            <a:extLst>
              <a:ext uri="{FF2B5EF4-FFF2-40B4-BE49-F238E27FC236}">
                <a16:creationId xmlns:a16="http://schemas.microsoft.com/office/drawing/2014/main" id="{1D07C76B-4336-43D0-AF2A-4409C4600EC6}"/>
              </a:ext>
            </a:extLst>
          </p:cNvPr>
          <p:cNvSpPr txBox="1">
            <a:spLocks/>
          </p:cNvSpPr>
          <p:nvPr userDrawn="1"/>
        </p:nvSpPr>
        <p:spPr>
          <a:xfrm>
            <a:off x="-1" y="64960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46">
              <a:defRPr/>
            </a:pPr>
            <a:fld id="{15B10B19-6D2C-4143-B5E9-47B04C351ED4}" type="datetime1">
              <a:rPr lang="en-US" altLang="zh-TW" smtClean="0">
                <a:solidFill>
                  <a:prstClr val="black">
                    <a:tint val="75000"/>
                  </a:prst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pPr defTabSz="914446">
                <a:defRPr/>
              </a:pPr>
              <a:t>2/6/24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D9E5079-0A00-4CE6-A144-3603CBA6C058}"/>
              </a:ext>
            </a:extLst>
          </p:cNvPr>
          <p:cNvSpPr/>
          <p:nvPr userDrawn="1"/>
        </p:nvSpPr>
        <p:spPr>
          <a:xfrm>
            <a:off x="-1" y="6553683"/>
            <a:ext cx="12192000" cy="310864"/>
          </a:xfrm>
          <a:prstGeom prst="rect">
            <a:avLst/>
          </a:prstGeom>
          <a:solidFill>
            <a:srgbClr val="006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CCB90A4-4662-4BAD-9A04-B89E01EE705C}"/>
              </a:ext>
            </a:extLst>
          </p:cNvPr>
          <p:cNvSpPr txBox="1"/>
          <p:nvPr userDrawn="1"/>
        </p:nvSpPr>
        <p:spPr>
          <a:xfrm>
            <a:off x="6087166" y="6550597"/>
            <a:ext cx="6096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© 2024 RiConnect, Inc.  All Rights Reserved. 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日期版面配置區 3">
            <a:extLst>
              <a:ext uri="{FF2B5EF4-FFF2-40B4-BE49-F238E27FC236}">
                <a16:creationId xmlns:a16="http://schemas.microsoft.com/office/drawing/2014/main" id="{F46C088D-BC69-4172-8D5C-A7C1F62750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3" y="6550597"/>
            <a:ext cx="2743200" cy="313950"/>
          </a:xfrm>
        </p:spPr>
        <p:txBody>
          <a:bodyPr/>
          <a:lstStyle>
            <a:lvl1pPr>
              <a:defRPr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F810AA7-8EAA-4E3D-9FD8-311BAC40A7EA}" type="datetime1">
              <a:rPr lang="zh-TW" altLang="en-US" smtClean="0"/>
              <a:t>2024/2/6</a:t>
            </a:fld>
            <a:endParaRPr lang="zh-TW" altLang="en-US" dirty="0"/>
          </a:p>
        </p:txBody>
      </p:sp>
      <p:sp>
        <p:nvSpPr>
          <p:cNvPr id="11" name="頁尾版面配置區 4">
            <a:extLst>
              <a:ext uri="{FF2B5EF4-FFF2-40B4-BE49-F238E27FC236}">
                <a16:creationId xmlns:a16="http://schemas.microsoft.com/office/drawing/2014/main" id="{3F6B681C-D969-4DCC-827C-038D5774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2278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988C0664-B504-4CDD-BFD1-8D8724C4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07544B3-4DBE-4705-BDA5-65D5C6FA8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8E6BF42-ACA8-47FD-897E-CEBF99A906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CED8-EC4D-478C-AD19-EC7933791711}" type="datetime1">
              <a:rPr lang="zh-TW" altLang="en-US" smtClean="0"/>
              <a:t>2024/2/6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34C7EFD-72C3-4311-8E07-1A710A63C0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FC9C855-D085-4E95-A1BB-4F81FD5104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6F1C1-0E2E-46A6-907A-23CD1BDF5D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837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0" r:id="rId3"/>
    <p:sldLayoutId id="2147483660" r:id="rId4"/>
    <p:sldLayoutId id="2147483661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62" r:id="rId11"/>
    <p:sldLayoutId id="2147483656" r:id="rId12"/>
    <p:sldLayoutId id="2147483657" r:id="rId13"/>
    <p:sldLayoutId id="2147483658" r:id="rId14"/>
    <p:sldLayoutId id="2147483659" r:id="rId1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3F9E03F-07B5-DB50-1444-3318E11F1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4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D1E9191-C6FF-A46F-94A6-8C5CF0B15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4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D1C31DD-C32C-79F8-5D7B-0EBA406AB0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96984-6D72-4F4D-A24A-F0B063359EA9}" type="datetimeFigureOut">
              <a:rPr kumimoji="1" lang="zh-TW" altLang="en-US" smtClean="0"/>
              <a:t>2024/2/6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C9741A2-6D2B-81BC-BA12-08A505994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4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6ABD781-09A1-4597-DF14-4489F869C1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510C0-64E6-CD4A-914C-2880F891454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76431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37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73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1" indent="-228595" algn="l" defTabSz="9143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67" indent="-228595" algn="l" defTabSz="9143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54" indent="-228595" algn="l" defTabSz="9143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1" indent="-228595" algn="l" defTabSz="9143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526" indent="-228595" algn="l" defTabSz="9143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714" indent="-228595" algn="l" defTabSz="9143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900" indent="-228595" algn="l" defTabSz="9143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86" indent="-228595" algn="l" defTabSz="9143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37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87" algn="l" defTabSz="91437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73" algn="l" defTabSz="91437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0" algn="l" defTabSz="91437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46" algn="l" defTabSz="91437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33" algn="l" defTabSz="91437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19" algn="l" defTabSz="91437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306" algn="l" defTabSz="91437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93" algn="l" defTabSz="91437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partner-api.riconnect.tech/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>
            <a:extLst>
              <a:ext uri="{FF2B5EF4-FFF2-40B4-BE49-F238E27FC236}">
                <a16:creationId xmlns:a16="http://schemas.microsoft.com/office/drawing/2014/main" id="{B8ADB997-FDC1-2288-7A2D-E7546EC07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87" y="2"/>
            <a:ext cx="121812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9B9BB6BC-7F41-3742-CCE9-415CD140CAA8}"/>
              </a:ext>
            </a:extLst>
          </p:cNvPr>
          <p:cNvSpPr>
            <a:spLocks noChangeAspect="1"/>
          </p:cNvSpPr>
          <p:nvPr/>
        </p:nvSpPr>
        <p:spPr>
          <a:xfrm>
            <a:off x="10784" y="-2"/>
            <a:ext cx="12170432" cy="6858000"/>
          </a:xfrm>
          <a:prstGeom prst="rect">
            <a:avLst/>
          </a:prstGeom>
          <a:solidFill>
            <a:srgbClr val="08185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520B5E13-4744-297A-5354-972F81965A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1971" y="3737779"/>
            <a:ext cx="6268054" cy="1297856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697C3A00-2E11-F617-3596-60EF10039D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476" y="2714637"/>
            <a:ext cx="5229044" cy="1297856"/>
          </a:xfrm>
          <a:prstGeom prst="rect">
            <a:avLst/>
          </a:prstGeom>
        </p:spPr>
      </p:pic>
      <p:sp>
        <p:nvSpPr>
          <p:cNvPr id="6" name="副標題 2">
            <a:extLst>
              <a:ext uri="{FF2B5EF4-FFF2-40B4-BE49-F238E27FC236}">
                <a16:creationId xmlns:a16="http://schemas.microsoft.com/office/drawing/2014/main" id="{6443F33A-6863-BD4E-B189-FDEE668E2F5C}"/>
              </a:ext>
            </a:extLst>
          </p:cNvPr>
          <p:cNvSpPr txBox="1">
            <a:spLocks/>
          </p:cNvSpPr>
          <p:nvPr/>
        </p:nvSpPr>
        <p:spPr>
          <a:xfrm>
            <a:off x="3481476" y="5114198"/>
            <a:ext cx="5217750" cy="555079"/>
          </a:xfrm>
          <a:prstGeom prst="rect">
            <a:avLst/>
          </a:prstGeom>
        </p:spPr>
        <p:txBody>
          <a:bodyPr/>
          <a:lstStyle>
            <a:lvl1pPr marL="228595" indent="-228595" algn="l" defTabSz="914373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1" indent="-228595" algn="l" defTabSz="91437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67" indent="-228595" algn="l" defTabSz="91437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54" indent="-228595" algn="l" defTabSz="91437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1" indent="-228595" algn="l" defTabSz="91437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26" indent="-228595" algn="l" defTabSz="91437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14" indent="-228595" algn="l" defTabSz="91437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00" indent="-228595" algn="l" defTabSz="91437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86" indent="-228595" algn="l" defTabSz="91437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3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｜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RiConnect API Key as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Product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｜</a:t>
            </a:r>
          </a:p>
        </p:txBody>
      </p:sp>
    </p:spTree>
    <p:extLst>
      <p:ext uri="{BB962C8B-B14F-4D97-AF65-F5344CB8AC3E}">
        <p14:creationId xmlns:p14="http://schemas.microsoft.com/office/powerpoint/2010/main" val="2844054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9380647-D5EE-46D7-8C32-8A393E0FA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6F1C1-0E2E-46A6-907A-23CD1BDF5DE2}" type="slidenum">
              <a:rPr lang="zh-TW" altLang="en-US" smtClean="0"/>
              <a:t>2</a:t>
            </a:fld>
            <a:endParaRPr lang="zh-TW" altLang="en-US"/>
          </a:p>
        </p:txBody>
      </p:sp>
      <p:sp>
        <p:nvSpPr>
          <p:cNvPr id="6" name="標題 5">
            <a:extLst>
              <a:ext uri="{FF2B5EF4-FFF2-40B4-BE49-F238E27FC236}">
                <a16:creationId xmlns:a16="http://schemas.microsoft.com/office/drawing/2014/main" id="{1E8A13BC-AE26-4FAD-B56A-27E407FEF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2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Application Programming Interface (API)</a:t>
            </a:r>
            <a:endParaRPr lang="zh-TW" altLang="en-US" sz="4200" b="1" dirty="0"/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646661AA-F7F6-4923-B4AB-8C45D318EC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In the context of APIs, the word </a:t>
            </a:r>
            <a:r>
              <a:rPr lang="en-US" altLang="zh-TW" b="1" dirty="0"/>
              <a:t>Application</a:t>
            </a:r>
            <a:r>
              <a:rPr lang="en-US" altLang="zh-TW" dirty="0"/>
              <a:t> refers to any software with a distinct function. </a:t>
            </a:r>
            <a:r>
              <a:rPr lang="en-US" altLang="zh-TW" b="1" dirty="0"/>
              <a:t>Interface</a:t>
            </a:r>
            <a:r>
              <a:rPr lang="en-US" altLang="zh-TW" dirty="0"/>
              <a:t> can be thought of as a contract of service between two applications. This contract defines how the two communicate with each other using requests and responses. </a:t>
            </a:r>
          </a:p>
          <a:p>
            <a:endParaRPr lang="en-US" altLang="zh-TW" dirty="0"/>
          </a:p>
          <a:p>
            <a:pPr marL="0" indent="0">
              <a:buNone/>
            </a:pPr>
            <a:endParaRPr lang="zh-TW" altLang="en-US" b="1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2D4BBAA-4CAA-416C-A674-CC5778547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10AA7-8EAA-4E3D-9FD8-311BAC40A7EA}" type="datetime1">
              <a:rPr lang="zh-TW" altLang="en-US" smtClean="0"/>
              <a:t>2024/2/6</a:t>
            </a:fld>
            <a:endParaRPr lang="zh-TW" altLang="en-US" dirty="0"/>
          </a:p>
        </p:txBody>
      </p:sp>
      <p:sp>
        <p:nvSpPr>
          <p:cNvPr id="4" name="橢圓 3">
            <a:extLst>
              <a:ext uri="{FF2B5EF4-FFF2-40B4-BE49-F238E27FC236}">
                <a16:creationId xmlns:a16="http://schemas.microsoft.com/office/drawing/2014/main" id="{1062C452-BDE9-A9A9-ADDE-02FDEEEF6848}"/>
              </a:ext>
            </a:extLst>
          </p:cNvPr>
          <p:cNvSpPr/>
          <p:nvPr/>
        </p:nvSpPr>
        <p:spPr>
          <a:xfrm>
            <a:off x="7637886" y="4362512"/>
            <a:ext cx="2049138" cy="12269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i.e. ERP, other software, files</a:t>
            </a:r>
            <a:endParaRPr lang="zh-TW" altLang="en-US" b="1" dirty="0"/>
          </a:p>
        </p:txBody>
      </p: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4F3C676C-39FA-1CD0-2EB0-EC9F1EB87936}"/>
              </a:ext>
            </a:extLst>
          </p:cNvPr>
          <p:cNvCxnSpPr>
            <a:cxnSpLocks/>
          </p:cNvCxnSpPr>
          <p:nvPr/>
        </p:nvCxnSpPr>
        <p:spPr>
          <a:xfrm flipH="1">
            <a:off x="5288099" y="4671153"/>
            <a:ext cx="204913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23CA9877-D03D-C53E-D87B-BACD3E4A670D}"/>
              </a:ext>
            </a:extLst>
          </p:cNvPr>
          <p:cNvCxnSpPr>
            <a:cxnSpLocks/>
          </p:cNvCxnSpPr>
          <p:nvPr/>
        </p:nvCxnSpPr>
        <p:spPr>
          <a:xfrm>
            <a:off x="5277082" y="5220161"/>
            <a:ext cx="204913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7A27E5AE-55FC-1022-E33D-DA113FC7B569}"/>
              </a:ext>
            </a:extLst>
          </p:cNvPr>
          <p:cNvSpPr txBox="1"/>
          <p:nvPr/>
        </p:nvSpPr>
        <p:spPr>
          <a:xfrm>
            <a:off x="5837421" y="4221913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/>
              <a:t>request</a:t>
            </a:r>
            <a:endParaRPr lang="zh-TW" altLang="en-US" b="1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75E5E2B9-FF2D-2C2D-310D-1D8779F6184D}"/>
              </a:ext>
            </a:extLst>
          </p:cNvPr>
          <p:cNvSpPr txBox="1"/>
          <p:nvPr/>
        </p:nvSpPr>
        <p:spPr>
          <a:xfrm>
            <a:off x="5837421" y="5220161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/>
              <a:t>response</a:t>
            </a:r>
            <a:endParaRPr lang="zh-TW" altLang="en-US" b="1" dirty="0"/>
          </a:p>
        </p:txBody>
      </p:sp>
      <p:sp>
        <p:nvSpPr>
          <p:cNvPr id="24" name="橢圓 23">
            <a:extLst>
              <a:ext uri="{FF2B5EF4-FFF2-40B4-BE49-F238E27FC236}">
                <a16:creationId xmlns:a16="http://schemas.microsoft.com/office/drawing/2014/main" id="{BF967C00-9010-39C2-E91A-FCF60473A3C7}"/>
              </a:ext>
            </a:extLst>
          </p:cNvPr>
          <p:cNvSpPr/>
          <p:nvPr/>
        </p:nvSpPr>
        <p:spPr>
          <a:xfrm>
            <a:off x="2906444" y="4362344"/>
            <a:ext cx="1964187" cy="12269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RiConnect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3361485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B7152CB-05A2-79FE-7C2B-1AC041F85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6F1C1-0E2E-46A6-907A-23CD1BDF5DE2}" type="slidenum">
              <a:rPr lang="zh-TW" altLang="en-US" smtClean="0"/>
              <a:t>3</a:t>
            </a:fld>
            <a:endParaRPr lang="zh-TW" altLang="en-US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D9EDF9C6-13E0-9E10-1FEC-7A7867B03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rgbClr val="202124"/>
                </a:solidFill>
                <a:latin typeface="arial" panose="020B0604020202020204" pitchFamily="34" charset="0"/>
              </a:rPr>
              <a:t>RiConnect API Product Strategies</a:t>
            </a:r>
            <a:endParaRPr lang="zh-TW" altLang="en-US" b="1" dirty="0">
              <a:solidFill>
                <a:srgbClr val="202124"/>
              </a:solidFill>
              <a:latin typeface="arial" panose="020B0604020202020204" pitchFamily="34" charset="0"/>
            </a:endParaRP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7D8830C-E194-8398-AE04-1ACE08425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10AA7-8EAA-4E3D-9FD8-311BAC40A7EA}" type="datetime1">
              <a:rPr lang="zh-TW" altLang="en-US" smtClean="0"/>
              <a:t>2024/2/6</a:t>
            </a:fld>
            <a:endParaRPr lang="zh-TW" altLang="en-US" dirty="0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42CC62CB-62CB-8139-DA87-90445CAB53C0}"/>
              </a:ext>
            </a:extLst>
          </p:cNvPr>
          <p:cNvSpPr/>
          <p:nvPr/>
        </p:nvSpPr>
        <p:spPr>
          <a:xfrm>
            <a:off x="1069554" y="2743202"/>
            <a:ext cx="2555912" cy="21262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RiConnect</a:t>
            </a:r>
            <a:r>
              <a:rPr lang="zh-TW" altLang="en-US" b="1" dirty="0"/>
              <a:t> </a:t>
            </a:r>
            <a:r>
              <a:rPr lang="en-US" altLang="zh-TW" b="1" dirty="0"/>
              <a:t>provide API documentation for customer reference</a:t>
            </a:r>
            <a:endParaRPr lang="zh-TW" altLang="en-US" b="1" dirty="0"/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ACF3A50A-7949-C894-3D80-588D8F9416D5}"/>
              </a:ext>
            </a:extLst>
          </p:cNvPr>
          <p:cNvSpPr/>
          <p:nvPr/>
        </p:nvSpPr>
        <p:spPr>
          <a:xfrm>
            <a:off x="8720774" y="2743202"/>
            <a:ext cx="2555912" cy="21262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 Customer’s data or software</a:t>
            </a:r>
            <a:endParaRPr lang="zh-TW" altLang="en-US" b="1" dirty="0"/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7FB20A11-8A39-1F73-B1C4-5E7CC147A29F}"/>
              </a:ext>
            </a:extLst>
          </p:cNvPr>
          <p:cNvSpPr/>
          <p:nvPr/>
        </p:nvSpPr>
        <p:spPr>
          <a:xfrm>
            <a:off x="7274806" y="2671281"/>
            <a:ext cx="1941727" cy="1658346"/>
          </a:xfrm>
          <a:prstGeom prst="ellipse">
            <a:avLst/>
          </a:prstGeom>
          <a:ln w="635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SI (System Integrator)</a:t>
            </a:r>
            <a:endParaRPr lang="zh-TW" altLang="en-US" b="1" dirty="0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4221D94C-3181-9EC0-7899-A4E99F0083F2}"/>
              </a:ext>
            </a:extLst>
          </p:cNvPr>
          <p:cNvSpPr txBox="1"/>
          <p:nvPr/>
        </p:nvSpPr>
        <p:spPr>
          <a:xfrm>
            <a:off x="4505164" y="4059623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/>
              <a:t>Get API Key</a:t>
            </a:r>
            <a:endParaRPr lang="zh-TW" altLang="en-US" b="1" dirty="0"/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E839B105-DC67-0130-5BE6-41EE9BE114CD}"/>
              </a:ext>
            </a:extLst>
          </p:cNvPr>
          <p:cNvSpPr txBox="1"/>
          <p:nvPr/>
        </p:nvSpPr>
        <p:spPr>
          <a:xfrm>
            <a:off x="4499757" y="3011147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/>
              <a:t>Purchase API Key</a:t>
            </a:r>
            <a:endParaRPr lang="zh-TW" altLang="en-US" b="1" dirty="0"/>
          </a:p>
        </p:txBody>
      </p: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C48389EF-5422-4A26-870B-0FB917CF7963}"/>
              </a:ext>
            </a:extLst>
          </p:cNvPr>
          <p:cNvCxnSpPr>
            <a:cxnSpLocks/>
          </p:cNvCxnSpPr>
          <p:nvPr/>
        </p:nvCxnSpPr>
        <p:spPr>
          <a:xfrm flipH="1">
            <a:off x="4472850" y="3470316"/>
            <a:ext cx="204913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153D7DD3-0378-05DE-1963-5829296D3662}"/>
              </a:ext>
            </a:extLst>
          </p:cNvPr>
          <p:cNvCxnSpPr>
            <a:cxnSpLocks/>
          </p:cNvCxnSpPr>
          <p:nvPr/>
        </p:nvCxnSpPr>
        <p:spPr>
          <a:xfrm>
            <a:off x="4461833" y="4019324"/>
            <a:ext cx="204913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6638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B7152CB-05A2-79FE-7C2B-1AC041F85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6F1C1-0E2E-46A6-907A-23CD1BDF5DE2}" type="slidenum">
              <a:rPr lang="zh-TW" altLang="en-US" smtClean="0"/>
              <a:t>4</a:t>
            </a:fld>
            <a:endParaRPr lang="zh-TW" altLang="en-US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D9EDF9C6-13E0-9E10-1FEC-7A7867B03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rgbClr val="202124"/>
                </a:solidFill>
                <a:latin typeface="arial" panose="020B0604020202020204" pitchFamily="34" charset="0"/>
              </a:rPr>
              <a:t>RiConnect API Documentation Page</a:t>
            </a:r>
            <a:endParaRPr lang="zh-TW" altLang="en-US" b="1" dirty="0">
              <a:solidFill>
                <a:srgbClr val="202124"/>
              </a:solidFill>
              <a:latin typeface="arial" panose="020B0604020202020204" pitchFamily="34" charset="0"/>
            </a:endParaRP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65628A4-1D5D-F00B-18DD-C14B6E092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hlinkClick r:id="rId2"/>
              </a:rPr>
              <a:t>https://partner-api.riconnect.tech/</a:t>
            </a:r>
            <a:endParaRPr lang="en-US" altLang="zh-TW" dirty="0"/>
          </a:p>
          <a:p>
            <a:endParaRPr lang="zh-TW" altLang="en-US" sz="4400" dirty="0">
              <a:solidFill>
                <a:srgbClr val="202124"/>
              </a:solidFill>
              <a:latin typeface="arial" panose="020B0604020202020204" pitchFamily="34" charset="0"/>
              <a:cs typeface="+mj-cs"/>
            </a:endParaRP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7D8830C-E194-8398-AE04-1ACE08425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10AA7-8EAA-4E3D-9FD8-311BAC40A7EA}" type="datetime1">
              <a:rPr lang="zh-TW" altLang="en-US" smtClean="0"/>
              <a:t>2024/2/6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65539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BE3FAC3-E358-F4EF-666E-B3007B15D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72"/>
            <a:ext cx="12192000" cy="685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75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藍色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自訂 1">
      <a:majorFont>
        <a:latin typeface="DengXian"/>
        <a:ea typeface="微軟正黑體"/>
        <a:cs typeface=""/>
      </a:majorFont>
      <a:minorFont>
        <a:latin typeface="DengXian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跑馬燈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121</Words>
  <Application>Microsoft Macintosh PowerPoint</Application>
  <PresentationFormat>Widescreen</PresentationFormat>
  <Paragraphs>24</Paragraphs>
  <Slides>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DengXian</vt:lpstr>
      <vt:lpstr>Arial</vt:lpstr>
      <vt:lpstr>Arial</vt:lpstr>
      <vt:lpstr>Calibri</vt:lpstr>
      <vt:lpstr>Calibri Light</vt:lpstr>
      <vt:lpstr>Office 佈景主題</vt:lpstr>
      <vt:lpstr>1_Office 佈景主題</vt:lpstr>
      <vt:lpstr>PowerPoint Presentation</vt:lpstr>
      <vt:lpstr>Application Programming Interface (API)</vt:lpstr>
      <vt:lpstr>RiConnect API Product Strategies</vt:lpstr>
      <vt:lpstr>RiConnect API Documentation Page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Helen Tsai</dc:creator>
  <cp:lastModifiedBy>Steven Hong</cp:lastModifiedBy>
  <cp:revision>18</cp:revision>
  <dcterms:created xsi:type="dcterms:W3CDTF">2021-12-06T01:06:12Z</dcterms:created>
  <dcterms:modified xsi:type="dcterms:W3CDTF">2024-02-06T07:47:55Z</dcterms:modified>
</cp:coreProperties>
</file>