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835" r:id="rId2"/>
    <p:sldMasterId id="2147483886" r:id="rId3"/>
    <p:sldMasterId id="2147483902" r:id="rId4"/>
  </p:sldMasterIdLst>
  <p:notesMasterIdLst>
    <p:notesMasterId r:id="rId36"/>
  </p:notesMasterIdLst>
  <p:sldIdLst>
    <p:sldId id="274" r:id="rId5"/>
    <p:sldId id="4656" r:id="rId6"/>
    <p:sldId id="4477" r:id="rId7"/>
    <p:sldId id="4660" r:id="rId8"/>
    <p:sldId id="4638" r:id="rId9"/>
    <p:sldId id="4639" r:id="rId10"/>
    <p:sldId id="1052" r:id="rId11"/>
    <p:sldId id="1028" r:id="rId12"/>
    <p:sldId id="4453" r:id="rId13"/>
    <p:sldId id="280" r:id="rId14"/>
    <p:sldId id="4666" r:id="rId15"/>
    <p:sldId id="4653" r:id="rId16"/>
    <p:sldId id="4654" r:id="rId17"/>
    <p:sldId id="276" r:id="rId18"/>
    <p:sldId id="4641" r:id="rId19"/>
    <p:sldId id="4642" r:id="rId20"/>
    <p:sldId id="4646" r:id="rId21"/>
    <p:sldId id="4651" r:id="rId22"/>
    <p:sldId id="290" r:id="rId23"/>
    <p:sldId id="292" r:id="rId24"/>
    <p:sldId id="293" r:id="rId25"/>
    <p:sldId id="4667" r:id="rId26"/>
    <p:sldId id="294" r:id="rId27"/>
    <p:sldId id="295" r:id="rId28"/>
    <p:sldId id="4463" r:id="rId29"/>
    <p:sldId id="256" r:id="rId30"/>
    <p:sldId id="257" r:id="rId31"/>
    <p:sldId id="258" r:id="rId32"/>
    <p:sldId id="299" r:id="rId33"/>
    <p:sldId id="267" r:id="rId34"/>
    <p:sldId id="4662" r:id="rId3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06D"/>
    <a:srgbClr val="4D5FE7"/>
    <a:srgbClr val="2A4CDA"/>
    <a:srgbClr val="245ED2"/>
    <a:srgbClr val="4769FB"/>
    <a:srgbClr val="45DCF5"/>
    <a:srgbClr val="74B6F8"/>
    <a:srgbClr val="088094"/>
    <a:srgbClr val="3758D1"/>
    <a:srgbClr val="2D17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F3D3D2-6E84-3BA6-425E-1C52C026244C}" v="31" dt="2024-01-11T08:18:37.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3"/>
    <p:restoredTop sz="87743"/>
  </p:normalViewPr>
  <p:slideViewPr>
    <p:cSldViewPr snapToGrid="0">
      <p:cViewPr varScale="1">
        <p:scale>
          <a:sx n="101" d="100"/>
          <a:sy n="101" d="100"/>
        </p:scale>
        <p:origin x="120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D774B-E1A8-114E-BE15-A0AF59A38C4C}" type="datetimeFigureOut">
              <a:rPr kumimoji="1" lang="zh-TW" altLang="en-US" smtClean="0"/>
              <a:t>2024/4/16</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5AA8B-7B4A-9C45-A16B-05C9220E5AE9}" type="slidenum">
              <a:rPr kumimoji="1" lang="zh-TW" altLang="en-US" smtClean="0"/>
              <a:t>‹#›</a:t>
            </a:fld>
            <a:endParaRPr kumimoji="1" lang="zh-TW" altLang="en-US"/>
          </a:p>
        </p:txBody>
      </p:sp>
    </p:spTree>
    <p:extLst>
      <p:ext uri="{BB962C8B-B14F-4D97-AF65-F5344CB8AC3E}">
        <p14:creationId xmlns:p14="http://schemas.microsoft.com/office/powerpoint/2010/main" val="2905300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800" b="0" i="0" u="none" strike="noStrike" baseline="0">
                <a:solidFill>
                  <a:srgbClr val="000000"/>
                </a:solidFill>
                <a:latin typeface="Calibri" panose="020F0502020204030204" pitchFamily="34" charset="0"/>
              </a:rPr>
              <a:t>So, now, let me introduce the </a:t>
            </a:r>
            <a:r>
              <a:rPr lang="en-US" altLang="zh-TW" sz="1800" b="0" i="0" u="none" strike="noStrike" baseline="0" err="1">
                <a:solidFill>
                  <a:srgbClr val="000000"/>
                </a:solidFill>
                <a:latin typeface="Calibri" panose="020F0502020204030204" pitchFamily="34" charset="0"/>
              </a:rPr>
              <a:t>Riconnect</a:t>
            </a:r>
            <a:r>
              <a:rPr lang="en-US" altLang="zh-TW" sz="1800" b="0" i="0" u="none" strike="noStrike" baseline="0">
                <a:solidFill>
                  <a:srgbClr val="000000"/>
                </a:solidFill>
                <a:latin typeface="Calibri" panose="020F0502020204030204" pitchFamily="34" charset="0"/>
              </a:rPr>
              <a:t> Software. </a:t>
            </a:r>
            <a:r>
              <a:rPr lang="en-US" altLang="zh-TW" sz="1800" b="0" i="0" u="none" strike="noStrike" baseline="0" err="1">
                <a:solidFill>
                  <a:srgbClr val="000000"/>
                </a:solidFill>
                <a:latin typeface="Calibri" panose="020F0502020204030204" pitchFamily="34" charset="0"/>
              </a:rPr>
              <a:t>Riconnect</a:t>
            </a:r>
            <a:r>
              <a:rPr lang="en-US" altLang="zh-TW" sz="1800" b="0" i="0" u="none" strike="noStrike" baseline="0">
                <a:solidFill>
                  <a:srgbClr val="000000"/>
                </a:solidFill>
                <a:latin typeface="Calibri" panose="020F0502020204030204" pitchFamily="34" charset="0"/>
              </a:rPr>
              <a:t> –connect to safety.</a:t>
            </a:r>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1</a:t>
            </a:fld>
            <a:endParaRPr kumimoji="1" lang="zh-TW" altLang="en-US"/>
          </a:p>
        </p:txBody>
      </p:sp>
    </p:spTree>
    <p:extLst>
      <p:ext uri="{BB962C8B-B14F-4D97-AF65-F5344CB8AC3E}">
        <p14:creationId xmlns:p14="http://schemas.microsoft.com/office/powerpoint/2010/main" val="1593978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a:p>
          <a:p>
            <a:r>
              <a:rPr kumimoji="1" lang="en-US" altLang="zh-TW"/>
              <a:t>Different stakeholders means we have different module including manufacturer, inspection, rental.</a:t>
            </a:r>
          </a:p>
          <a:p>
            <a:r>
              <a:rPr kumimoji="1" lang="en-US" altLang="zh-TW"/>
              <a:t>For supervision module, the equipment owner can share their information to whoever they want to share.</a:t>
            </a:r>
          </a:p>
          <a:p>
            <a:r>
              <a:rPr kumimoji="1" lang="en-US" altLang="zh-TW"/>
              <a:t>And </a:t>
            </a:r>
            <a:r>
              <a:rPr kumimoji="1" lang="en-US" altLang="zh-TW" err="1"/>
              <a:t>Riconnect</a:t>
            </a:r>
            <a:r>
              <a:rPr kumimoji="1" lang="en-US" altLang="zh-TW"/>
              <a:t> App, the front-line operator can simply perform the pre-use check with their mobile phone.</a:t>
            </a:r>
          </a:p>
          <a:p>
            <a:r>
              <a:rPr kumimoji="1" lang="en-US" altLang="zh-TW"/>
              <a:t>Api connector, the API key can be connected with ERP system or whatever system you have.  </a:t>
            </a:r>
          </a:p>
          <a:p>
            <a:endParaRPr kumimoji="1"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trike="sngStrike" err="1"/>
              <a:t>RiConnect</a:t>
            </a:r>
            <a:r>
              <a:rPr kumimoji="1" lang="en-US" altLang="zh-TW" strike="sngStrike"/>
              <a:t> focuses on the Equipment module, which is the core component. It also includes other modules like Manufacture, Inspection, Rental, and Supervision. A mobile app is available for easy access. Moreover, </a:t>
            </a:r>
            <a:r>
              <a:rPr kumimoji="1" lang="en-US" altLang="zh-TW" strike="sngStrike" err="1"/>
              <a:t>RiConnect</a:t>
            </a:r>
            <a:r>
              <a:rPr kumimoji="1" lang="en-US" altLang="zh-TW" strike="sngStrike"/>
              <a:t>  provides an API Connector for smooth integration with clients' existing systems.</a:t>
            </a:r>
          </a:p>
          <a:p>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10</a:t>
            </a:fld>
            <a:endParaRPr kumimoji="1" lang="zh-TW" altLang="en-US"/>
          </a:p>
        </p:txBody>
      </p:sp>
    </p:spTree>
    <p:extLst>
      <p:ext uri="{BB962C8B-B14F-4D97-AF65-F5344CB8AC3E}">
        <p14:creationId xmlns:p14="http://schemas.microsoft.com/office/powerpoint/2010/main" val="131273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u="none" strike="noStrike" baseline="0">
                <a:solidFill>
                  <a:srgbClr val="000000"/>
                </a:solidFill>
                <a:latin typeface="Calibri" panose="020F0502020204030204" pitchFamily="34" charset="0"/>
              </a:rPr>
              <a:t>Conclude about </a:t>
            </a:r>
            <a:r>
              <a:rPr lang="en-US" altLang="zh-TW" sz="1400" b="0" i="0" u="none" strike="noStrike" baseline="0" err="1">
                <a:solidFill>
                  <a:srgbClr val="000000"/>
                </a:solidFill>
                <a:latin typeface="Calibri" panose="020F0502020204030204" pitchFamily="34" charset="0"/>
              </a:rPr>
              <a:t>Riconnect</a:t>
            </a:r>
            <a:r>
              <a:rPr lang="en-US" altLang="zh-TW" sz="1400" b="0" i="0" u="none" strike="noStrike" baseline="0">
                <a:solidFill>
                  <a:srgbClr val="000000"/>
                </a:solidFill>
                <a:latin typeface="Calibri" panose="020F0502020204030204" pitchFamily="34" charset="0"/>
              </a:rPr>
              <a:t>, is to provide equipment traceability based on Identification or serial number; DOC; manufacture documents, distributor additional certificate, pre-use check, report of thorough examination, maintenance record, and certificate of calibration. </a:t>
            </a:r>
          </a:p>
          <a:p>
            <a:r>
              <a:rPr lang="en-US" altLang="zh-TW" sz="1400" b="0" i="0" u="none" strike="noStrike" baseline="0">
                <a:solidFill>
                  <a:srgbClr val="000000"/>
                </a:solidFill>
                <a:latin typeface="Calibri" panose="020F0502020204030204" pitchFamily="34" charset="0"/>
              </a:rPr>
              <a:t>So, in the product lifecycle, </a:t>
            </a:r>
            <a:r>
              <a:rPr lang="en-US" altLang="zh-TW" sz="1400" b="0" i="0" u="none" strike="noStrike" baseline="0" err="1">
                <a:solidFill>
                  <a:srgbClr val="000000"/>
                </a:solidFill>
                <a:latin typeface="Calibri" panose="020F0502020204030204" pitchFamily="34" charset="0"/>
              </a:rPr>
              <a:t>Riconnect</a:t>
            </a:r>
            <a:r>
              <a:rPr lang="en-US" altLang="zh-TW" sz="1400" b="0" i="0" u="none" strike="noStrike" baseline="0">
                <a:solidFill>
                  <a:srgbClr val="000000"/>
                </a:solidFill>
                <a:latin typeface="Calibri" panose="020F0502020204030204" pitchFamily="34" charset="0"/>
              </a:rPr>
              <a:t> can provide you with the equipment traceability based on the doc. mentioned above.</a:t>
            </a:r>
            <a:endParaRPr kumimoji="1" lang="en-US" altLang="zh-TW" sz="1400" strike="sngStrike"/>
          </a:p>
          <a:p>
            <a:endParaRPr kumimoji="1" lang="en-US" altLang="zh-TW" sz="1400" strike="sngStrike"/>
          </a:p>
          <a:p>
            <a:endParaRPr kumimoji="1" lang="en-US" altLang="zh-TW" sz="1400" strike="sngStrike"/>
          </a:p>
          <a:p>
            <a:r>
              <a:rPr kumimoji="1" lang="en-US" altLang="zh-TW" sz="1400" strike="sngStrike" err="1"/>
              <a:t>RiConnect's</a:t>
            </a:r>
            <a:r>
              <a:rPr kumimoji="1" lang="en-US" altLang="zh-TW" sz="1400" strike="sngStrike"/>
              <a:t> powerful core feature, Equipment Traceability, makes all of this possible. It allows you to easily manage important information related to your equipment, such as Serial Number Identification, Declaration of Conformity, manufacturer documentation, additional certificates from distributors, Pre-use Check records, Report of Thorough Examination reports, daily maintenance records, and calibration reports.</a:t>
            </a:r>
            <a:endParaRPr kumimoji="1" lang="zh-TW" altLang="en-US" sz="1400" strike="sngStrike"/>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11</a:t>
            </a:fld>
            <a:endParaRPr kumimoji="1" lang="zh-TW" altLang="en-US"/>
          </a:p>
        </p:txBody>
      </p:sp>
    </p:spTree>
    <p:extLst>
      <p:ext uri="{BB962C8B-B14F-4D97-AF65-F5344CB8AC3E}">
        <p14:creationId xmlns:p14="http://schemas.microsoft.com/office/powerpoint/2010/main" val="410953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u="none" strike="noStrike" baseline="0">
                <a:solidFill>
                  <a:srgbClr val="000000"/>
                </a:solidFill>
                <a:latin typeface="Calibri" panose="020F0502020204030204" pitchFamily="34" charset="0"/>
              </a:rPr>
              <a:t>Ok, let me show you the asset list on website here. </a:t>
            </a:r>
          </a:p>
          <a:p>
            <a:endParaRPr kumimoji="1" lang="en-US" altLang="zh-TW" sz="1400"/>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12</a:t>
            </a:fld>
            <a:endParaRPr kumimoji="1" lang="zh-TW" altLang="en-US"/>
          </a:p>
        </p:txBody>
      </p:sp>
    </p:spTree>
    <p:extLst>
      <p:ext uri="{BB962C8B-B14F-4D97-AF65-F5344CB8AC3E}">
        <p14:creationId xmlns:p14="http://schemas.microsoft.com/office/powerpoint/2010/main" val="1559489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 altLang="zh-TW"/>
              <a:t>When you click on the asset no., we  can see the details of this equipment like…</a:t>
            </a:r>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13</a:t>
            </a:fld>
            <a:endParaRPr kumimoji="1" lang="zh-TW" altLang="en-US"/>
          </a:p>
        </p:txBody>
      </p:sp>
    </p:spTree>
    <p:extLst>
      <p:ext uri="{BB962C8B-B14F-4D97-AF65-F5344CB8AC3E}">
        <p14:creationId xmlns:p14="http://schemas.microsoft.com/office/powerpoint/2010/main" val="50814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374151"/>
                </a:solidFill>
                <a:effectLst/>
                <a:latin typeface="Söhne"/>
              </a:rPr>
              <a:t>You'll have a complete and organized view of all the relevant information associated with that equipment, making it easy to access and refer to.</a:t>
            </a:r>
          </a:p>
          <a:p>
            <a:endParaRPr kumimoji="1" lang="en-US" altLang="zh-TW" b="0" i="0" dirty="0">
              <a:solidFill>
                <a:srgbClr val="374151"/>
              </a:solidFill>
              <a:effectLst/>
              <a:latin typeface="Söhne"/>
            </a:endParaRPr>
          </a:p>
          <a:p>
            <a:r>
              <a:rPr kumimoji="1" lang="en-US" altLang="zh-TW" b="0" i="0" dirty="0">
                <a:solidFill>
                  <a:srgbClr val="374151"/>
                </a:solidFill>
                <a:effectLst/>
                <a:latin typeface="Söhne"/>
              </a:rPr>
              <a:t>If the manufacturer is on RiConnect, the product information</a:t>
            </a:r>
            <a:r>
              <a:rPr kumimoji="1" lang="en-US" altLang="zh-TW" b="1" i="0" dirty="0">
                <a:solidFill>
                  <a:srgbClr val="374151"/>
                </a:solidFill>
                <a:effectLst/>
                <a:latin typeface="Söhne"/>
              </a:rPr>
              <a:t>*</a:t>
            </a:r>
            <a:r>
              <a:rPr kumimoji="1" lang="en-US" altLang="zh-TW" b="0" i="0" dirty="0">
                <a:solidFill>
                  <a:srgbClr val="374151"/>
                </a:solidFill>
                <a:effectLst/>
                <a:latin typeface="Söhne"/>
              </a:rPr>
              <a:t> will come along directly from manufacturer.</a:t>
            </a:r>
          </a:p>
          <a:p>
            <a:r>
              <a:rPr kumimoji="1" lang="en-US" altLang="zh-TW" b="0" i="0" dirty="0">
                <a:solidFill>
                  <a:srgbClr val="374151"/>
                </a:solidFill>
                <a:effectLst/>
                <a:latin typeface="Söhne"/>
              </a:rPr>
              <a:t>For the location in the middle side, it’s the fixed location.</a:t>
            </a:r>
          </a:p>
          <a:p>
            <a:r>
              <a:rPr kumimoji="1" lang="en-US" altLang="zh-TW" b="0" i="0" dirty="0">
                <a:solidFill>
                  <a:srgbClr val="374151"/>
                </a:solidFill>
                <a:effectLst/>
                <a:latin typeface="Söhne"/>
              </a:rPr>
              <a:t>For the geolocation part will be put under pre-use check and maintenance.</a:t>
            </a:r>
          </a:p>
          <a:p>
            <a:r>
              <a:rPr kumimoji="1" lang="en-US" altLang="zh-TW" b="0" i="0" dirty="0">
                <a:solidFill>
                  <a:srgbClr val="374151"/>
                </a:solidFill>
                <a:effectLst/>
                <a:latin typeface="Söhne"/>
              </a:rPr>
              <a:t>When the operators perform the pre-use check or maintenance, the geo location will be captured for record. </a:t>
            </a:r>
          </a:p>
          <a:p>
            <a:r>
              <a:rPr kumimoji="1" lang="en-US" altLang="zh-TW" b="0" i="0" dirty="0">
                <a:solidFill>
                  <a:srgbClr val="374151"/>
                </a:solidFill>
                <a:effectLst/>
                <a:latin typeface="Söhne"/>
              </a:rPr>
              <a:t> </a:t>
            </a:r>
            <a:endParaRPr kumimoji="1" lang="zh-TW" altLang="en-US" dirty="0"/>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14</a:t>
            </a:fld>
            <a:endParaRPr kumimoji="1" lang="zh-TW" altLang="en-US"/>
          </a:p>
        </p:txBody>
      </p:sp>
    </p:spTree>
    <p:extLst>
      <p:ext uri="{BB962C8B-B14F-4D97-AF65-F5344CB8AC3E}">
        <p14:creationId xmlns:p14="http://schemas.microsoft.com/office/powerpoint/2010/main" val="2541211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Here’s the documents which used to be paper-based documentation and very easy to get lost.</a:t>
            </a:r>
          </a:p>
          <a:p>
            <a:r>
              <a:rPr kumimoji="1" lang="en-US" altLang="zh-TW"/>
              <a:t>Now with digital solution they came along from manufactures directly.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a:t>With just a click on a document, you can access to any documents you want.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trike="sngStrike"/>
              <a:t> a repository of manufacturer-provided documents and easily manage your own previously paper-based documentation. This streamlined approach greatly enhances operational efficiency.</a:t>
            </a:r>
          </a:p>
          <a:p>
            <a:endParaRPr kumimoji="1"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5AA8B-7B4A-9C45-A16B-05C9220E5AE9}"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23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When you click on a certificate, you'll immediately see all the relevant information related to that specific equipment.</a:t>
            </a:r>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16</a:t>
            </a:fld>
            <a:endParaRPr kumimoji="1" lang="zh-TW" altLang="en-US"/>
          </a:p>
        </p:txBody>
      </p:sp>
    </p:spTree>
    <p:extLst>
      <p:ext uri="{BB962C8B-B14F-4D97-AF65-F5344CB8AC3E}">
        <p14:creationId xmlns:p14="http://schemas.microsoft.com/office/powerpoint/2010/main" val="2333127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b="0" i="0">
                <a:solidFill>
                  <a:srgbClr val="374151"/>
                </a:solidFill>
                <a:effectLst/>
                <a:latin typeface="Söhne"/>
              </a:rPr>
              <a:t>Additionally, you can also view images of the equipment.</a:t>
            </a:r>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17</a:t>
            </a:fld>
            <a:endParaRPr kumimoji="1" lang="zh-TW" altLang="en-US"/>
          </a:p>
        </p:txBody>
      </p:sp>
    </p:spTree>
    <p:extLst>
      <p:ext uri="{BB962C8B-B14F-4D97-AF65-F5344CB8AC3E}">
        <p14:creationId xmlns:p14="http://schemas.microsoft.com/office/powerpoint/2010/main" val="3810795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The equipment owner also can upload and manage your own documents, like product insurance etc.</a:t>
            </a:r>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18</a:t>
            </a:fld>
            <a:endParaRPr kumimoji="1" lang="zh-TW" altLang="en-US"/>
          </a:p>
        </p:txBody>
      </p:sp>
    </p:spTree>
    <p:extLst>
      <p:ext uri="{BB962C8B-B14F-4D97-AF65-F5344CB8AC3E}">
        <p14:creationId xmlns:p14="http://schemas.microsoft.com/office/powerpoint/2010/main" val="2560032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 altLang="zh-TW"/>
              <a:t>When you click on "AddCert," you can easily obtain any additional certificates provided by the distributors.</a:t>
            </a:r>
          </a:p>
          <a:p>
            <a:endParaRPr kumimoji="1" lang="en" altLang="zh-TW"/>
          </a:p>
          <a:p>
            <a:r>
              <a:rPr kumimoji="1" lang="en" altLang="zh-TW"/>
              <a:t>For addcert founction, it means additional certificate.</a:t>
            </a:r>
          </a:p>
          <a:p>
            <a:r>
              <a:rPr kumimoji="1" lang="en" altLang="zh-TW"/>
              <a:t>In lifing industry, w</a:t>
            </a:r>
            <a:r>
              <a:rPr kumimoji="1" lang="en-US" altLang="zh-TW"/>
              <a:t>he</a:t>
            </a:r>
            <a:r>
              <a:rPr kumimoji="1" lang="en" altLang="zh-TW"/>
              <a:t>n the manufacturer sale the products to customers, sometimes there’re distributors in the middle to distribute the products to end users. </a:t>
            </a:r>
            <a:r>
              <a:rPr kumimoji="1" lang="en-US" altLang="zh-TW"/>
              <a:t>T</a:t>
            </a:r>
            <a:r>
              <a:rPr kumimoji="1" lang="en" altLang="zh-TW"/>
              <a:t>he distrbuters can use this addcert function to generate the certificate based on different situation. All the certificates will be displyed under the addcert tab.</a:t>
            </a:r>
          </a:p>
          <a:p>
            <a:endParaRPr kumimoji="1" lang="en" altLang="zh-TW"/>
          </a:p>
          <a:p>
            <a:r>
              <a:rPr kumimoji="1" lang="en" altLang="zh-TW"/>
              <a:t>The end user will get to know whi</a:t>
            </a:r>
            <a:r>
              <a:rPr kumimoji="1" lang="en-US" altLang="zh-TW" err="1"/>
              <a:t>ch</a:t>
            </a:r>
            <a:r>
              <a:rPr kumimoji="1" lang="en" altLang="zh-TW"/>
              <a:t> certificate came from which distributors.</a:t>
            </a:r>
          </a:p>
          <a:p>
            <a:endParaRPr kumimoji="1" lang="en" altLang="zh-TW"/>
          </a:p>
          <a:p>
            <a:endParaRPr kumimoji="1" lang="en" altLang="zh-TW"/>
          </a:p>
          <a:p>
            <a:pPr algn="l"/>
            <a:endParaRPr lang="zh-TW" altLang="en-US" sz="1800" b="0" i="0" u="none" strike="noStrike" baseline="0">
              <a:solidFill>
                <a:srgbClr val="000000"/>
              </a:solidFill>
              <a:latin typeface="Calibri" panose="020F0502020204030204" pitchFamily="34" charset="0"/>
            </a:endParaRPr>
          </a:p>
          <a:p>
            <a:r>
              <a:rPr lang="en-US" altLang="zh-TW" sz="1800" b="0" i="0" u="none" strike="noStrike" baseline="0">
                <a:solidFill>
                  <a:srgbClr val="000000"/>
                </a:solidFill>
                <a:latin typeface="Calibri" panose="020F0502020204030204" pitchFamily="34" charset="0"/>
              </a:rPr>
              <a:t>Supplementary (Sometimes in oil &amp; gas industry, some equipment such as oil or waterflow equipment will need to do a periodical calibration or recertification. </a:t>
            </a:r>
          </a:p>
          <a:p>
            <a:r>
              <a:rPr lang="en-US" altLang="zh-TW" sz="1800" b="0" i="0" u="none" strike="noStrike" baseline="0">
                <a:solidFill>
                  <a:srgbClr val="000000"/>
                </a:solidFill>
                <a:latin typeface="Calibri" panose="020F0502020204030204" pitchFamily="34" charset="0"/>
              </a:rPr>
              <a:t>On this </a:t>
            </a:r>
            <a:r>
              <a:rPr lang="en-US" altLang="zh-TW" sz="1800" b="0" i="0" u="none" strike="noStrike" baseline="0" err="1">
                <a:solidFill>
                  <a:srgbClr val="000000"/>
                </a:solidFill>
                <a:latin typeface="Calibri" panose="020F0502020204030204" pitchFamily="34" charset="0"/>
              </a:rPr>
              <a:t>addcerts</a:t>
            </a:r>
            <a:r>
              <a:rPr lang="en-US" altLang="zh-TW" sz="1800" b="0" i="0" u="none" strike="noStrike" baseline="0">
                <a:solidFill>
                  <a:srgbClr val="000000"/>
                </a:solidFill>
                <a:latin typeface="Calibri" panose="020F0502020204030204" pitchFamily="34" charset="0"/>
              </a:rPr>
              <a:t> feature, it allows distributors or inspection company to add an additional document or certification when some certain test is conducted on this equipment in between the process. )</a:t>
            </a:r>
            <a:endParaRPr kumimoji="1"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5AA8B-7B4A-9C45-A16B-05C9220E5AE9}"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84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u="none" strike="noStrike" baseline="0">
                <a:solidFill>
                  <a:srgbClr val="000000"/>
                </a:solidFill>
                <a:latin typeface="Calibri" panose="020F0502020204030204" pitchFamily="34" charset="0"/>
              </a:rPr>
              <a:t>From this pictures, what do you see guys? Here, we can see an engineer who probably is going to do a pre-use checks, maintenance or maybe periodic inspection of the equipment.</a:t>
            </a:r>
          </a:p>
          <a:p>
            <a:r>
              <a:rPr lang="en-US" altLang="zh-TW" sz="1400" b="0" i="0" u="none" strike="noStrike" baseline="0">
                <a:solidFill>
                  <a:srgbClr val="000000"/>
                </a:solidFill>
                <a:latin typeface="Calibri" panose="020F0502020204030204" pitchFamily="34" charset="0"/>
              </a:rPr>
              <a:t>He is still using a traditional way of using paper and pen to perform the tasks that I mentioned just now. </a:t>
            </a:r>
          </a:p>
          <a:p>
            <a:r>
              <a:rPr lang="en-US" altLang="zh-TW" sz="1400" b="0" i="0" u="none" strike="noStrike" baseline="0">
                <a:solidFill>
                  <a:srgbClr val="000000"/>
                </a:solidFill>
                <a:latin typeface="Calibri" panose="020F0502020204030204" pitchFamily="34" charset="0"/>
              </a:rPr>
              <a:t>Can you imagine, for each task, how many papers he is going to use, and it might cause a lots of papers which will be hard to manage and analyze. </a:t>
            </a:r>
          </a:p>
          <a:p>
            <a:r>
              <a:rPr lang="en-US" altLang="zh-TW" sz="1400" b="0" i="0" u="none" strike="noStrike" baseline="0">
                <a:solidFill>
                  <a:srgbClr val="000000"/>
                </a:solidFill>
                <a:latin typeface="Calibri" panose="020F0502020204030204" pitchFamily="34" charset="0"/>
              </a:rPr>
              <a:t>These are the pain points that we are currently facing on using traditional way to do pre-use check, inspection, and maintenance. </a:t>
            </a:r>
          </a:p>
          <a:p>
            <a:endParaRPr lang="en-US" altLang="zh-TW" sz="1400" b="0" i="0" strike="sngStrike">
              <a:solidFill>
                <a:srgbClr val="374151"/>
              </a:solidFill>
              <a:effectLst/>
              <a:latin typeface="Söhne"/>
            </a:endParaRPr>
          </a:p>
          <a:p>
            <a:endParaRPr lang="en-US" altLang="zh-TW" sz="1400" b="0" i="0" strike="sngStrike">
              <a:solidFill>
                <a:srgbClr val="374151"/>
              </a:solidFill>
              <a:effectLst/>
              <a:latin typeface="Söhne"/>
            </a:endParaRPr>
          </a:p>
          <a:p>
            <a:endParaRPr lang="en-US" altLang="zh-TW" sz="1400" b="0" i="0" strike="sngStrike">
              <a:solidFill>
                <a:srgbClr val="374151"/>
              </a:solidFill>
              <a:effectLst/>
              <a:latin typeface="Söhne"/>
            </a:endParaRPr>
          </a:p>
          <a:p>
            <a:r>
              <a:rPr lang="en-US" altLang="zh-TW" sz="1400" b="0" i="0" strike="sngStrike">
                <a:solidFill>
                  <a:srgbClr val="374151"/>
                </a:solidFill>
                <a:effectLst/>
                <a:latin typeface="Söhne"/>
              </a:rPr>
              <a:t>Have you ever experienced the challenge of locating necessary documentation and confirming the status of equipment among a large number of assets in a facility? It can be a time-consuming task, right?</a:t>
            </a:r>
          </a:p>
          <a:p>
            <a:r>
              <a:rPr lang="en-US" altLang="zh-TW" sz="1400" b="0" i="0" strike="sngStrike">
                <a:solidFill>
                  <a:srgbClr val="374151"/>
                </a:solidFill>
                <a:effectLst/>
                <a:latin typeface="Söhne"/>
              </a:rPr>
              <a:t>Back in the day, it always paper work when it comes to documentation management of equipment. But now we have digitalized the list from paper based to </a:t>
            </a:r>
            <a:r>
              <a:rPr lang="en-US" altLang="zh-TW" sz="1400" b="0" i="0" strike="sngStrike" err="1">
                <a:solidFill>
                  <a:srgbClr val="374151"/>
                </a:solidFill>
                <a:effectLst/>
                <a:latin typeface="Söhne"/>
              </a:rPr>
              <a:t>RiConnect</a:t>
            </a:r>
            <a:r>
              <a:rPr lang="en-US" altLang="zh-TW" sz="1400" b="0" i="0" strike="sngStrike">
                <a:solidFill>
                  <a:srgbClr val="374151"/>
                </a:solidFill>
                <a:effectLst/>
                <a:latin typeface="Söhne"/>
              </a:rPr>
              <a:t>. </a:t>
            </a:r>
          </a:p>
          <a:p>
            <a:r>
              <a:rPr lang="en-US" altLang="zh-TW" sz="1400" b="0" i="0">
                <a:solidFill>
                  <a:srgbClr val="374151"/>
                </a:solidFill>
                <a:effectLst/>
                <a:latin typeface="Söhne"/>
              </a:rPr>
              <a:t>  </a:t>
            </a:r>
          </a:p>
          <a:p>
            <a:endParaRPr kumimoji="1" lang="zh-TW" altLang="en-US" sz="1400"/>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2</a:t>
            </a:fld>
            <a:endParaRPr kumimoji="1" lang="zh-TW" altLang="en-US"/>
          </a:p>
        </p:txBody>
      </p:sp>
    </p:spTree>
    <p:extLst>
      <p:ext uri="{BB962C8B-B14F-4D97-AF65-F5344CB8AC3E}">
        <p14:creationId xmlns:p14="http://schemas.microsoft.com/office/powerpoint/2010/main" val="2298805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baseline="0">
                <a:solidFill>
                  <a:srgbClr val="000000"/>
                </a:solidFill>
                <a:latin typeface="Calibri" panose="020F0502020204030204" pitchFamily="34" charset="0"/>
              </a:rPr>
              <a:t>At this pre-use check feature, you can see the record / history of pre-use check of the asset. </a:t>
            </a:r>
          </a:p>
          <a:p>
            <a:r>
              <a:rPr lang="en-US" altLang="zh-TW" sz="1200" b="0" i="0" u="none" strike="noStrike" baseline="0">
                <a:solidFill>
                  <a:srgbClr val="000000"/>
                </a:solidFill>
                <a:latin typeface="Calibri" panose="020F0502020204030204" pitchFamily="34" charset="0"/>
              </a:rPr>
              <a:t>For an example * On 14</a:t>
            </a:r>
            <a:r>
              <a:rPr lang="en-US" altLang="zh-TW" sz="1200" b="0" i="0" u="none" strike="noStrike" baseline="30000">
                <a:solidFill>
                  <a:srgbClr val="000000"/>
                </a:solidFill>
                <a:latin typeface="Calibri" panose="020F0502020204030204" pitchFamily="34" charset="0"/>
              </a:rPr>
              <a:t>th</a:t>
            </a:r>
            <a:r>
              <a:rPr lang="en-US" altLang="zh-TW" sz="1200" b="0" i="0" u="none" strike="noStrike" baseline="0">
                <a:solidFill>
                  <a:srgbClr val="000000"/>
                </a:solidFill>
                <a:latin typeface="Calibri" panose="020F0502020204030204" pitchFamily="34" charset="0"/>
              </a:rPr>
              <a:t> April 2023, Victor has conducted a pre-use check and he found a crack and abnormal sound of the asset. </a:t>
            </a:r>
          </a:p>
          <a:p>
            <a:r>
              <a:rPr lang="en-US" altLang="zh-TW" sz="1200" b="0" i="0" u="none" strike="sngStrike" baseline="0">
                <a:solidFill>
                  <a:srgbClr val="000000"/>
                </a:solidFill>
                <a:latin typeface="Calibri" panose="020F0502020204030204" pitchFamily="34" charset="0"/>
              </a:rPr>
              <a:t>So, on the same date 14</a:t>
            </a:r>
            <a:r>
              <a:rPr lang="en-US" altLang="zh-TW" sz="1200" b="0" i="0" u="none" strike="sngStrike" baseline="30000">
                <a:solidFill>
                  <a:srgbClr val="000000"/>
                </a:solidFill>
                <a:latin typeface="Calibri" panose="020F0502020204030204" pitchFamily="34" charset="0"/>
              </a:rPr>
              <a:t>th</a:t>
            </a:r>
            <a:r>
              <a:rPr lang="en-US" altLang="zh-TW" sz="1200" b="0" i="0" u="none" strike="sngStrike" baseline="0">
                <a:solidFill>
                  <a:srgbClr val="000000"/>
                </a:solidFill>
                <a:latin typeface="Calibri" panose="020F0502020204030204" pitchFamily="34" charset="0"/>
              </a:rPr>
              <a:t> April, his manager Hugo made another pre-use check again and make a note that it will be need for a repair. </a:t>
            </a:r>
          </a:p>
          <a:p>
            <a:r>
              <a:rPr lang="en-US" altLang="zh-TW" sz="1200" b="0" i="0" u="none" strike="noStrike" baseline="0">
                <a:solidFill>
                  <a:srgbClr val="000000"/>
                </a:solidFill>
                <a:latin typeface="Calibri" panose="020F0502020204030204" pitchFamily="34" charset="0"/>
              </a:rPr>
              <a:t>After the repair is conducted,* on 14</a:t>
            </a:r>
            <a:r>
              <a:rPr lang="en-US" altLang="zh-TW" sz="1200" b="0" i="0" u="none" strike="noStrike" baseline="30000">
                <a:solidFill>
                  <a:srgbClr val="000000"/>
                </a:solidFill>
                <a:latin typeface="Calibri" panose="020F0502020204030204" pitchFamily="34" charset="0"/>
              </a:rPr>
              <a:t>th</a:t>
            </a:r>
            <a:r>
              <a:rPr lang="en-US" altLang="zh-TW" sz="1200" b="0" i="0" u="none" strike="noStrike" baseline="0">
                <a:solidFill>
                  <a:srgbClr val="000000"/>
                </a:solidFill>
                <a:latin typeface="Calibri" panose="020F0502020204030204" pitchFamily="34" charset="0"/>
              </a:rPr>
              <a:t> April, Hugo do another pre-use check and the result of the pre-use check is in safe working and equipment is ready to be use. </a:t>
            </a:r>
          </a:p>
          <a:p>
            <a:r>
              <a:rPr kumimoji="1" lang="en-US" altLang="zh-TW" sz="1200" b="0" i="0" u="none" strike="noStrike" baseline="0">
                <a:solidFill>
                  <a:srgbClr val="000000"/>
                </a:solidFill>
                <a:latin typeface="Calibri" panose="020F0502020204030204" pitchFamily="34" charset="0"/>
              </a:rPr>
              <a:t>The geolocation is also captured when doing the pre-use check so when you click on the geolocation.</a:t>
            </a:r>
          </a:p>
          <a:p>
            <a:r>
              <a:rPr kumimoji="1" lang="en-US" altLang="zh-TW" sz="1200" b="0" i="0" u="none" strike="noStrike" baseline="0">
                <a:solidFill>
                  <a:srgbClr val="000000"/>
                </a:solidFill>
                <a:latin typeface="Calibri" panose="020F0502020204030204" pitchFamily="34" charset="0"/>
              </a:rPr>
              <a:t>It will redirect you to Google map.</a:t>
            </a:r>
          </a:p>
          <a:p>
            <a:endParaRPr kumimoji="1" lang="en" altLang="zh-TW" strike="sngStrike"/>
          </a:p>
          <a:p>
            <a:endParaRPr kumimoji="1" lang="zh-TW" altLang="en-US"/>
          </a:p>
          <a:p>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20</a:t>
            </a:fld>
            <a:endParaRPr kumimoji="1" lang="zh-TW" altLang="en-US"/>
          </a:p>
        </p:txBody>
      </p:sp>
    </p:spTree>
    <p:extLst>
      <p:ext uri="{BB962C8B-B14F-4D97-AF65-F5344CB8AC3E}">
        <p14:creationId xmlns:p14="http://schemas.microsoft.com/office/powerpoint/2010/main" val="210847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baseline="0">
                <a:solidFill>
                  <a:srgbClr val="000000"/>
                </a:solidFill>
                <a:latin typeface="Calibri" panose="020F0502020204030204" pitchFamily="34" charset="0"/>
              </a:rPr>
              <a:t>According to the regulation, the certificate will need to be renewed after certain period of time which is different from region to region.</a:t>
            </a:r>
          </a:p>
          <a:p>
            <a:r>
              <a:rPr lang="en-US" altLang="zh-TW" sz="1200" b="0" i="0" u="none" strike="noStrike" baseline="0">
                <a:solidFill>
                  <a:srgbClr val="000000"/>
                </a:solidFill>
                <a:latin typeface="Calibri" panose="020F0502020204030204" pitchFamily="34" charset="0"/>
              </a:rPr>
              <a:t>Under this thorough examination tab, you can see the complete thorough examination history that has been conducted on the asset.</a:t>
            </a:r>
            <a:endParaRPr kumimoji="1" lang="en" altLang="zh-TW" sz="1200" strike="sngStrike"/>
          </a:p>
          <a:p>
            <a:endParaRPr kumimoji="1" lang="en" altLang="zh-TW" sz="1200" strike="sngStrike"/>
          </a:p>
          <a:p>
            <a:r>
              <a:rPr kumimoji="1" lang="en" altLang="zh-TW" sz="1200" strike="sngStrike"/>
              <a:t>With the Thorough Examination feature, you can manage all inspection certificates and documents efficiently. Moreover, you can easily identify if any inspections are nearing their expiration dates.</a:t>
            </a:r>
          </a:p>
          <a:p>
            <a:r>
              <a:rPr kumimoji="1" lang="en" altLang="zh-TW" sz="1200" strike="sngStrike"/>
              <a:t>With the Thorough Examination feature, </a:t>
            </a:r>
            <a:r>
              <a:rPr kumimoji="1" lang="en-US" altLang="zh-TW" sz="1200" strike="sngStrike" err="1"/>
              <a:t>th</a:t>
            </a:r>
            <a:r>
              <a:rPr kumimoji="1" lang="en" altLang="zh-TW" sz="1200" strike="sngStrike"/>
              <a:t>e equipment owner c</a:t>
            </a:r>
            <a:r>
              <a:rPr kumimoji="1" lang="en-US" altLang="zh-TW" sz="1200" strike="sngStrike"/>
              <a:t>an</a:t>
            </a:r>
            <a:r>
              <a:rPr kumimoji="1" lang="en" altLang="zh-TW" sz="1200" strike="sngStrike"/>
              <a:t> upload the certificate or report under this tab, so you get to see the the type of the report and due date and examined by which com</a:t>
            </a:r>
            <a:r>
              <a:rPr kumimoji="1" lang="en-US" altLang="zh-TW" sz="1200" strike="sngStrike"/>
              <a:t>pa</a:t>
            </a:r>
            <a:r>
              <a:rPr kumimoji="1" lang="en" altLang="zh-TW" sz="1200" strike="sngStrike"/>
              <a:t>ny.</a:t>
            </a:r>
          </a:p>
          <a:p>
            <a:endParaRPr kumimoji="1" lang="en" altLang="zh-TW" sz="1200"/>
          </a:p>
          <a:p>
            <a:endParaRPr kumimoji="1" lang="en" altLang="zh-TW"/>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21</a:t>
            </a:fld>
            <a:endParaRPr kumimoji="1" lang="zh-TW" altLang="en-US"/>
          </a:p>
        </p:txBody>
      </p:sp>
    </p:spTree>
    <p:extLst>
      <p:ext uri="{BB962C8B-B14F-4D97-AF65-F5344CB8AC3E}">
        <p14:creationId xmlns:p14="http://schemas.microsoft.com/office/powerpoint/2010/main" val="3072613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 altLang="zh-TW" dirty="0"/>
              <a:t>Under Maintenance tab, you can view all the records of periodical checklists.</a:t>
            </a:r>
          </a:p>
          <a:p>
            <a:endParaRPr kumimoji="1" lang="en" altLang="zh-TW" dirty="0"/>
          </a:p>
          <a:p>
            <a:r>
              <a:rPr kumimoji="1" lang="en" altLang="zh-TW" dirty="0"/>
              <a:t>The main different between pre-use </a:t>
            </a:r>
            <a:r>
              <a:rPr kumimoji="1" lang="en" altLang="zh-TW" dirty="0" err="1"/>
              <a:t>che</a:t>
            </a:r>
            <a:r>
              <a:rPr kumimoji="1" lang="en-US" altLang="zh-TW" dirty="0"/>
              <a:t>ck</a:t>
            </a:r>
            <a:r>
              <a:rPr kumimoji="1" lang="en" altLang="zh-TW" dirty="0"/>
              <a:t> and maintenance is for pre-use check is required to be done whenever prior the operation.</a:t>
            </a:r>
          </a:p>
          <a:p>
            <a:r>
              <a:rPr kumimoji="1" lang="en-US" altLang="zh-TW" dirty="0"/>
              <a:t>F</a:t>
            </a:r>
            <a:r>
              <a:rPr kumimoji="1" lang="en" altLang="zh-TW" dirty="0"/>
              <a:t>or maintenance, we need to setup a period like every 30 days that we want to perform the maintenance like lubrication.</a:t>
            </a:r>
          </a:p>
          <a:p>
            <a:pPr algn="l"/>
            <a:endParaRPr lang="zh-TW" altLang="en-US" sz="1800" b="0" i="0" u="none" strike="noStrike" baseline="0" dirty="0">
              <a:solidFill>
                <a:srgbClr val="000000"/>
              </a:solidFill>
              <a:latin typeface="Calibri" panose="020F0502020204030204" pitchFamily="34" charset="0"/>
            </a:endParaRPr>
          </a:p>
          <a:p>
            <a:r>
              <a:rPr lang="en-US" altLang="zh-TW" sz="1800" b="0" i="0" u="none" strike="noStrike" baseline="0" dirty="0">
                <a:solidFill>
                  <a:srgbClr val="000000"/>
                </a:solidFill>
                <a:latin typeface="Calibri" panose="020F0502020204030204" pitchFamily="34" charset="0"/>
              </a:rPr>
              <a:t>Same on the maintenance feature here. </a:t>
            </a:r>
          </a:p>
          <a:p>
            <a:r>
              <a:rPr lang="en-US" altLang="zh-TW" sz="1800" b="0" i="0" u="none" strike="noStrike" baseline="0" dirty="0">
                <a:solidFill>
                  <a:srgbClr val="000000"/>
                </a:solidFill>
                <a:latin typeface="Calibri" panose="020F0502020204030204" pitchFamily="34" charset="0"/>
              </a:rPr>
              <a:t>If you see the record, on 31</a:t>
            </a:r>
            <a:r>
              <a:rPr lang="en-US" altLang="zh-TW" sz="1800" b="0" i="0" u="none" strike="noStrike" baseline="30000" dirty="0">
                <a:solidFill>
                  <a:srgbClr val="000000"/>
                </a:solidFill>
                <a:latin typeface="Calibri" panose="020F0502020204030204" pitchFamily="34" charset="0"/>
              </a:rPr>
              <a:t>at</a:t>
            </a:r>
            <a:r>
              <a:rPr lang="en-US" altLang="zh-TW" sz="1800" b="0" i="0" u="none" strike="noStrike" baseline="0" dirty="0">
                <a:solidFill>
                  <a:srgbClr val="000000"/>
                </a:solidFill>
                <a:latin typeface="Calibri" panose="020F0502020204030204" pitchFamily="34" charset="0"/>
              </a:rPr>
              <a:t> July 2023, there was a crash on the asset.</a:t>
            </a:r>
          </a:p>
          <a:p>
            <a:r>
              <a:rPr lang="en-US" altLang="zh-TW" sz="1800" b="0" i="0" u="none" strike="noStrike" baseline="0" dirty="0">
                <a:solidFill>
                  <a:srgbClr val="000000"/>
                </a:solidFill>
                <a:latin typeface="Calibri" panose="020F0502020204030204" pitchFamily="34" charset="0"/>
              </a:rPr>
              <a:t>After the maintenance has been conducted on the same date, the asset is in service and ready to be use. </a:t>
            </a:r>
          </a:p>
          <a:p>
            <a:r>
              <a:rPr lang="en-US" altLang="zh-TW" sz="1800" b="0" i="0" u="none" strike="noStrike" baseline="0" dirty="0">
                <a:solidFill>
                  <a:srgbClr val="000000"/>
                </a:solidFill>
                <a:latin typeface="Calibri" panose="020F0502020204030204" pitchFamily="34" charset="0"/>
              </a:rPr>
              <a:t>You will be able to track the maintenance history record conducted on the asset. </a:t>
            </a:r>
          </a:p>
          <a:p>
            <a:r>
              <a:rPr lang="en-US" altLang="zh-TW" sz="1800" b="0" i="0" u="none" strike="noStrike" baseline="0" dirty="0">
                <a:solidFill>
                  <a:srgbClr val="000000"/>
                </a:solidFill>
                <a:latin typeface="Calibri" panose="020F0502020204030204" pitchFamily="34" charset="0"/>
              </a:rPr>
              <a:t>And you will also be able to see who the personnel conducting the examination of the asset. </a:t>
            </a:r>
            <a:endParaRPr kumimoji="1" lang="zh-TW" altLang="en-US" dirty="0"/>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23</a:t>
            </a:fld>
            <a:endParaRPr kumimoji="1" lang="zh-TW" altLang="en-US"/>
          </a:p>
        </p:txBody>
      </p:sp>
    </p:spTree>
    <p:extLst>
      <p:ext uri="{BB962C8B-B14F-4D97-AF65-F5344CB8AC3E}">
        <p14:creationId xmlns:p14="http://schemas.microsoft.com/office/powerpoint/2010/main" val="2802742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baseline="0">
                <a:solidFill>
                  <a:srgbClr val="000000"/>
                </a:solidFill>
                <a:latin typeface="Calibri" panose="020F0502020204030204" pitchFamily="34" charset="0"/>
              </a:rPr>
              <a:t>And the last feature, Calibration. </a:t>
            </a:r>
          </a:p>
          <a:p>
            <a:r>
              <a:rPr lang="en-US" altLang="zh-TW" sz="1200" b="0" i="0" u="none" strike="noStrike" baseline="0">
                <a:solidFill>
                  <a:srgbClr val="000000"/>
                </a:solidFill>
                <a:latin typeface="Calibri" panose="020F0502020204030204" pitchFamily="34" charset="0"/>
              </a:rPr>
              <a:t>You will be able to see the calibration history here, who was the company that conducting the calibration test on the equipment. </a:t>
            </a:r>
          </a:p>
          <a:p>
            <a:r>
              <a:rPr lang="en-US" altLang="zh-TW" sz="1200" b="0" i="0" u="none" strike="noStrike" baseline="0">
                <a:solidFill>
                  <a:srgbClr val="000000"/>
                </a:solidFill>
                <a:latin typeface="Calibri" panose="020F0502020204030204" pitchFamily="34" charset="0"/>
              </a:rPr>
              <a:t>When is the next calibration date?</a:t>
            </a:r>
            <a:endParaRPr kumimoji="1" lang="en-US" altLang="zh-TW" sz="1200"/>
          </a:p>
          <a:p>
            <a:r>
              <a:rPr kumimoji="1" lang="en-US" altLang="zh-TW" sz="1200"/>
              <a:t>You can easily upload and manage calibration reports for the equipment within </a:t>
            </a:r>
            <a:r>
              <a:rPr kumimoji="1" lang="en-US" altLang="zh-TW" sz="1200" err="1"/>
              <a:t>RiConnect</a:t>
            </a:r>
            <a:r>
              <a:rPr kumimoji="1" lang="en-US" altLang="zh-TW" sz="1200"/>
              <a:t>.</a:t>
            </a:r>
            <a:endParaRPr kumimoji="1" lang="zh-TW" altLang="en-US" sz="1200"/>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24</a:t>
            </a:fld>
            <a:endParaRPr kumimoji="1" lang="zh-TW" altLang="en-US"/>
          </a:p>
        </p:txBody>
      </p:sp>
    </p:spTree>
    <p:extLst>
      <p:ext uri="{BB962C8B-B14F-4D97-AF65-F5344CB8AC3E}">
        <p14:creationId xmlns:p14="http://schemas.microsoft.com/office/powerpoint/2010/main" val="2864971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a:solidFill>
                  <a:srgbClr val="D1D5DB"/>
                </a:solidFill>
                <a:effectLst/>
                <a:latin typeface="Söhne"/>
              </a:rPr>
              <a:t>This is the core highlight of </a:t>
            </a:r>
            <a:r>
              <a:rPr lang="en-US" altLang="zh-TW" b="0" i="0" err="1">
                <a:solidFill>
                  <a:srgbClr val="D1D5DB"/>
                </a:solidFill>
                <a:effectLst/>
                <a:latin typeface="Söhne"/>
              </a:rPr>
              <a:t>RiConnect</a:t>
            </a:r>
            <a:r>
              <a:rPr lang="en-US" altLang="zh-TW" b="0" i="0">
                <a:solidFill>
                  <a:srgbClr val="D1D5DB"/>
                </a:solidFill>
                <a:effectLst/>
                <a:latin typeface="Söhne"/>
              </a:rPr>
              <a:t>: Equipment Traceability, ensuring safety as a top priority in your operations.</a:t>
            </a:r>
          </a:p>
          <a:p>
            <a:endParaRPr kumimoji="1" lang="en-US" altLang="zh-TW" b="0" i="0">
              <a:solidFill>
                <a:srgbClr val="D1D5DB"/>
              </a:solidFill>
              <a:effectLst/>
              <a:latin typeface="Söhne"/>
            </a:endParaRPr>
          </a:p>
          <a:p>
            <a:r>
              <a:rPr kumimoji="1" lang="en-US" altLang="zh-TW" b="0" i="0">
                <a:solidFill>
                  <a:srgbClr val="D1D5DB"/>
                </a:solidFill>
                <a:effectLst/>
                <a:latin typeface="Söhne"/>
              </a:rPr>
              <a:t>To summarized, starting form serial no. the equipment no. has their unique no. which can be tracked down.</a:t>
            </a:r>
          </a:p>
          <a:p>
            <a:r>
              <a:rPr kumimoji="1" lang="en-US" altLang="zh-TW" b="0" i="0">
                <a:solidFill>
                  <a:srgbClr val="D1D5DB"/>
                </a:solidFill>
                <a:effectLst/>
                <a:latin typeface="Söhne"/>
              </a:rPr>
              <a:t>The </a:t>
            </a:r>
            <a:r>
              <a:rPr kumimoji="1" lang="en-US" altLang="zh-TW" b="0" i="0" err="1">
                <a:solidFill>
                  <a:srgbClr val="D1D5DB"/>
                </a:solidFill>
                <a:effectLst/>
                <a:latin typeface="Söhne"/>
              </a:rPr>
              <a:t>DoC</a:t>
            </a:r>
            <a:r>
              <a:rPr kumimoji="1" lang="en-US" altLang="zh-TW" b="0" i="0">
                <a:solidFill>
                  <a:srgbClr val="D1D5DB"/>
                </a:solidFill>
                <a:effectLst/>
                <a:latin typeface="Söhne"/>
              </a:rPr>
              <a:t> and manufacturer documents can come along with this product from manufacturer to distributors.</a:t>
            </a:r>
          </a:p>
          <a:p>
            <a:r>
              <a:rPr kumimoji="1" lang="en-US" altLang="zh-TW" b="0" i="0">
                <a:solidFill>
                  <a:srgbClr val="D1D5DB"/>
                </a:solidFill>
                <a:effectLst/>
                <a:latin typeface="Söhne"/>
              </a:rPr>
              <a:t>All types of inspections including pre-use check, report of thorough examination and calibration we provide to equipment owner </a:t>
            </a:r>
          </a:p>
          <a:p>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25</a:t>
            </a:fld>
            <a:endParaRPr kumimoji="1" lang="zh-TW" altLang="en-US"/>
          </a:p>
        </p:txBody>
      </p:sp>
    </p:spTree>
    <p:extLst>
      <p:ext uri="{BB962C8B-B14F-4D97-AF65-F5344CB8AC3E}">
        <p14:creationId xmlns:p14="http://schemas.microsoft.com/office/powerpoint/2010/main" val="3345482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C7D5AA8B-7B4A-9C45-A16B-05C9220E5AE9}" type="slidenum">
              <a:rPr kumimoji="1" lang="zh-TW" altLang="en-US" smtClean="0"/>
              <a:t>27</a:t>
            </a:fld>
            <a:endParaRPr kumimoji="1" lang="zh-TW" altLang="en-US"/>
          </a:p>
        </p:txBody>
      </p:sp>
    </p:spTree>
    <p:extLst>
      <p:ext uri="{BB962C8B-B14F-4D97-AF65-F5344CB8AC3E}">
        <p14:creationId xmlns:p14="http://schemas.microsoft.com/office/powerpoint/2010/main" val="1015984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29</a:t>
            </a:fld>
            <a:endParaRPr kumimoji="1" lang="zh-TW" altLang="en-US"/>
          </a:p>
        </p:txBody>
      </p:sp>
    </p:spTree>
    <p:extLst>
      <p:ext uri="{BB962C8B-B14F-4D97-AF65-F5344CB8AC3E}">
        <p14:creationId xmlns:p14="http://schemas.microsoft.com/office/powerpoint/2010/main" val="4263990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 altLang="zh-TW"/>
              <a:t>Together, let us strive to achieve</a:t>
            </a:r>
            <a:r>
              <a:rPr kumimoji="1" lang="en" altLang="zh-TW" strike="sngStrike"/>
              <a:t> the motto </a:t>
            </a:r>
            <a:r>
              <a:rPr kumimoji="1" lang="en" altLang="zh-TW"/>
              <a:t>"Safety is Essential" and create a safer working environment for all.</a:t>
            </a:r>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30</a:t>
            </a:fld>
            <a:endParaRPr kumimoji="1" lang="zh-TW" altLang="en-US"/>
          </a:p>
        </p:txBody>
      </p:sp>
    </p:spTree>
    <p:extLst>
      <p:ext uri="{BB962C8B-B14F-4D97-AF65-F5344CB8AC3E}">
        <p14:creationId xmlns:p14="http://schemas.microsoft.com/office/powerpoint/2010/main" val="1764822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1. As we hope that all of our partners get familiar with our digital solution before actually promoting them, it’s important to have a hands-on experience on it. </a:t>
            </a:r>
          </a:p>
          <a:p>
            <a:endParaRPr lang="en-US" altLang="zh-TW"/>
          </a:p>
          <a:p>
            <a:r>
              <a:rPr lang="en-US" altLang="zh-TW"/>
              <a:t>2. During the training session, your team will know more detailed functions of the software.</a:t>
            </a:r>
          </a:p>
          <a:p>
            <a:endParaRPr lang="en-US" altLang="zh-TW"/>
          </a:p>
          <a:p>
            <a:r>
              <a:rPr lang="en-US" altLang="zh-TW"/>
              <a:t>3. As mentioned, it’s important to have a hands-on experience so it would be better if you can physically apply it into your daily business.</a:t>
            </a:r>
          </a:p>
          <a:p>
            <a:endParaRPr lang="en-US" altLang="zh-TW" b="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a:t>4. Once </a:t>
            </a:r>
            <a:r>
              <a:rPr lang="en-US" altLang="zh-CN" b="0">
                <a:solidFill>
                  <a:srgbClr val="050C26"/>
                </a:solidFill>
              </a:rPr>
              <a:t>Register as </a:t>
            </a:r>
            <a:r>
              <a:rPr lang="en-US" altLang="zh-CN" b="0" err="1">
                <a:solidFill>
                  <a:srgbClr val="050C26"/>
                </a:solidFill>
              </a:rPr>
              <a:t>RiConnect</a:t>
            </a:r>
            <a:r>
              <a:rPr lang="en-US" altLang="zh-CN" b="0">
                <a:solidFill>
                  <a:srgbClr val="050C26"/>
                </a:solidFill>
              </a:rPr>
              <a:t> Partner, you’ll receive an email with a link which is a landing page which you can share with your customers or put it on your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0">
              <a:solidFill>
                <a:srgbClr val="050C2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a:solidFill>
                  <a:srgbClr val="050C26"/>
                </a:solidFill>
              </a:rPr>
              <a:t>5. The traffic and profit is calculated based on the users who is registered through the link</a:t>
            </a:r>
            <a:r>
              <a:rPr lang="en-US" altLang="zh-TW" b="1">
                <a:solidFill>
                  <a:srgbClr val="050C26"/>
                </a:solidFill>
              </a:rPr>
              <a:t>.</a:t>
            </a:r>
            <a:endParaRPr lang="zh-TW" altLang="en-US"/>
          </a:p>
          <a:p>
            <a:endParaRPr lang="zh-TW" altLang="en-US"/>
          </a:p>
        </p:txBody>
      </p:sp>
      <p:sp>
        <p:nvSpPr>
          <p:cNvPr id="4" name="投影片編號版面配置區 3"/>
          <p:cNvSpPr>
            <a:spLocks noGrp="1"/>
          </p:cNvSpPr>
          <p:nvPr>
            <p:ph type="sldNum" sz="quarter" idx="5"/>
          </p:nvPr>
        </p:nvSpPr>
        <p:spPr/>
        <p:txBody>
          <a:bodyPr/>
          <a:lstStyle/>
          <a:p>
            <a:fld id="{9B6A1B06-9DD9-4CDC-BC45-2AF4A72E63B6}" type="slidenum">
              <a:rPr lang="zh-CN" altLang="en-US" smtClean="0"/>
              <a:t>31</a:t>
            </a:fld>
            <a:endParaRPr lang="zh-CN" altLang="en-US"/>
          </a:p>
        </p:txBody>
      </p:sp>
    </p:spTree>
    <p:extLst>
      <p:ext uri="{BB962C8B-B14F-4D97-AF65-F5344CB8AC3E}">
        <p14:creationId xmlns:p14="http://schemas.microsoft.com/office/powerpoint/2010/main" val="381742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u="none" strike="noStrike" baseline="0">
                <a:solidFill>
                  <a:srgbClr val="000000"/>
                </a:solidFill>
                <a:latin typeface="Calibri" panose="020F0502020204030204" pitchFamily="34" charset="0"/>
              </a:rPr>
              <a:t>When we introduce this to one of our customer, they have told us that, it really helps them as they are currently having about </a:t>
            </a:r>
            <a:r>
              <a:rPr lang="en-US" altLang="zh-TW" sz="1400" b="0" i="0" u="none" strike="noStrike" baseline="0">
                <a:solidFill>
                  <a:srgbClr val="FF0000"/>
                </a:solidFill>
                <a:latin typeface="Calibri" panose="020F0502020204030204" pitchFamily="34" charset="0"/>
              </a:rPr>
              <a:t>10 thousand equipment in 3 </a:t>
            </a:r>
            <a:r>
              <a:rPr lang="en-US" altLang="zh-TW" sz="1400" b="0" i="0" u="none" strike="noStrike" baseline="0">
                <a:solidFill>
                  <a:srgbClr val="000000"/>
                </a:solidFill>
                <a:latin typeface="Calibri" panose="020F0502020204030204" pitchFamily="34" charset="0"/>
              </a:rPr>
              <a:t>different facilities. </a:t>
            </a:r>
          </a:p>
          <a:p>
            <a:r>
              <a:rPr lang="en-US" altLang="zh-TW" sz="1400" b="0" i="0" u="none" strike="noStrike" baseline="0">
                <a:solidFill>
                  <a:srgbClr val="000000"/>
                </a:solidFill>
                <a:latin typeface="Calibri" panose="020F0502020204030204" pitchFamily="34" charset="0"/>
              </a:rPr>
              <a:t>and when the documents are needed for audit, can you imagine how much time you will spend  finding out the documents for each piece of equipment? </a:t>
            </a:r>
          </a:p>
          <a:p>
            <a:r>
              <a:rPr lang="en-US" altLang="zh-TW" sz="1400" b="0" i="0" u="none" strike="noStrike" baseline="0">
                <a:solidFill>
                  <a:srgbClr val="000000"/>
                </a:solidFill>
                <a:latin typeface="Calibri" panose="020F0502020204030204" pitchFamily="34" charset="0"/>
              </a:rPr>
              <a:t>An hour for each piece of equipment means you will need to spend about 10 thousand hours, which equals to 4.5 years. Obviously, this is not an efficient way to produce good value in a company. </a:t>
            </a:r>
          </a:p>
          <a:p>
            <a:endParaRPr lang="en-US" altLang="zh-TW" sz="1400" b="0" i="0" strike="sngStrike">
              <a:solidFill>
                <a:srgbClr val="374151"/>
              </a:solidFill>
              <a:effectLst/>
              <a:latin typeface="Söhne"/>
            </a:endParaRPr>
          </a:p>
          <a:p>
            <a:endParaRPr lang="en-US" altLang="zh-TW" sz="1400" b="0" i="0" strike="sngStrike">
              <a:solidFill>
                <a:srgbClr val="374151"/>
              </a:solidFill>
              <a:effectLst/>
              <a:latin typeface="Söhne"/>
            </a:endParaRPr>
          </a:p>
          <a:p>
            <a:r>
              <a:rPr lang="en-US" altLang="zh-TW" sz="1400" b="0" i="0" strike="sngStrike">
                <a:solidFill>
                  <a:srgbClr val="374151"/>
                </a:solidFill>
                <a:effectLst/>
                <a:latin typeface="Söhne"/>
              </a:rPr>
              <a:t>Given the current circumstances, managing a total of 10,000 equipment pieces would require a significant amount of time. If it takes an average of one hour to locate information for each piece, it would amount to approximately 1,250 working days to effectively manage the entire workplace.</a:t>
            </a:r>
            <a:endParaRPr kumimoji="1" lang="zh-TW" altLang="en-US" sz="1400" strike="sngStrike"/>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5AA8B-7B4A-9C45-A16B-05C9220E5AE9}"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10349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en-US" altLang="zh-TW" sz="1400" b="0" i="0" u="none" strike="noStrike" baseline="0">
                <a:solidFill>
                  <a:srgbClr val="000000"/>
                </a:solidFill>
                <a:latin typeface="Calibri" panose="020F0502020204030204" pitchFamily="34" charset="0"/>
              </a:rPr>
              <a:t>In </a:t>
            </a:r>
            <a:r>
              <a:rPr lang="en-US" altLang="zh-TW" sz="1400" b="0" i="0" u="none" strike="noStrike" baseline="0" err="1">
                <a:solidFill>
                  <a:srgbClr val="000000"/>
                </a:solidFill>
                <a:latin typeface="Calibri" panose="020F0502020204030204" pitchFamily="34" charset="0"/>
              </a:rPr>
              <a:t>RiConnect</a:t>
            </a:r>
            <a:r>
              <a:rPr lang="zh-TW" altLang="en-US" sz="1400" b="0" i="0" u="none" strike="noStrike" baseline="0">
                <a:solidFill>
                  <a:srgbClr val="000000"/>
                </a:solidFill>
                <a:latin typeface="Calibri" panose="020F0502020204030204" pitchFamily="34" charset="0"/>
              </a:rPr>
              <a:t> </a:t>
            </a:r>
            <a:r>
              <a:rPr lang="en-US" altLang="zh-TW" sz="1400" b="0" i="0" u="none" strike="noStrike" baseline="0">
                <a:solidFill>
                  <a:srgbClr val="000000"/>
                </a:solidFill>
                <a:latin typeface="Calibri" panose="020F0502020204030204" pitchFamily="34" charset="0"/>
              </a:rPr>
              <a:t>In </a:t>
            </a:r>
            <a:r>
              <a:rPr lang="en-US" altLang="zh-TW" sz="1400" b="0" i="0" u="none" strike="noStrike" baseline="0" err="1">
                <a:solidFill>
                  <a:srgbClr val="000000"/>
                </a:solidFill>
                <a:latin typeface="Calibri" panose="020F0502020204030204" pitchFamily="34" charset="0"/>
              </a:rPr>
              <a:t>RiConnect</a:t>
            </a:r>
            <a:r>
              <a:rPr lang="en-US" altLang="zh-TW" sz="1400" b="0" i="0" u="none" strike="noStrike" baseline="0">
                <a:solidFill>
                  <a:srgbClr val="000000"/>
                </a:solidFill>
                <a:latin typeface="Calibri" panose="020F0502020204030204" pitchFamily="34" charset="0"/>
              </a:rPr>
              <a:t>, we only focus on : status of equipment and documents of equipment. </a:t>
            </a:r>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4</a:t>
            </a:fld>
            <a:endParaRPr kumimoji="1" lang="zh-TW" altLang="en-US"/>
          </a:p>
        </p:txBody>
      </p:sp>
    </p:spTree>
    <p:extLst>
      <p:ext uri="{BB962C8B-B14F-4D97-AF65-F5344CB8AC3E}">
        <p14:creationId xmlns:p14="http://schemas.microsoft.com/office/powerpoint/2010/main" val="129614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baseline="0">
                <a:solidFill>
                  <a:srgbClr val="000000"/>
                </a:solidFill>
                <a:latin typeface="Calibri" panose="020F0502020204030204" pitchFamily="34" charset="0"/>
              </a:rPr>
              <a:t>On this slide, you can see the screenshot of Asset Module on </a:t>
            </a:r>
            <a:r>
              <a:rPr lang="en-US" altLang="zh-TW" sz="1200" b="0" i="0" u="none" strike="noStrike" baseline="0" err="1">
                <a:solidFill>
                  <a:srgbClr val="000000"/>
                </a:solidFill>
                <a:latin typeface="Calibri" panose="020F0502020204030204" pitchFamily="34" charset="0"/>
              </a:rPr>
              <a:t>Riconnect</a:t>
            </a:r>
            <a:r>
              <a:rPr lang="en-US" altLang="zh-TW" sz="1200" b="0" i="0" u="none" strike="noStrike" baseline="0">
                <a:solidFill>
                  <a:srgbClr val="000000"/>
                </a:solidFill>
                <a:latin typeface="Calibri" panose="020F0502020204030204" pitchFamily="34" charset="0"/>
              </a:rPr>
              <a:t> website . </a:t>
            </a:r>
          </a:p>
          <a:p>
            <a:r>
              <a:rPr lang="en-US" altLang="zh-TW" sz="1200" b="0" i="0" u="none" strike="noStrike" baseline="0">
                <a:solidFill>
                  <a:srgbClr val="000000"/>
                </a:solidFill>
                <a:latin typeface="Calibri" panose="020F0502020204030204" pitchFamily="34" charset="0"/>
              </a:rPr>
              <a:t>At this page, you will be able to get the real time status of your assets * whether it is in alert or in service; the latest examination date*; the certificate number*, the serial number, description and even the location of your asset. </a:t>
            </a:r>
            <a:endParaRPr lang="en-US" altLang="zh-TW" b="0" i="0" strike="sngStrike">
              <a:solidFill>
                <a:srgbClr val="FFFFFF"/>
              </a:solidFill>
              <a:effectLst/>
              <a:latin typeface="Söhne"/>
            </a:endParaRPr>
          </a:p>
          <a:p>
            <a:pPr algn="l"/>
            <a:endParaRPr lang="en-US" altLang="zh-TW" b="0" i="0" strike="sngStrike">
              <a:solidFill>
                <a:srgbClr val="FFFFFF"/>
              </a:solidFill>
              <a:effectLst/>
              <a:latin typeface="Söhne"/>
            </a:endParaRPr>
          </a:p>
          <a:p>
            <a:pPr algn="l"/>
            <a:endParaRPr lang="en-US" altLang="zh-TW" b="0" i="0" strike="sngStrike">
              <a:solidFill>
                <a:srgbClr val="FFFFFF"/>
              </a:solidFill>
              <a:effectLst/>
              <a:latin typeface="Söhne"/>
            </a:endParaRPr>
          </a:p>
          <a:p>
            <a:pPr algn="l"/>
            <a:r>
              <a:rPr lang="en-US" altLang="zh-TW" b="0" i="0" strike="sngStrike" err="1">
                <a:solidFill>
                  <a:srgbClr val="FFFFFF"/>
                </a:solidFill>
                <a:effectLst/>
                <a:latin typeface="Söhne"/>
              </a:rPr>
              <a:t>RiConnect</a:t>
            </a:r>
            <a:r>
              <a:rPr lang="en-US" altLang="zh-TW" b="0" i="0" strike="sngStrike">
                <a:solidFill>
                  <a:srgbClr val="FFFFFF"/>
                </a:solidFill>
                <a:effectLst/>
                <a:latin typeface="Söhne"/>
              </a:rPr>
              <a:t> streamlines the process of identifying equipment in need of attention within your company by offering a clear overview of their status. </a:t>
            </a:r>
          </a:p>
          <a:p>
            <a:pPr algn="l"/>
            <a:r>
              <a:rPr lang="en-US" altLang="zh-TW" b="0" i="0" strike="sngStrike">
                <a:solidFill>
                  <a:srgbClr val="FFFFFF"/>
                </a:solidFill>
                <a:effectLst/>
                <a:latin typeface="Söhne"/>
              </a:rPr>
              <a:t>With </a:t>
            </a:r>
            <a:r>
              <a:rPr lang="en-US" altLang="zh-TW" b="0" i="0" strike="sngStrike" err="1">
                <a:solidFill>
                  <a:srgbClr val="FFFFFF"/>
                </a:solidFill>
                <a:effectLst/>
                <a:latin typeface="Söhne"/>
              </a:rPr>
              <a:t>RiConnect</a:t>
            </a:r>
            <a:r>
              <a:rPr lang="en-US" altLang="zh-TW" b="0" i="0" strike="sngStrike">
                <a:solidFill>
                  <a:srgbClr val="FFFFFF"/>
                </a:solidFill>
                <a:effectLst/>
                <a:latin typeface="Söhne"/>
              </a:rPr>
              <a:t>, you can quickly access crucial details like equipment status, upcoming inspection dates, and relevant certificates, all in one user-friendly system.</a:t>
            </a:r>
          </a:p>
          <a:p>
            <a:pPr algn="l"/>
            <a:endParaRPr lang="en-US" altLang="zh-TW" b="0" i="0" strike="sngStrike">
              <a:solidFill>
                <a:srgbClr val="FFFFFF"/>
              </a:solidFill>
              <a:effectLst/>
              <a:latin typeface="Söhne"/>
            </a:endParaRPr>
          </a:p>
          <a:p>
            <a:r>
              <a:rPr lang="en-US" altLang="zh-TW" b="0" i="0" strike="sngStrike">
                <a:solidFill>
                  <a:srgbClr val="FFFFFF"/>
                </a:solidFill>
                <a:effectLst/>
                <a:latin typeface="Söhne"/>
              </a:rPr>
              <a:t>The equipment owner can see the status of each equipment when the equipment needs to be examined and the certificate.  </a:t>
            </a:r>
          </a:p>
          <a:p>
            <a:r>
              <a:rPr lang="en-US" altLang="zh-TW" b="0" i="0" strike="sngStrike">
                <a:solidFill>
                  <a:srgbClr val="FFFFFF"/>
                </a:solidFill>
                <a:effectLst/>
                <a:latin typeface="Söhne"/>
              </a:rPr>
              <a:t>Let’s take this Bolt pin anchor shackle for example.</a:t>
            </a:r>
            <a:br>
              <a:rPr lang="en-US" altLang="zh-TW" b="0" i="0">
                <a:solidFill>
                  <a:srgbClr val="FFFFFF"/>
                </a:solidFill>
                <a:effectLst/>
                <a:latin typeface="Söhne"/>
              </a:rPr>
            </a:br>
            <a:endParaRPr kumimoji="1" lang="zh-TW" altLang="en-US"/>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5</a:t>
            </a:fld>
            <a:endParaRPr kumimoji="1" lang="zh-TW" altLang="en-US"/>
          </a:p>
        </p:txBody>
      </p:sp>
    </p:spTree>
    <p:extLst>
      <p:ext uri="{BB962C8B-B14F-4D97-AF65-F5344CB8AC3E}">
        <p14:creationId xmlns:p14="http://schemas.microsoft.com/office/powerpoint/2010/main" val="2496305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endParaRPr lang="zh-TW" altLang="en-US" sz="1200" b="0" i="0" u="none" strike="noStrike" baseline="0">
              <a:solidFill>
                <a:srgbClr val="000000"/>
              </a:solidFill>
              <a:latin typeface="Calibri" panose="020F0502020204030204" pitchFamily="34" charset="0"/>
            </a:endParaRPr>
          </a:p>
          <a:p>
            <a:r>
              <a:rPr lang="en-US" altLang="zh-TW" sz="1200" b="0" i="0" u="none" strike="noStrike" baseline="0">
                <a:solidFill>
                  <a:srgbClr val="000000"/>
                </a:solidFill>
                <a:latin typeface="Calibri" panose="020F0502020204030204" pitchFamily="34" charset="0"/>
              </a:rPr>
              <a:t>ok, let’s move to the next slide. </a:t>
            </a:r>
          </a:p>
          <a:p>
            <a:r>
              <a:rPr lang="en-US" altLang="zh-TW" sz="1200" b="0" i="0" u="none" strike="noStrike" baseline="0">
                <a:solidFill>
                  <a:srgbClr val="000000"/>
                </a:solidFill>
                <a:latin typeface="Calibri" panose="020F0502020204030204" pitchFamily="34" charset="0"/>
              </a:rPr>
              <a:t>As an asset owner, you will be able to retrieve all the manufacturer’s documents here. </a:t>
            </a:r>
          </a:p>
          <a:p>
            <a:r>
              <a:rPr lang="en-US" altLang="zh-TW" sz="1200" b="0" i="0" u="none" strike="noStrike" baseline="0">
                <a:solidFill>
                  <a:srgbClr val="000000"/>
                </a:solidFill>
                <a:latin typeface="Calibri" panose="020F0502020204030204" pitchFamily="34" charset="0"/>
              </a:rPr>
              <a:t>From certificate,  instruction guide, warranty statement, and even product photo, you named it.</a:t>
            </a:r>
          </a:p>
        </p:txBody>
      </p:sp>
      <p:sp>
        <p:nvSpPr>
          <p:cNvPr id="4" name="投影片編號版面配置區 3"/>
          <p:cNvSpPr>
            <a:spLocks noGrp="1"/>
          </p:cNvSpPr>
          <p:nvPr>
            <p:ph type="sldNum" sz="quarter" idx="5"/>
          </p:nvPr>
        </p:nvSpPr>
        <p:spPr/>
        <p:txBody>
          <a:bodyPr/>
          <a:lstStyle/>
          <a:p>
            <a:fld id="{C7D5AA8B-7B4A-9C45-A16B-05C9220E5AE9}" type="slidenum">
              <a:rPr kumimoji="1" lang="zh-TW" altLang="en-US" smtClean="0"/>
              <a:t>6</a:t>
            </a:fld>
            <a:endParaRPr kumimoji="1" lang="zh-TW" altLang="en-US"/>
          </a:p>
        </p:txBody>
      </p:sp>
    </p:spTree>
    <p:extLst>
      <p:ext uri="{BB962C8B-B14F-4D97-AF65-F5344CB8AC3E}">
        <p14:creationId xmlns:p14="http://schemas.microsoft.com/office/powerpoint/2010/main" val="1568264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u="none" strike="noStrike" baseline="0">
                <a:solidFill>
                  <a:srgbClr val="000000"/>
                </a:solidFill>
                <a:latin typeface="Calibri" panose="020F0502020204030204" pitchFamily="34" charset="0"/>
              </a:rPr>
              <a:t>And, </a:t>
            </a:r>
            <a:r>
              <a:rPr lang="en-US" altLang="zh-TW" sz="1400" b="0" i="0" u="none" strike="noStrike" baseline="0" err="1">
                <a:solidFill>
                  <a:srgbClr val="000000"/>
                </a:solidFill>
                <a:latin typeface="Calibri" panose="020F0502020204030204" pitchFamily="34" charset="0"/>
              </a:rPr>
              <a:t>Riconnect</a:t>
            </a:r>
            <a:r>
              <a:rPr lang="en-US" altLang="zh-TW" sz="1400" b="0" i="0" u="none" strike="noStrike" baseline="0">
                <a:solidFill>
                  <a:srgbClr val="000000"/>
                </a:solidFill>
                <a:latin typeface="Calibri" panose="020F0502020204030204" pitchFamily="34" charset="0"/>
              </a:rPr>
              <a:t> is accessible by laptop, tablets, and mobile phone. </a:t>
            </a:r>
          </a:p>
          <a:p>
            <a:r>
              <a:rPr lang="en-US" altLang="zh-TW" sz="1400" b="0" i="0" u="none" strike="noStrike" baseline="0">
                <a:solidFill>
                  <a:srgbClr val="000000"/>
                </a:solidFill>
                <a:latin typeface="Calibri" panose="020F0502020204030204" pitchFamily="34" charset="0"/>
              </a:rPr>
              <a:t>It also supports over 46 languages and off-line function which is really helpful in some remote area.</a:t>
            </a:r>
          </a:p>
          <a:p>
            <a:endParaRPr lang="en-US" altLang="zh-TW" sz="1400"/>
          </a:p>
          <a:p>
            <a:endParaRPr lang="en-US" altLang="zh-TW" sz="1400"/>
          </a:p>
          <a:p>
            <a:r>
              <a:rPr lang="en-US" altLang="zh-TW" sz="1400" err="1"/>
              <a:t>RiConnect</a:t>
            </a:r>
            <a:r>
              <a:rPr lang="zh-TW" altLang="en-US" sz="1400"/>
              <a:t>支援手機、平板及電腦。</a:t>
            </a:r>
            <a:endParaRPr lang="en-US" altLang="zh-TW" sz="1400"/>
          </a:p>
          <a:p>
            <a:r>
              <a:rPr lang="zh-TW" altLang="en-US" sz="1400"/>
              <a:t>只要有網路，就可以連接上</a:t>
            </a:r>
            <a:r>
              <a:rPr lang="en-US" altLang="zh-TW" sz="1400" err="1"/>
              <a:t>RiConnect</a:t>
            </a:r>
            <a:endParaRPr lang="en-US" altLang="zh-TW" sz="1400"/>
          </a:p>
          <a:p>
            <a:r>
              <a:rPr lang="zh-TW" altLang="en-US" sz="1400"/>
              <a:t>但是呢，沒有網路我們一樣支援設備離線管理</a:t>
            </a:r>
            <a:endParaRPr lang="en-US" altLang="zh-TW" sz="1400"/>
          </a:p>
          <a:p>
            <a:r>
              <a:rPr lang="en-US" altLang="zh-TW" sz="1400" err="1"/>
              <a:t>RiConnect</a:t>
            </a:r>
            <a:r>
              <a:rPr lang="zh-TW" altLang="en-US" sz="1400"/>
              <a:t>同時支援</a:t>
            </a:r>
            <a:r>
              <a:rPr lang="en-US" altLang="zh-TW" sz="1400"/>
              <a:t>46</a:t>
            </a:r>
            <a:r>
              <a:rPr lang="zh-TW" altLang="en-US" sz="1400"/>
              <a:t>國語言及世界各國的規範包含英國的</a:t>
            </a:r>
            <a:r>
              <a:rPr lang="en-US" altLang="zh-TW" sz="1400"/>
              <a:t>LOLER,</a:t>
            </a:r>
            <a:r>
              <a:rPr lang="zh-TW" altLang="en-US" sz="1400"/>
              <a:t>日本的</a:t>
            </a:r>
            <a:r>
              <a:rPr lang="en-US" altLang="zh-TW" sz="1400"/>
              <a:t> JISHA,</a:t>
            </a:r>
            <a:r>
              <a:rPr lang="zh-TW" altLang="en-US" sz="1400"/>
              <a:t> 美國的</a:t>
            </a:r>
            <a:r>
              <a:rPr lang="en-US" altLang="zh-TW" sz="1400"/>
              <a:t> OSHA</a:t>
            </a:r>
            <a:r>
              <a:rPr lang="zh-TW" altLang="en-US" sz="1400"/>
              <a:t>及</a:t>
            </a:r>
            <a:r>
              <a:rPr lang="en-US" altLang="zh-TW" sz="1400"/>
              <a:t>ASME</a:t>
            </a:r>
            <a:endParaRPr lang="zh-TW" altLang="en-US" sz="140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86D3-EDA1-4643-817C-B66EB6185E1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8378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400" b="0" i="0" u="none" strike="noStrike" baseline="0">
                <a:solidFill>
                  <a:srgbClr val="000000"/>
                </a:solidFill>
                <a:latin typeface="Calibri" panose="020F0502020204030204" pitchFamily="34" charset="0"/>
              </a:rPr>
              <a:t>In the past, all products information are scattered everywhere. </a:t>
            </a:r>
          </a:p>
          <a:p>
            <a:r>
              <a:rPr lang="en-US" altLang="zh-TW" sz="1400" b="0" i="0" u="none" strike="noStrike" baseline="0">
                <a:solidFill>
                  <a:srgbClr val="000000"/>
                </a:solidFill>
                <a:latin typeface="Calibri" panose="020F0502020204030204" pitchFamily="34" charset="0"/>
              </a:rPr>
              <a:t>It could be kept separately at the inspection company’s, manufacturer, or even distributors. </a:t>
            </a:r>
          </a:p>
          <a:p>
            <a:r>
              <a:rPr lang="en-US" altLang="zh-TW" sz="1400" b="0" i="0" u="none" strike="noStrike" baseline="0">
                <a:solidFill>
                  <a:srgbClr val="000000"/>
                </a:solidFill>
                <a:latin typeface="Calibri" panose="020F0502020204030204" pitchFamily="34" charset="0"/>
              </a:rPr>
              <a:t>But in </a:t>
            </a:r>
            <a:r>
              <a:rPr lang="en-US" altLang="zh-TW" sz="1400" b="0" i="0" u="none" strike="noStrike" baseline="0" err="1">
                <a:solidFill>
                  <a:srgbClr val="000000"/>
                </a:solidFill>
                <a:latin typeface="Calibri" panose="020F0502020204030204" pitchFamily="34" charset="0"/>
              </a:rPr>
              <a:t>RiConnect’s</a:t>
            </a:r>
            <a:r>
              <a:rPr lang="en-US" altLang="zh-TW" sz="1400" b="0" i="0" u="none" strike="noStrike" baseline="0">
                <a:solidFill>
                  <a:srgbClr val="000000"/>
                </a:solidFill>
                <a:latin typeface="Calibri" panose="020F0502020204030204" pitchFamily="34" charset="0"/>
              </a:rPr>
              <a:t>, information follows the product, so once you own an asset, you own the information.</a:t>
            </a:r>
          </a:p>
          <a:p>
            <a:endParaRPr lang="en-US" altLang="zh-TW" sz="1400"/>
          </a:p>
          <a:p>
            <a:endParaRPr lang="en-US" altLang="zh-TW" sz="1400"/>
          </a:p>
          <a:p>
            <a:r>
              <a:rPr lang="en-US" altLang="zh-TW" sz="1400" strike="sngStrike"/>
              <a:t>At </a:t>
            </a:r>
            <a:r>
              <a:rPr lang="en-US" altLang="zh-TW" sz="1400" strike="sngStrike" err="1"/>
              <a:t>RiConnect</a:t>
            </a:r>
            <a:r>
              <a:rPr lang="en-US" altLang="zh-TW" sz="1400" strike="sngStrike"/>
              <a:t>, we firmly believe in the principle of "information follows the product." This means that when you own an equipment, you also own its information. Let’s dive into this concept further... (Continued on next page)</a:t>
            </a:r>
            <a:endParaRPr lang="zh-TW" altLang="en-US" sz="1400" strike="sngStrike"/>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486D3-EDA1-4643-817C-B66EB6185E1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282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Arial" panose="020B0604020202020204" pitchFamily="34" charset="0"/>
              <a:buNone/>
            </a:pPr>
            <a:r>
              <a:rPr kumimoji="1" lang="en-US" altLang="zh-TW" sz="1400"/>
              <a:t>To elaborate more, there’s different stakeholder on </a:t>
            </a:r>
            <a:r>
              <a:rPr kumimoji="1" lang="en-US" altLang="zh-TW" sz="1400" err="1"/>
              <a:t>RiConnect</a:t>
            </a:r>
            <a:r>
              <a:rPr kumimoji="1" lang="en-US" altLang="zh-TW" sz="1400"/>
              <a:t>.</a:t>
            </a:r>
            <a:br>
              <a:rPr kumimoji="1" lang="en-US" altLang="zh-TW" sz="1400"/>
            </a:br>
            <a:endParaRPr kumimoji="1" lang="en-US" altLang="zh-TW" sz="1400"/>
          </a:p>
          <a:p>
            <a:pPr marL="171450" indent="-171450">
              <a:buFont typeface="Arial" panose="020B0604020202020204" pitchFamily="34" charset="0"/>
              <a:buChar char="•"/>
            </a:pPr>
            <a:r>
              <a:rPr kumimoji="1" lang="en-US" altLang="zh-TW" sz="1400"/>
              <a:t> Let’s assume that manufacturer has attached the RFID tag on the products.  </a:t>
            </a:r>
            <a:r>
              <a:rPr kumimoji="1" lang="en-US" altLang="zh-TW" sz="1400" b="0" i="0" u="none" strike="noStrike" baseline="0">
                <a:solidFill>
                  <a:srgbClr val="000000"/>
                </a:solidFill>
                <a:latin typeface="Calibri" panose="020F0502020204030204" pitchFamily="34" charset="0"/>
              </a:rPr>
              <a:t>A</a:t>
            </a:r>
            <a:r>
              <a:rPr lang="en-US" altLang="zh-TW" sz="1400" b="0" i="0" u="none" strike="noStrike" baseline="0">
                <a:solidFill>
                  <a:srgbClr val="000000"/>
                </a:solidFill>
                <a:latin typeface="Calibri" panose="020F0502020204030204" pitchFamily="34" charset="0"/>
              </a:rPr>
              <a:t>s the manufacturer we will provide a certificate and any related documents to the asset owner. </a:t>
            </a:r>
            <a:endParaRPr kumimoji="1" lang="en-US" altLang="zh-TW" sz="1400"/>
          </a:p>
          <a:p>
            <a:endParaRPr kumimoji="1" lang="en-US" altLang="zh-TW" sz="1400"/>
          </a:p>
          <a:p>
            <a:pPr marL="171450" indent="-171450">
              <a:buFont typeface="Arial" panose="020B0604020202020204" pitchFamily="34" charset="0"/>
              <a:buChar char="•"/>
            </a:pPr>
            <a:r>
              <a:rPr kumimoji="1" lang="en-US" altLang="zh-TW" sz="1400"/>
              <a:t>Once the products was sold to asset owner.* It becomes an asset to the owner. The asset owner gets the chance to view all the product information coming directly from the manufacturer. </a:t>
            </a:r>
          </a:p>
          <a:p>
            <a:pPr marL="0" indent="0">
              <a:buFont typeface="Arial" panose="020B0604020202020204" pitchFamily="34" charset="0"/>
              <a:buNone/>
            </a:pPr>
            <a:r>
              <a:rPr kumimoji="1" lang="en-US" altLang="zh-TW" sz="1400"/>
              <a:t> The asset owner can have </a:t>
            </a:r>
            <a:r>
              <a:rPr lang="en-US" altLang="zh-TW" sz="1400" b="0" i="0" u="none" strike="noStrike" baseline="0">
                <a:solidFill>
                  <a:srgbClr val="000000"/>
                </a:solidFill>
                <a:latin typeface="Calibri" panose="020F0502020204030204" pitchFamily="34" charset="0"/>
              </a:rPr>
              <a:t>field personnel to </a:t>
            </a:r>
            <a:r>
              <a:rPr kumimoji="1" lang="en-US" altLang="zh-TW" sz="1400"/>
              <a:t>perform pre-use check, maintenance and inspection. If the field personnel do the checks, the result of the check will be captured on </a:t>
            </a:r>
            <a:r>
              <a:rPr kumimoji="1" lang="en-US" altLang="zh-TW" sz="1400" err="1"/>
              <a:t>RiConnect</a:t>
            </a:r>
            <a:r>
              <a:rPr kumimoji="1" lang="en-US" altLang="zh-TW" sz="1400"/>
              <a:t>. The latest status and location will be available as well.</a:t>
            </a:r>
          </a:p>
          <a:p>
            <a:endParaRPr kumimoji="1" lang="en-US" altLang="zh-TW" sz="1400"/>
          </a:p>
          <a:p>
            <a:pPr marL="171450" indent="-171450">
              <a:buFont typeface="Arial" panose="020B0604020202020204" pitchFamily="34" charset="0"/>
              <a:buChar char="•"/>
            </a:pPr>
            <a:r>
              <a:rPr lang="en-US" altLang="zh-TW" sz="1400" b="0" i="0" u="none" strike="noStrike" baseline="0">
                <a:solidFill>
                  <a:srgbClr val="000000"/>
                </a:solidFill>
                <a:latin typeface="Calibri" panose="020F0502020204030204" pitchFamily="34" charset="0"/>
              </a:rPr>
              <a:t>Sometimes, periodically, </a:t>
            </a:r>
            <a:r>
              <a:rPr kumimoji="1" lang="en-US" altLang="zh-TW" sz="1400"/>
              <a:t>asset owner</a:t>
            </a:r>
            <a:r>
              <a:rPr lang="en-US" altLang="zh-TW" sz="1400" b="0" i="0" u="none" strike="noStrike" baseline="0">
                <a:solidFill>
                  <a:srgbClr val="000000"/>
                </a:solidFill>
                <a:latin typeface="Calibri" panose="020F0502020204030204" pitchFamily="34" charset="0"/>
              </a:rPr>
              <a:t> will need to get 3</a:t>
            </a:r>
            <a:r>
              <a:rPr lang="en-US" altLang="zh-TW" sz="1400" b="0" i="0" u="none" strike="noStrike" baseline="30000">
                <a:solidFill>
                  <a:srgbClr val="000000"/>
                </a:solidFill>
                <a:latin typeface="Calibri" panose="020F0502020204030204" pitchFamily="34" charset="0"/>
              </a:rPr>
              <a:t>rd</a:t>
            </a:r>
            <a:r>
              <a:rPr lang="en-US" altLang="zh-TW" sz="1400" b="0" i="0" u="none" strike="noStrike" baseline="0">
                <a:solidFill>
                  <a:srgbClr val="000000"/>
                </a:solidFill>
                <a:latin typeface="Calibri" panose="020F0502020204030204" pitchFamily="34" charset="0"/>
              </a:rPr>
              <a:t> party inspection company to perform another witness test by bureau</a:t>
            </a:r>
            <a:r>
              <a:rPr kumimoji="1" lang="en-US" altLang="zh-TW" sz="1400"/>
              <a:t>. They can upload the certificates or reports  back on </a:t>
            </a:r>
            <a:r>
              <a:rPr kumimoji="1" lang="en-US" altLang="zh-TW" sz="1400" err="1"/>
              <a:t>RiConnet</a:t>
            </a:r>
            <a:r>
              <a:rPr kumimoji="1" lang="en-US" altLang="zh-TW" sz="1400"/>
              <a:t> so the asset owner gets to know which asset is about to due and need thorough examination.</a:t>
            </a:r>
          </a:p>
          <a:p>
            <a:endParaRPr kumimoji="1" lang="en-US" altLang="zh-TW" sz="1400"/>
          </a:p>
          <a:p>
            <a:pPr marL="171450" indent="-171450">
              <a:buFont typeface="Arial" panose="020B0604020202020204" pitchFamily="34" charset="0"/>
              <a:buChar char="•"/>
            </a:pPr>
            <a:r>
              <a:rPr kumimoji="1" lang="en-US" altLang="zh-TW" sz="1400"/>
              <a:t>We also have auditor and surveyor roles so they can download the </a:t>
            </a:r>
            <a:r>
              <a:rPr kumimoji="1" lang="en-US" altLang="zh-TW" sz="1400" err="1"/>
              <a:t>Riconnect</a:t>
            </a:r>
            <a:r>
              <a:rPr kumimoji="1" lang="en-US" altLang="zh-TW" sz="1400"/>
              <a:t>  App. When they sign in as guest on App, they get to review the product information or equipment information but only under the manufacturer or equipment owner’s authority.</a:t>
            </a:r>
          </a:p>
          <a:p>
            <a:pPr marL="0" indent="0">
              <a:buFont typeface="Arial" panose="020B0604020202020204" pitchFamily="34" charset="0"/>
              <a:buNone/>
            </a:pPr>
            <a:endParaRPr kumimoji="1" lang="en-US" altLang="zh-TW" sz="1400"/>
          </a:p>
          <a:p>
            <a:pPr marL="0" indent="0">
              <a:buFont typeface="Arial" panose="020B0604020202020204" pitchFamily="34" charset="0"/>
              <a:buNone/>
            </a:pPr>
            <a:r>
              <a:rPr lang="en-US" altLang="zh-TW" sz="1400" b="0" i="0" u="none" strike="noStrike" baseline="0">
                <a:solidFill>
                  <a:srgbClr val="000000"/>
                </a:solidFill>
                <a:latin typeface="Calibri" panose="020F0502020204030204" pitchFamily="34" charset="0"/>
              </a:rPr>
              <a:t>So, can you see how it relate here?? If 1 document is missing, then they will not be able to identify the complete product information. </a:t>
            </a:r>
            <a:endParaRPr kumimoji="1" lang="en-US" altLang="zh-TW" sz="1400"/>
          </a:p>
          <a:p>
            <a:r>
              <a:rPr lang="en-US" altLang="zh-TW" sz="1400" b="0" i="0" err="1">
                <a:solidFill>
                  <a:srgbClr val="D1D5DB"/>
                </a:solidFill>
                <a:effectLst/>
                <a:latin typeface="Söhne"/>
              </a:rPr>
              <a:t>RiConnect</a:t>
            </a:r>
            <a:r>
              <a:rPr lang="en-US" altLang="zh-TW" sz="1400" b="0" i="0">
                <a:solidFill>
                  <a:srgbClr val="D1D5DB"/>
                </a:solidFill>
                <a:effectLst/>
                <a:latin typeface="Söhne"/>
              </a:rPr>
              <a:t> enables smooth information sharing among stakeholders in the supply chain, such as product manufacturers, equipment owners, field workers, and inspection providers. </a:t>
            </a:r>
          </a:p>
          <a:p>
            <a:r>
              <a:rPr lang="en-US" altLang="zh-TW" sz="1400" b="0" i="0" strike="sngStrike">
                <a:solidFill>
                  <a:srgbClr val="D1D5DB"/>
                </a:solidFill>
                <a:effectLst/>
                <a:latin typeface="Söhne"/>
              </a:rPr>
              <a:t>It includes an efficient equipment management system and seamless communication features.</a:t>
            </a:r>
          </a:p>
          <a:p>
            <a:pPr marL="0" indent="0">
              <a:buFont typeface="Arial" panose="020B0604020202020204" pitchFamily="34" charset="0"/>
              <a:buNone/>
            </a:pPr>
            <a:endParaRPr kumimoji="1" lang="zh-TW" altLang="en-US" sz="140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72692-0D4B-4675-97D0-6375A4CA7EE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36057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4AE065-B9FF-E3BB-27A1-6D3ADF1CDE07}"/>
              </a:ext>
            </a:extLst>
          </p:cNvPr>
          <p:cNvSpPr>
            <a:spLocks noGrp="1"/>
          </p:cNvSpPr>
          <p:nvPr>
            <p:ph type="ctrTitle"/>
          </p:nvPr>
        </p:nvSpPr>
        <p:spPr>
          <a:xfrm>
            <a:off x="1524000" y="1122363"/>
            <a:ext cx="9144000" cy="2387600"/>
          </a:xfrm>
        </p:spPr>
        <p:txBody>
          <a:bodyPr anchor="b"/>
          <a:lstStyle>
            <a:lvl1pPr algn="ctr">
              <a:defRPr sz="5999"/>
            </a:lvl1pPr>
          </a:lstStyle>
          <a:p>
            <a:r>
              <a:rPr kumimoji="1" lang="zh-TW" altLang="en-US"/>
              <a:t>按一下以編輯母片標題樣式</a:t>
            </a:r>
          </a:p>
        </p:txBody>
      </p:sp>
      <p:sp>
        <p:nvSpPr>
          <p:cNvPr id="3" name="副標題 2">
            <a:extLst>
              <a:ext uri="{FF2B5EF4-FFF2-40B4-BE49-F238E27FC236}">
                <a16:creationId xmlns:a16="http://schemas.microsoft.com/office/drawing/2014/main" id="{0A9EBB33-7EAA-8242-9FF9-EB8B8AA22159}"/>
              </a:ext>
            </a:extLst>
          </p:cNvPr>
          <p:cNvSpPr>
            <a:spLocks noGrp="1"/>
          </p:cNvSpPr>
          <p:nvPr>
            <p:ph type="subTitle" idx="1"/>
          </p:nvPr>
        </p:nvSpPr>
        <p:spPr>
          <a:xfrm>
            <a:off x="1524000" y="3602038"/>
            <a:ext cx="9144000" cy="1655762"/>
          </a:xfrm>
        </p:spPr>
        <p:txBody>
          <a:bodyPr/>
          <a:lstStyle>
            <a:lvl1pPr marL="0" indent="0" algn="ctr">
              <a:buNone/>
              <a:defRPr sz="2400"/>
            </a:lvl1pPr>
            <a:lvl2pPr marL="457187" indent="0" algn="ctr">
              <a:buNone/>
              <a:defRPr sz="2000"/>
            </a:lvl2pPr>
            <a:lvl3pPr marL="914373" indent="0" algn="ctr">
              <a:buNone/>
              <a:defRPr sz="1801"/>
            </a:lvl3pPr>
            <a:lvl4pPr marL="1371560" indent="0" algn="ctr">
              <a:buNone/>
              <a:defRPr sz="1600"/>
            </a:lvl4pPr>
            <a:lvl5pPr marL="1828746" indent="0" algn="ctr">
              <a:buNone/>
              <a:defRPr sz="1600"/>
            </a:lvl5pPr>
            <a:lvl6pPr marL="2285933" indent="0" algn="ctr">
              <a:buNone/>
              <a:defRPr sz="1600"/>
            </a:lvl6pPr>
            <a:lvl7pPr marL="2743119" indent="0" algn="ctr">
              <a:buNone/>
              <a:defRPr sz="1600"/>
            </a:lvl7pPr>
            <a:lvl8pPr marL="3200306" indent="0" algn="ctr">
              <a:buNone/>
              <a:defRPr sz="1600"/>
            </a:lvl8pPr>
            <a:lvl9pPr marL="3657493" indent="0" algn="ctr">
              <a:buNone/>
              <a:defRPr sz="1600"/>
            </a:lvl9pPr>
          </a:lstStyle>
          <a:p>
            <a:r>
              <a:rPr kumimoji="1" lang="zh-TW" altLang="en-US"/>
              <a:t>按一下以編輯母片子標題樣式</a:t>
            </a:r>
          </a:p>
        </p:txBody>
      </p:sp>
      <p:sp>
        <p:nvSpPr>
          <p:cNvPr id="4" name="日期版面配置區 3">
            <a:extLst>
              <a:ext uri="{FF2B5EF4-FFF2-40B4-BE49-F238E27FC236}">
                <a16:creationId xmlns:a16="http://schemas.microsoft.com/office/drawing/2014/main" id="{24D686BF-13E2-A9FA-8437-B7484870B11E}"/>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5" name="頁尾版面配置區 4">
            <a:extLst>
              <a:ext uri="{FF2B5EF4-FFF2-40B4-BE49-F238E27FC236}">
                <a16:creationId xmlns:a16="http://schemas.microsoft.com/office/drawing/2014/main" id="{FDC155C5-7DBB-E4A2-2A82-59175DBAB4E7}"/>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DDADEAE5-08FA-CF16-A989-74141B67E8B2}"/>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293515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4D9F49-36C9-76EA-C184-637901902805}"/>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99A5107C-5E57-FC77-746E-AAB1233DE956}"/>
              </a:ext>
            </a:extLst>
          </p:cNvPr>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39EA1B30-C131-3881-D600-3E1184159A64}"/>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5" name="頁尾版面配置區 4">
            <a:extLst>
              <a:ext uri="{FF2B5EF4-FFF2-40B4-BE49-F238E27FC236}">
                <a16:creationId xmlns:a16="http://schemas.microsoft.com/office/drawing/2014/main" id="{54A51BEB-BED7-D636-AB42-AC552A9B2413}"/>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ECB3B88-E7F8-749D-10BB-C6F6DDA4A825}"/>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10426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54E3DC5-4CA3-6AE8-0F31-D23E4891117F}"/>
              </a:ext>
            </a:extLst>
          </p:cNvPr>
          <p:cNvSpPr>
            <a:spLocks noGrp="1"/>
          </p:cNvSpPr>
          <p:nvPr>
            <p:ph type="title" orient="vert"/>
          </p:nvPr>
        </p:nvSpPr>
        <p:spPr>
          <a:xfrm>
            <a:off x="8724899"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a16="http://schemas.microsoft.com/office/drawing/2014/main" id="{8EF27C05-108C-B89E-6875-E2DBA3EA15EF}"/>
              </a:ext>
            </a:extLst>
          </p:cNvPr>
          <p:cNvSpPr>
            <a:spLocks noGrp="1"/>
          </p:cNvSpPr>
          <p:nvPr>
            <p:ph type="body" orient="vert" idx="1"/>
          </p:nvPr>
        </p:nvSpPr>
        <p:spPr>
          <a:xfrm>
            <a:off x="838199" y="365125"/>
            <a:ext cx="7734300" cy="5811838"/>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03426378-B703-69EE-86C3-93D5810A2280}"/>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5" name="頁尾版面配置區 4">
            <a:extLst>
              <a:ext uri="{FF2B5EF4-FFF2-40B4-BE49-F238E27FC236}">
                <a16:creationId xmlns:a16="http://schemas.microsoft.com/office/drawing/2014/main" id="{1CB54650-FD59-E533-B7C1-EF42E7D6276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EDB5E43D-7771-B40C-4954-5AE92C3C3303}"/>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3120052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64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2"/>
        </a:solidFill>
        <a:effectLst/>
      </p:bgPr>
    </p:bg>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86102" y="-171450"/>
            <a:ext cx="12564206" cy="720089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258787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86FD3E8-B896-EF42-8DE9-55BE89A8951D}"/>
              </a:ext>
            </a:extLst>
          </p:cNvPr>
          <p:cNvSpPr>
            <a:spLocks noGrp="1"/>
          </p:cNvSpPr>
          <p:nvPr>
            <p:ph type="pic" sz="quarter" idx="14"/>
          </p:nvPr>
        </p:nvSpPr>
        <p:spPr>
          <a:xfrm>
            <a:off x="-186102" y="-171450"/>
            <a:ext cx="12564206" cy="4268905"/>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752301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FEE2DFDB-2A70-9044-ACA0-66674943287A}"/>
              </a:ext>
            </a:extLst>
          </p:cNvPr>
          <p:cNvSpPr>
            <a:spLocks noGrp="1"/>
          </p:cNvSpPr>
          <p:nvPr>
            <p:ph type="pic" sz="quarter" idx="15"/>
          </p:nvPr>
        </p:nvSpPr>
        <p:spPr>
          <a:xfrm>
            <a:off x="5280773" y="2534478"/>
            <a:ext cx="1630443" cy="1630016"/>
          </a:xfrm>
          <a:prstGeom prst="ellipse">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389657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9ED1BF71-042B-D74D-8F91-E32B433AB7D8}"/>
              </a:ext>
            </a:extLst>
          </p:cNvPr>
          <p:cNvSpPr>
            <a:spLocks noGrp="1"/>
          </p:cNvSpPr>
          <p:nvPr>
            <p:ph type="pic" sz="quarter" idx="14"/>
          </p:nvPr>
        </p:nvSpPr>
        <p:spPr>
          <a:xfrm>
            <a:off x="7428617" y="-1"/>
            <a:ext cx="4763383" cy="6858001"/>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932147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9ED1BF71-042B-D74D-8F91-E32B433AB7D8}"/>
              </a:ext>
            </a:extLst>
          </p:cNvPr>
          <p:cNvSpPr>
            <a:spLocks noGrp="1"/>
          </p:cNvSpPr>
          <p:nvPr>
            <p:ph type="pic" sz="quarter" idx="14"/>
          </p:nvPr>
        </p:nvSpPr>
        <p:spPr>
          <a:xfrm>
            <a:off x="7028273" y="-1"/>
            <a:ext cx="5163728" cy="6858001"/>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434304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9ED1BF71-042B-D74D-8F91-E32B433AB7D8}"/>
              </a:ext>
            </a:extLst>
          </p:cNvPr>
          <p:cNvSpPr>
            <a:spLocks noGrp="1"/>
          </p:cNvSpPr>
          <p:nvPr>
            <p:ph type="pic" sz="quarter" idx="14"/>
          </p:nvPr>
        </p:nvSpPr>
        <p:spPr>
          <a:xfrm>
            <a:off x="0" y="-1"/>
            <a:ext cx="5163728" cy="6858001"/>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480769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02A984B-4277-7541-80D8-E826DE7DCB12}"/>
              </a:ext>
            </a:extLst>
          </p:cNvPr>
          <p:cNvSpPr>
            <a:spLocks noGrp="1"/>
          </p:cNvSpPr>
          <p:nvPr>
            <p:ph type="pic" sz="quarter" idx="14"/>
          </p:nvPr>
        </p:nvSpPr>
        <p:spPr>
          <a:xfrm>
            <a:off x="7028269" y="-171450"/>
            <a:ext cx="5349834" cy="720089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73348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78C1BE-DEC5-2313-569E-4120CF6A43CE}"/>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4E45D310-E433-BF8A-963C-0D526E151AEA}"/>
              </a:ext>
            </a:extLst>
          </p:cNvPr>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F237F4E7-73E7-F8AB-3050-540E15095621}"/>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5" name="頁尾版面配置區 4">
            <a:extLst>
              <a:ext uri="{FF2B5EF4-FFF2-40B4-BE49-F238E27FC236}">
                <a16:creationId xmlns:a16="http://schemas.microsoft.com/office/drawing/2014/main" id="{C59A282D-35E5-A717-D95A-39F648FDAC85}"/>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8D0A2233-5B07-217F-AB3C-7330970A3D4C}"/>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2642047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02A984B-4277-7541-80D8-E826DE7DCB12}"/>
              </a:ext>
            </a:extLst>
          </p:cNvPr>
          <p:cNvSpPr>
            <a:spLocks noGrp="1"/>
          </p:cNvSpPr>
          <p:nvPr>
            <p:ph type="pic" sz="quarter" idx="14"/>
          </p:nvPr>
        </p:nvSpPr>
        <p:spPr>
          <a:xfrm>
            <a:off x="-186106" y="-171450"/>
            <a:ext cx="5349834" cy="720089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236682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02A984B-4277-7541-80D8-E826DE7DCB12}"/>
              </a:ext>
            </a:extLst>
          </p:cNvPr>
          <p:cNvSpPr>
            <a:spLocks noGrp="1"/>
          </p:cNvSpPr>
          <p:nvPr>
            <p:ph type="pic" sz="quarter" idx="14"/>
          </p:nvPr>
        </p:nvSpPr>
        <p:spPr>
          <a:xfrm>
            <a:off x="4885132" y="0"/>
            <a:ext cx="7306868" cy="312097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703006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02A984B-4277-7541-80D8-E826DE7DCB12}"/>
              </a:ext>
            </a:extLst>
          </p:cNvPr>
          <p:cNvSpPr>
            <a:spLocks noGrp="1"/>
          </p:cNvSpPr>
          <p:nvPr>
            <p:ph type="pic" sz="quarter" idx="14"/>
          </p:nvPr>
        </p:nvSpPr>
        <p:spPr>
          <a:xfrm>
            <a:off x="0" y="0"/>
            <a:ext cx="7306868" cy="312097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637785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02A984B-4277-7541-80D8-E826DE7DCB12}"/>
              </a:ext>
            </a:extLst>
          </p:cNvPr>
          <p:cNvSpPr>
            <a:spLocks noGrp="1"/>
          </p:cNvSpPr>
          <p:nvPr>
            <p:ph type="pic" sz="quarter" idx="14"/>
          </p:nvPr>
        </p:nvSpPr>
        <p:spPr>
          <a:xfrm>
            <a:off x="7028272" y="0"/>
            <a:ext cx="5163728" cy="6858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529438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02A984B-4277-7541-80D8-E826DE7DCB12}"/>
              </a:ext>
            </a:extLst>
          </p:cNvPr>
          <p:cNvSpPr>
            <a:spLocks noGrp="1"/>
          </p:cNvSpPr>
          <p:nvPr>
            <p:ph type="pic" sz="quarter" idx="14"/>
          </p:nvPr>
        </p:nvSpPr>
        <p:spPr>
          <a:xfrm>
            <a:off x="6872941" y="830200"/>
            <a:ext cx="4648318" cy="51976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15717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02A984B-4277-7541-80D8-E826DE7DCB12}"/>
              </a:ext>
            </a:extLst>
          </p:cNvPr>
          <p:cNvSpPr>
            <a:spLocks noGrp="1"/>
          </p:cNvSpPr>
          <p:nvPr>
            <p:ph type="pic" sz="quarter" idx="14"/>
          </p:nvPr>
        </p:nvSpPr>
        <p:spPr>
          <a:xfrm>
            <a:off x="0" y="0"/>
            <a:ext cx="5163728" cy="6858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435211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02A984B-4277-7541-80D8-E826DE7DCB12}"/>
              </a:ext>
            </a:extLst>
          </p:cNvPr>
          <p:cNvSpPr>
            <a:spLocks noGrp="1"/>
          </p:cNvSpPr>
          <p:nvPr>
            <p:ph type="pic" sz="quarter" idx="14"/>
          </p:nvPr>
        </p:nvSpPr>
        <p:spPr>
          <a:xfrm>
            <a:off x="1577434" y="830200"/>
            <a:ext cx="4648318" cy="51976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235354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86102" y="-171450"/>
            <a:ext cx="12564206" cy="4935955"/>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979263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DD6BF72-E385-5C4C-B81C-F4C88272A488}"/>
              </a:ext>
            </a:extLst>
          </p:cNvPr>
          <p:cNvSpPr>
            <a:spLocks noGrp="1"/>
          </p:cNvSpPr>
          <p:nvPr>
            <p:ph type="pic" sz="quarter" idx="14"/>
          </p:nvPr>
        </p:nvSpPr>
        <p:spPr>
          <a:xfrm>
            <a:off x="-186102" y="4937760"/>
            <a:ext cx="12564206" cy="209169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4153192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Full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DD6BF72-E385-5C4C-B81C-F4C88272A488}"/>
              </a:ext>
            </a:extLst>
          </p:cNvPr>
          <p:cNvSpPr>
            <a:spLocks noGrp="1"/>
          </p:cNvSpPr>
          <p:nvPr>
            <p:ph type="pic" sz="quarter" idx="14"/>
          </p:nvPr>
        </p:nvSpPr>
        <p:spPr>
          <a:xfrm>
            <a:off x="1016238" y="2745842"/>
            <a:ext cx="3302300" cy="3124607"/>
          </a:xfrm>
          <a:prstGeom prst="rect">
            <a:avLst/>
          </a:prstGeom>
          <a:solidFill>
            <a:schemeClr val="bg1">
              <a:lumMod val="95000"/>
            </a:schemeClr>
          </a:solidFill>
        </p:spPr>
        <p:txBody>
          <a:bodyPr>
            <a:normAutofit/>
          </a:bodyPr>
          <a:lstStyle>
            <a:lvl1pPr>
              <a:defRPr sz="1051"/>
            </a:lvl1pPr>
          </a:lstStyle>
          <a:p>
            <a:endParaRPr lang="en-US"/>
          </a:p>
        </p:txBody>
      </p:sp>
      <p:sp>
        <p:nvSpPr>
          <p:cNvPr id="8" name="Picture Placeholder 8">
            <a:extLst>
              <a:ext uri="{FF2B5EF4-FFF2-40B4-BE49-F238E27FC236}">
                <a16:creationId xmlns:a16="http://schemas.microsoft.com/office/drawing/2014/main" id="{EA4C10D2-8404-4440-AAF0-B7C07DA3445F}"/>
              </a:ext>
            </a:extLst>
          </p:cNvPr>
          <p:cNvSpPr>
            <a:spLocks noGrp="1"/>
          </p:cNvSpPr>
          <p:nvPr>
            <p:ph type="pic" sz="quarter" idx="15"/>
          </p:nvPr>
        </p:nvSpPr>
        <p:spPr>
          <a:xfrm>
            <a:off x="4417969" y="2745842"/>
            <a:ext cx="3302300" cy="3124607"/>
          </a:xfrm>
          <a:prstGeom prst="rect">
            <a:avLst/>
          </a:prstGeom>
          <a:solidFill>
            <a:schemeClr val="bg1">
              <a:lumMod val="95000"/>
            </a:schemeClr>
          </a:solidFill>
        </p:spPr>
        <p:txBody>
          <a:bodyPr>
            <a:normAutofit/>
          </a:bodyPr>
          <a:lstStyle>
            <a:lvl1pPr>
              <a:defRPr sz="1051"/>
            </a:lvl1pPr>
          </a:lstStyle>
          <a:p>
            <a:endParaRPr lang="en-US"/>
          </a:p>
        </p:txBody>
      </p:sp>
      <p:sp>
        <p:nvSpPr>
          <p:cNvPr id="9" name="Picture Placeholder 8">
            <a:extLst>
              <a:ext uri="{FF2B5EF4-FFF2-40B4-BE49-F238E27FC236}">
                <a16:creationId xmlns:a16="http://schemas.microsoft.com/office/drawing/2014/main" id="{317AE561-7769-BC40-BF5E-4DC04A2BCCD5}"/>
              </a:ext>
            </a:extLst>
          </p:cNvPr>
          <p:cNvSpPr>
            <a:spLocks noGrp="1"/>
          </p:cNvSpPr>
          <p:nvPr>
            <p:ph type="pic" sz="quarter" idx="16"/>
          </p:nvPr>
        </p:nvSpPr>
        <p:spPr>
          <a:xfrm>
            <a:off x="7819700" y="2745842"/>
            <a:ext cx="3302300" cy="312460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79101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21962B-AF3E-ABCB-101D-2773601D959E}"/>
              </a:ext>
            </a:extLst>
          </p:cNvPr>
          <p:cNvSpPr>
            <a:spLocks noGrp="1"/>
          </p:cNvSpPr>
          <p:nvPr>
            <p:ph type="title"/>
          </p:nvPr>
        </p:nvSpPr>
        <p:spPr>
          <a:xfrm>
            <a:off x="831853" y="1709738"/>
            <a:ext cx="10515600" cy="2852737"/>
          </a:xfrm>
        </p:spPr>
        <p:txBody>
          <a:bodyPr anchor="b"/>
          <a:lstStyle>
            <a:lvl1pPr>
              <a:defRPr sz="5999"/>
            </a:lvl1p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4D1B73A4-0EE0-8328-AB5A-A9EE660AD958}"/>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187" indent="0">
              <a:buNone/>
              <a:defRPr sz="2000">
                <a:solidFill>
                  <a:schemeClr val="tx1">
                    <a:tint val="75000"/>
                  </a:schemeClr>
                </a:solidFill>
              </a:defRPr>
            </a:lvl2pPr>
            <a:lvl3pPr marL="914373" indent="0">
              <a:buNone/>
              <a:defRPr sz="1801">
                <a:solidFill>
                  <a:schemeClr val="tx1">
                    <a:tint val="75000"/>
                  </a:schemeClr>
                </a:solidFill>
              </a:defRPr>
            </a:lvl3pPr>
            <a:lvl4pPr marL="1371560" indent="0">
              <a:buNone/>
              <a:defRPr sz="1600">
                <a:solidFill>
                  <a:schemeClr val="tx1">
                    <a:tint val="75000"/>
                  </a:schemeClr>
                </a:solidFill>
              </a:defRPr>
            </a:lvl4pPr>
            <a:lvl5pPr marL="1828746" indent="0">
              <a:buNone/>
              <a:defRPr sz="1600">
                <a:solidFill>
                  <a:schemeClr val="tx1">
                    <a:tint val="75000"/>
                  </a:schemeClr>
                </a:solidFill>
              </a:defRPr>
            </a:lvl5pPr>
            <a:lvl6pPr marL="2285933" indent="0">
              <a:buNone/>
              <a:defRPr sz="1600">
                <a:solidFill>
                  <a:schemeClr val="tx1">
                    <a:tint val="75000"/>
                  </a:schemeClr>
                </a:solidFill>
              </a:defRPr>
            </a:lvl6pPr>
            <a:lvl7pPr marL="2743119" indent="0">
              <a:buNone/>
              <a:defRPr sz="1600">
                <a:solidFill>
                  <a:schemeClr val="tx1">
                    <a:tint val="75000"/>
                  </a:schemeClr>
                </a:solidFill>
              </a:defRPr>
            </a:lvl7pPr>
            <a:lvl8pPr marL="3200306" indent="0">
              <a:buNone/>
              <a:defRPr sz="1600">
                <a:solidFill>
                  <a:schemeClr val="tx1">
                    <a:tint val="75000"/>
                  </a:schemeClr>
                </a:solidFill>
              </a:defRPr>
            </a:lvl8pPr>
            <a:lvl9pPr marL="3657493" indent="0">
              <a:buNone/>
              <a:defRPr sz="1600">
                <a:solidFill>
                  <a:schemeClr val="tx1">
                    <a:tint val="75000"/>
                  </a:schemeClr>
                </a:solidFill>
              </a:defRPr>
            </a:lvl9pPr>
          </a:lstStyle>
          <a:p>
            <a:pPr lvl="0"/>
            <a:r>
              <a:rPr kumimoji="1" lang="zh-TW" altLang="en-US"/>
              <a:t>按一下以編輯母片文字樣式</a:t>
            </a:r>
          </a:p>
        </p:txBody>
      </p:sp>
      <p:sp>
        <p:nvSpPr>
          <p:cNvPr id="4" name="日期版面配置區 3">
            <a:extLst>
              <a:ext uri="{FF2B5EF4-FFF2-40B4-BE49-F238E27FC236}">
                <a16:creationId xmlns:a16="http://schemas.microsoft.com/office/drawing/2014/main" id="{87AA62C3-2CF5-F354-9ED9-64B84EE7B231}"/>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5" name="頁尾版面配置區 4">
            <a:extLst>
              <a:ext uri="{FF2B5EF4-FFF2-40B4-BE49-F238E27FC236}">
                <a16:creationId xmlns:a16="http://schemas.microsoft.com/office/drawing/2014/main" id="{CEA9578C-524D-E18B-5E14-D27C0F80C947}"/>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9FE45292-5E34-9A81-5E90-6802276BC7B6}"/>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4052522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86102" y="-171450"/>
            <a:ext cx="5619053" cy="720089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178429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6759048" y="-171450"/>
            <a:ext cx="5619053" cy="720089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4141187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86102" y="-171450"/>
            <a:ext cx="6282102" cy="720089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524075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2099031" y="2468250"/>
            <a:ext cx="1810984" cy="1810512"/>
          </a:xfrm>
          <a:prstGeom prst="rect">
            <a:avLst/>
          </a:prstGeom>
          <a:solidFill>
            <a:schemeClr val="bg1">
              <a:lumMod val="95000"/>
            </a:schemeClr>
          </a:solidFill>
        </p:spPr>
        <p:txBody>
          <a:bodyPr>
            <a:normAutofit/>
          </a:bodyPr>
          <a:lstStyle>
            <a:lvl1pPr>
              <a:defRPr sz="1051"/>
            </a:lvl1pPr>
          </a:lstStyle>
          <a:p>
            <a:endParaRPr lang="en-US"/>
          </a:p>
        </p:txBody>
      </p:sp>
      <p:sp>
        <p:nvSpPr>
          <p:cNvPr id="6" name="Picture Placeholder 8">
            <a:extLst>
              <a:ext uri="{FF2B5EF4-FFF2-40B4-BE49-F238E27FC236}">
                <a16:creationId xmlns:a16="http://schemas.microsoft.com/office/drawing/2014/main" id="{DAB91FF0-8E96-364E-A940-E3564C466595}"/>
              </a:ext>
            </a:extLst>
          </p:cNvPr>
          <p:cNvSpPr>
            <a:spLocks noGrp="1"/>
          </p:cNvSpPr>
          <p:nvPr>
            <p:ph type="pic" sz="quarter" idx="15"/>
          </p:nvPr>
        </p:nvSpPr>
        <p:spPr>
          <a:xfrm>
            <a:off x="5190508" y="2468250"/>
            <a:ext cx="1810984" cy="1810512"/>
          </a:xfrm>
          <a:prstGeom prst="rect">
            <a:avLst/>
          </a:prstGeom>
          <a:solidFill>
            <a:schemeClr val="bg1">
              <a:lumMod val="95000"/>
            </a:schemeClr>
          </a:solidFill>
        </p:spPr>
        <p:txBody>
          <a:bodyPr>
            <a:normAutofit/>
          </a:bodyPr>
          <a:lstStyle>
            <a:lvl1pPr>
              <a:defRPr sz="1051"/>
            </a:lvl1pPr>
          </a:lstStyle>
          <a:p>
            <a:endParaRPr lang="en-US"/>
          </a:p>
        </p:txBody>
      </p:sp>
      <p:sp>
        <p:nvSpPr>
          <p:cNvPr id="7" name="Picture Placeholder 8">
            <a:extLst>
              <a:ext uri="{FF2B5EF4-FFF2-40B4-BE49-F238E27FC236}">
                <a16:creationId xmlns:a16="http://schemas.microsoft.com/office/drawing/2014/main" id="{2ED59F97-07CC-554E-A80D-770118BE4AE6}"/>
              </a:ext>
            </a:extLst>
          </p:cNvPr>
          <p:cNvSpPr>
            <a:spLocks noGrp="1"/>
          </p:cNvSpPr>
          <p:nvPr>
            <p:ph type="pic" sz="quarter" idx="16"/>
          </p:nvPr>
        </p:nvSpPr>
        <p:spPr>
          <a:xfrm>
            <a:off x="8281985" y="2468250"/>
            <a:ext cx="1810984" cy="1810512"/>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896909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6096000" y="0"/>
            <a:ext cx="6096000" cy="6858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062003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4788284" y="2559826"/>
            <a:ext cx="1233649" cy="1233328"/>
          </a:xfrm>
          <a:prstGeom prst="rect">
            <a:avLst/>
          </a:prstGeom>
          <a:solidFill>
            <a:schemeClr val="bg1">
              <a:lumMod val="95000"/>
            </a:schemeClr>
          </a:solidFill>
        </p:spPr>
        <p:txBody>
          <a:bodyPr>
            <a:normAutofit/>
          </a:bodyPr>
          <a:lstStyle>
            <a:lvl1pPr>
              <a:defRPr sz="1051"/>
            </a:lvl1pPr>
          </a:lstStyle>
          <a:p>
            <a:endParaRPr lang="en-US"/>
          </a:p>
        </p:txBody>
      </p:sp>
      <p:sp>
        <p:nvSpPr>
          <p:cNvPr id="4" name="Rectangle 3">
            <a:extLst>
              <a:ext uri="{FF2B5EF4-FFF2-40B4-BE49-F238E27FC236}">
                <a16:creationId xmlns:a16="http://schemas.microsoft.com/office/drawing/2014/main" id="{2B473C77-6337-A043-93D6-6286B14DCE50}"/>
              </a:ext>
            </a:extLst>
          </p:cNvPr>
          <p:cNvSpPr/>
          <p:nvPr userDrawn="1"/>
        </p:nvSpPr>
        <p:spPr>
          <a:xfrm>
            <a:off x="4788284" y="4782765"/>
            <a:ext cx="1233649" cy="12333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4">
            <a:extLst>
              <a:ext uri="{FF2B5EF4-FFF2-40B4-BE49-F238E27FC236}">
                <a16:creationId xmlns:a16="http://schemas.microsoft.com/office/drawing/2014/main" id="{6F9742FD-FE4B-B145-A254-A793ADA2B9DA}"/>
              </a:ext>
            </a:extLst>
          </p:cNvPr>
          <p:cNvSpPr/>
          <p:nvPr userDrawn="1"/>
        </p:nvSpPr>
        <p:spPr>
          <a:xfrm>
            <a:off x="8045691" y="2559826"/>
            <a:ext cx="1233649" cy="12333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65898126-0795-2A48-9693-533ECB1259F5}"/>
              </a:ext>
            </a:extLst>
          </p:cNvPr>
          <p:cNvSpPr/>
          <p:nvPr userDrawn="1"/>
        </p:nvSpPr>
        <p:spPr>
          <a:xfrm>
            <a:off x="8045691" y="4782765"/>
            <a:ext cx="1233649" cy="12333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Picture Placeholder 8">
            <a:extLst>
              <a:ext uri="{FF2B5EF4-FFF2-40B4-BE49-F238E27FC236}">
                <a16:creationId xmlns:a16="http://schemas.microsoft.com/office/drawing/2014/main" id="{0712F6E9-B7C1-9949-AD0D-FB080D99957F}"/>
              </a:ext>
            </a:extLst>
          </p:cNvPr>
          <p:cNvSpPr>
            <a:spLocks noGrp="1"/>
          </p:cNvSpPr>
          <p:nvPr>
            <p:ph type="pic" sz="quarter" idx="15"/>
          </p:nvPr>
        </p:nvSpPr>
        <p:spPr>
          <a:xfrm>
            <a:off x="8045691" y="2559826"/>
            <a:ext cx="1233649" cy="1233328"/>
          </a:xfrm>
          <a:prstGeom prst="rect">
            <a:avLst/>
          </a:prstGeom>
          <a:solidFill>
            <a:schemeClr val="bg1">
              <a:lumMod val="95000"/>
            </a:schemeClr>
          </a:solidFill>
        </p:spPr>
        <p:txBody>
          <a:bodyPr>
            <a:normAutofit/>
          </a:bodyPr>
          <a:lstStyle>
            <a:lvl1pPr>
              <a:defRPr sz="1051"/>
            </a:lvl1pPr>
          </a:lstStyle>
          <a:p>
            <a:endParaRPr lang="en-US"/>
          </a:p>
        </p:txBody>
      </p:sp>
      <p:sp>
        <p:nvSpPr>
          <p:cNvPr id="8" name="Picture Placeholder 8">
            <a:extLst>
              <a:ext uri="{FF2B5EF4-FFF2-40B4-BE49-F238E27FC236}">
                <a16:creationId xmlns:a16="http://schemas.microsoft.com/office/drawing/2014/main" id="{D31C1C09-5D5A-E64B-B533-905D56141D10}"/>
              </a:ext>
            </a:extLst>
          </p:cNvPr>
          <p:cNvSpPr>
            <a:spLocks noGrp="1"/>
          </p:cNvSpPr>
          <p:nvPr>
            <p:ph type="pic" sz="quarter" idx="16"/>
          </p:nvPr>
        </p:nvSpPr>
        <p:spPr>
          <a:xfrm>
            <a:off x="4788284" y="4782765"/>
            <a:ext cx="1233649" cy="1233328"/>
          </a:xfrm>
          <a:prstGeom prst="rect">
            <a:avLst/>
          </a:prstGeom>
          <a:solidFill>
            <a:schemeClr val="bg1">
              <a:lumMod val="95000"/>
            </a:schemeClr>
          </a:solidFill>
        </p:spPr>
        <p:txBody>
          <a:bodyPr>
            <a:normAutofit/>
          </a:bodyPr>
          <a:lstStyle>
            <a:lvl1pPr>
              <a:defRPr sz="1051"/>
            </a:lvl1pPr>
          </a:lstStyle>
          <a:p>
            <a:endParaRPr lang="en-US"/>
          </a:p>
        </p:txBody>
      </p:sp>
      <p:sp>
        <p:nvSpPr>
          <p:cNvPr id="9" name="Picture Placeholder 8">
            <a:extLst>
              <a:ext uri="{FF2B5EF4-FFF2-40B4-BE49-F238E27FC236}">
                <a16:creationId xmlns:a16="http://schemas.microsoft.com/office/drawing/2014/main" id="{548F1DB5-AF9E-F145-A8F0-6763C529910B}"/>
              </a:ext>
            </a:extLst>
          </p:cNvPr>
          <p:cNvSpPr>
            <a:spLocks noGrp="1"/>
          </p:cNvSpPr>
          <p:nvPr>
            <p:ph type="pic" sz="quarter" idx="17"/>
          </p:nvPr>
        </p:nvSpPr>
        <p:spPr>
          <a:xfrm>
            <a:off x="8045691" y="4782765"/>
            <a:ext cx="1233649" cy="1233328"/>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757005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Full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E65A69BF-A73B-3545-9494-C05FC21D55D3}"/>
              </a:ext>
            </a:extLst>
          </p:cNvPr>
          <p:cNvSpPr>
            <a:spLocks noGrp="1"/>
          </p:cNvSpPr>
          <p:nvPr>
            <p:ph type="pic" sz="quarter" idx="14"/>
          </p:nvPr>
        </p:nvSpPr>
        <p:spPr>
          <a:xfrm>
            <a:off x="6095999" y="-171450"/>
            <a:ext cx="6282104" cy="720089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559240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Full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E65A69BF-A73B-3545-9494-C05FC21D55D3}"/>
              </a:ext>
            </a:extLst>
          </p:cNvPr>
          <p:cNvSpPr>
            <a:spLocks noGrp="1"/>
          </p:cNvSpPr>
          <p:nvPr>
            <p:ph type="pic" sz="quarter" idx="14"/>
          </p:nvPr>
        </p:nvSpPr>
        <p:spPr>
          <a:xfrm>
            <a:off x="5081323" y="830200"/>
            <a:ext cx="6309766" cy="529003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257092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7126151" y="-171450"/>
            <a:ext cx="5251953" cy="7200899"/>
          </a:xfrm>
          <a:prstGeom prst="rect">
            <a:avLst/>
          </a:prstGeom>
          <a:solidFill>
            <a:schemeClr val="bg1">
              <a:lumMod val="95000"/>
            </a:schemeClr>
          </a:solidFill>
        </p:spPr>
        <p:txBody>
          <a:bodyPr>
            <a:normAutofit/>
          </a:bodyPr>
          <a:lstStyle>
            <a:lvl1pPr>
              <a:defRPr sz="1051"/>
            </a:lvl1pPr>
          </a:lstStyle>
          <a:p>
            <a:endParaRPr lang="en-US"/>
          </a:p>
        </p:txBody>
      </p:sp>
      <p:sp>
        <p:nvSpPr>
          <p:cNvPr id="11" name="Picture Placeholder 8">
            <a:extLst>
              <a:ext uri="{FF2B5EF4-FFF2-40B4-BE49-F238E27FC236}">
                <a16:creationId xmlns:a16="http://schemas.microsoft.com/office/drawing/2014/main" id="{407083D2-1934-0342-BC50-5282DAF3DA38}"/>
              </a:ext>
            </a:extLst>
          </p:cNvPr>
          <p:cNvSpPr>
            <a:spLocks noGrp="1"/>
          </p:cNvSpPr>
          <p:nvPr userDrawn="1">
            <p:ph type="pic" sz="quarter" idx="15"/>
          </p:nvPr>
        </p:nvSpPr>
        <p:spPr>
          <a:xfrm>
            <a:off x="6314016" y="624453"/>
            <a:ext cx="1630443" cy="1630016"/>
          </a:xfrm>
          <a:prstGeom prst="ellipse">
            <a:avLst/>
          </a:prstGeom>
          <a:solidFill>
            <a:schemeClr val="bg1">
              <a:lumMod val="95000"/>
            </a:schemeClr>
          </a:solidFill>
        </p:spPr>
        <p:txBody>
          <a:bodyPr>
            <a:normAutofit/>
          </a:bodyPr>
          <a:lstStyle>
            <a:lvl1pPr>
              <a:defRPr sz="1051"/>
            </a:lvl1pPr>
          </a:lstStyle>
          <a:p>
            <a:endParaRPr lang="en-US"/>
          </a:p>
        </p:txBody>
      </p:sp>
      <p:sp>
        <p:nvSpPr>
          <p:cNvPr id="12" name="Picture Placeholder 8">
            <a:extLst>
              <a:ext uri="{FF2B5EF4-FFF2-40B4-BE49-F238E27FC236}">
                <a16:creationId xmlns:a16="http://schemas.microsoft.com/office/drawing/2014/main" id="{BFBD40D6-7E67-8D43-94E4-F7B8BC022EB9}"/>
              </a:ext>
            </a:extLst>
          </p:cNvPr>
          <p:cNvSpPr>
            <a:spLocks noGrp="1"/>
          </p:cNvSpPr>
          <p:nvPr>
            <p:ph type="pic" sz="quarter" idx="16"/>
          </p:nvPr>
        </p:nvSpPr>
        <p:spPr>
          <a:xfrm>
            <a:off x="6314016" y="2613992"/>
            <a:ext cx="1630443" cy="1630016"/>
          </a:xfrm>
          <a:prstGeom prst="ellipse">
            <a:avLst/>
          </a:prstGeom>
          <a:solidFill>
            <a:schemeClr val="bg1">
              <a:lumMod val="95000"/>
            </a:schemeClr>
          </a:solidFill>
        </p:spPr>
        <p:txBody>
          <a:bodyPr>
            <a:normAutofit/>
          </a:bodyPr>
          <a:lstStyle>
            <a:lvl1pPr>
              <a:defRPr sz="1051"/>
            </a:lvl1pPr>
          </a:lstStyle>
          <a:p>
            <a:endParaRPr lang="en-US"/>
          </a:p>
        </p:txBody>
      </p:sp>
      <p:sp>
        <p:nvSpPr>
          <p:cNvPr id="13" name="Picture Placeholder 8">
            <a:extLst>
              <a:ext uri="{FF2B5EF4-FFF2-40B4-BE49-F238E27FC236}">
                <a16:creationId xmlns:a16="http://schemas.microsoft.com/office/drawing/2014/main" id="{F9D40113-73BE-D940-B362-FC1479F5E7B7}"/>
              </a:ext>
            </a:extLst>
          </p:cNvPr>
          <p:cNvSpPr>
            <a:spLocks noGrp="1"/>
          </p:cNvSpPr>
          <p:nvPr>
            <p:ph type="pic" sz="quarter" idx="17"/>
          </p:nvPr>
        </p:nvSpPr>
        <p:spPr>
          <a:xfrm>
            <a:off x="6314016" y="4600448"/>
            <a:ext cx="1630443" cy="1630016"/>
          </a:xfrm>
          <a:prstGeom prst="ellipse">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942587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0" y="-1"/>
            <a:ext cx="7192053" cy="6858001"/>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85894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36E731-C79D-8DA6-01A7-005B5F190CEF}"/>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2A6E4627-9C47-83D2-A076-31A8644D1761}"/>
              </a:ext>
            </a:extLst>
          </p:cNvPr>
          <p:cNvSpPr>
            <a:spLocks noGrp="1"/>
          </p:cNvSpPr>
          <p:nvPr>
            <p:ph sz="half" idx="1"/>
          </p:nvPr>
        </p:nvSpPr>
        <p:spPr>
          <a:xfrm>
            <a:off x="838201"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a:extLst>
              <a:ext uri="{FF2B5EF4-FFF2-40B4-BE49-F238E27FC236}">
                <a16:creationId xmlns:a16="http://schemas.microsoft.com/office/drawing/2014/main" id="{F5E6D5D4-1E32-98ED-810D-F425935E2FF4}"/>
              </a:ext>
            </a:extLst>
          </p:cNvPr>
          <p:cNvSpPr>
            <a:spLocks noGrp="1"/>
          </p:cNvSpPr>
          <p:nvPr>
            <p:ph sz="half" idx="2"/>
          </p:nvPr>
        </p:nvSpPr>
        <p:spPr>
          <a:xfrm>
            <a:off x="6172201"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a:extLst>
              <a:ext uri="{FF2B5EF4-FFF2-40B4-BE49-F238E27FC236}">
                <a16:creationId xmlns:a16="http://schemas.microsoft.com/office/drawing/2014/main" id="{60EF2083-37C7-2CBF-648B-F51CE16B2688}"/>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6" name="頁尾版面配置區 5">
            <a:extLst>
              <a:ext uri="{FF2B5EF4-FFF2-40B4-BE49-F238E27FC236}">
                <a16:creationId xmlns:a16="http://schemas.microsoft.com/office/drawing/2014/main" id="{5FD0DAF7-E2F6-03CB-8F15-A2BBEEFBA234}"/>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15858C29-BF2F-347C-68E0-42366BCF3761}"/>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760850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6905518" y="-1"/>
            <a:ext cx="5286482" cy="4267891"/>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097816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4999947" y="-1"/>
            <a:ext cx="7192053" cy="6858001"/>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313784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6153158" y="-1"/>
            <a:ext cx="6038842" cy="42672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468515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1" y="0"/>
            <a:ext cx="12191999" cy="3429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183033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1" y="3429000"/>
            <a:ext cx="12191999" cy="3429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4013343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4064000" y="0"/>
            <a:ext cx="4064001" cy="6858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967871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0" y="0"/>
            <a:ext cx="4064001" cy="6858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116238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8127999" y="0"/>
            <a:ext cx="4064001" cy="6858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143933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3" y="0"/>
            <a:ext cx="8128001" cy="6858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7785851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2" y="3428999"/>
            <a:ext cx="8072677" cy="3429001"/>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435771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2DAA1C-A0D4-5216-9254-CA89191CC4FE}"/>
              </a:ext>
            </a:extLst>
          </p:cNvPr>
          <p:cNvSpPr>
            <a:spLocks noGrp="1"/>
          </p:cNvSpPr>
          <p:nvPr>
            <p:ph type="title"/>
          </p:nvPr>
        </p:nvSpPr>
        <p:spPr>
          <a:xfrm>
            <a:off x="839789" y="365126"/>
            <a:ext cx="10515600" cy="1325563"/>
          </a:xfrm>
        </p:spPr>
        <p:txBody>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AD5E6C78-FF4B-81CB-9D00-4320AEAA444D}"/>
              </a:ext>
            </a:extLst>
          </p:cNvPr>
          <p:cNvSpPr>
            <a:spLocks noGrp="1"/>
          </p:cNvSpPr>
          <p:nvPr>
            <p:ph type="body" idx="1"/>
          </p:nvPr>
        </p:nvSpPr>
        <p:spPr>
          <a:xfrm>
            <a:off x="839791" y="1681164"/>
            <a:ext cx="5157787" cy="823912"/>
          </a:xfrm>
        </p:spPr>
        <p:txBody>
          <a:bodyPr anchor="b"/>
          <a:lstStyle>
            <a:lvl1pPr marL="0" indent="0">
              <a:buNone/>
              <a:defRPr sz="2400" b="1"/>
            </a:lvl1pPr>
            <a:lvl2pPr marL="457187" indent="0">
              <a:buNone/>
              <a:defRPr sz="2000" b="1"/>
            </a:lvl2pPr>
            <a:lvl3pPr marL="914373" indent="0">
              <a:buNone/>
              <a:defRPr sz="1801"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6" indent="0">
              <a:buNone/>
              <a:defRPr sz="1600" b="1"/>
            </a:lvl8pPr>
            <a:lvl9pPr marL="3657493" indent="0">
              <a:buNone/>
              <a:defRPr sz="1600" b="1"/>
            </a:lvl9pPr>
          </a:lstStyle>
          <a:p>
            <a:pPr lvl="0"/>
            <a:r>
              <a:rPr kumimoji="1" lang="zh-TW" altLang="en-US"/>
              <a:t>按一下以編輯母片文字樣式</a:t>
            </a:r>
          </a:p>
        </p:txBody>
      </p:sp>
      <p:sp>
        <p:nvSpPr>
          <p:cNvPr id="4" name="內容版面配置區 3">
            <a:extLst>
              <a:ext uri="{FF2B5EF4-FFF2-40B4-BE49-F238E27FC236}">
                <a16:creationId xmlns:a16="http://schemas.microsoft.com/office/drawing/2014/main" id="{D5EA5F9D-FBEC-C448-A9D8-10EC0A1F0631}"/>
              </a:ext>
            </a:extLst>
          </p:cNvPr>
          <p:cNvSpPr>
            <a:spLocks noGrp="1"/>
          </p:cNvSpPr>
          <p:nvPr>
            <p:ph sz="half" idx="2"/>
          </p:nvPr>
        </p:nvSpPr>
        <p:spPr>
          <a:xfrm>
            <a:off x="839791" y="2505076"/>
            <a:ext cx="5157787"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a:extLst>
              <a:ext uri="{FF2B5EF4-FFF2-40B4-BE49-F238E27FC236}">
                <a16:creationId xmlns:a16="http://schemas.microsoft.com/office/drawing/2014/main" id="{787471B7-F5CB-2B16-FDEB-BB15DE48CA23}"/>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187" indent="0">
              <a:buNone/>
              <a:defRPr sz="2000" b="1"/>
            </a:lvl2pPr>
            <a:lvl3pPr marL="914373" indent="0">
              <a:buNone/>
              <a:defRPr sz="1801"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6" indent="0">
              <a:buNone/>
              <a:defRPr sz="1600" b="1"/>
            </a:lvl8pPr>
            <a:lvl9pPr marL="3657493" indent="0">
              <a:buNone/>
              <a:defRPr sz="1600" b="1"/>
            </a:lvl9pPr>
          </a:lstStyle>
          <a:p>
            <a:pPr lvl="0"/>
            <a:r>
              <a:rPr kumimoji="1" lang="zh-TW" altLang="en-US"/>
              <a:t>按一下以編輯母片文字樣式</a:t>
            </a:r>
          </a:p>
        </p:txBody>
      </p:sp>
      <p:sp>
        <p:nvSpPr>
          <p:cNvPr id="6" name="內容版面配置區 5">
            <a:extLst>
              <a:ext uri="{FF2B5EF4-FFF2-40B4-BE49-F238E27FC236}">
                <a16:creationId xmlns:a16="http://schemas.microsoft.com/office/drawing/2014/main" id="{DD4C1C47-0A9B-F3B7-389C-20492E7AD361}"/>
              </a:ext>
            </a:extLst>
          </p:cNvPr>
          <p:cNvSpPr>
            <a:spLocks noGrp="1"/>
          </p:cNvSpPr>
          <p:nvPr>
            <p:ph sz="quarter" idx="4"/>
          </p:nvPr>
        </p:nvSpPr>
        <p:spPr>
          <a:xfrm>
            <a:off x="6172203" y="2505076"/>
            <a:ext cx="5183188"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a:extLst>
              <a:ext uri="{FF2B5EF4-FFF2-40B4-BE49-F238E27FC236}">
                <a16:creationId xmlns:a16="http://schemas.microsoft.com/office/drawing/2014/main" id="{22C2B47C-5D03-4A7B-729A-B8D940DB5B96}"/>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8" name="頁尾版面配置區 7">
            <a:extLst>
              <a:ext uri="{FF2B5EF4-FFF2-40B4-BE49-F238E27FC236}">
                <a16:creationId xmlns:a16="http://schemas.microsoft.com/office/drawing/2014/main" id="{5149C0A8-142F-3E7A-F3AF-2800B05CCCA8}"/>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427F9A7C-64DC-1905-191B-CE79C7754FC9}"/>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7027823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5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DE0A87-A592-9E49-A1C3-A20C223A644E}"/>
              </a:ext>
            </a:extLst>
          </p:cNvPr>
          <p:cNvSpPr>
            <a:spLocks noGrp="1"/>
          </p:cNvSpPr>
          <p:nvPr>
            <p:ph type="pic" sz="quarter" idx="14"/>
          </p:nvPr>
        </p:nvSpPr>
        <p:spPr>
          <a:xfrm>
            <a:off x="4063999" y="0"/>
            <a:ext cx="8128001" cy="6858000"/>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948126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6_Full Imag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9A50A48B-87A1-5B40-9ED8-0E1011170DD8}"/>
              </a:ext>
            </a:extLst>
          </p:cNvPr>
          <p:cNvSpPr>
            <a:spLocks noGrp="1"/>
          </p:cNvSpPr>
          <p:nvPr>
            <p:ph type="pic" sz="quarter" idx="14"/>
          </p:nvPr>
        </p:nvSpPr>
        <p:spPr>
          <a:xfrm>
            <a:off x="-186102" y="2666600"/>
            <a:ext cx="12564206" cy="4362850"/>
          </a:xfrm>
          <a:prstGeom prst="rect">
            <a:avLst/>
          </a:prstGeom>
          <a:solidFill>
            <a:schemeClr val="bg1">
              <a:lumMod val="95000"/>
            </a:schemeClr>
          </a:solidFill>
        </p:spPr>
        <p:txBody>
          <a:bodyPr>
            <a:normAutofit/>
          </a:bodyPr>
          <a:lstStyle>
            <a:lvl1pPr>
              <a:defRPr sz="1051"/>
            </a:lvl1pPr>
          </a:lstStyle>
          <a:p>
            <a:endParaRPr lang="en-US"/>
          </a:p>
        </p:txBody>
      </p:sp>
      <p:sp>
        <p:nvSpPr>
          <p:cNvPr id="6" name="Picture Placeholder 8">
            <a:extLst>
              <a:ext uri="{FF2B5EF4-FFF2-40B4-BE49-F238E27FC236}">
                <a16:creationId xmlns:a16="http://schemas.microsoft.com/office/drawing/2014/main" id="{CD54D694-91A6-5846-97CD-D0F0E1B66948}"/>
              </a:ext>
            </a:extLst>
          </p:cNvPr>
          <p:cNvSpPr>
            <a:spLocks noGrp="1"/>
          </p:cNvSpPr>
          <p:nvPr>
            <p:ph type="pic" sz="quarter" idx="15"/>
          </p:nvPr>
        </p:nvSpPr>
        <p:spPr>
          <a:xfrm>
            <a:off x="7340938" y="1160313"/>
            <a:ext cx="2543130" cy="4500881"/>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661692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Full Im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AFD14834-C1DC-F041-A10B-BDB81647971D}"/>
              </a:ext>
            </a:extLst>
          </p:cNvPr>
          <p:cNvSpPr>
            <a:spLocks noGrp="1"/>
          </p:cNvSpPr>
          <p:nvPr>
            <p:ph type="pic" sz="quarter" idx="14"/>
          </p:nvPr>
        </p:nvSpPr>
        <p:spPr>
          <a:xfrm>
            <a:off x="7433968" y="-171450"/>
            <a:ext cx="4944135" cy="7200899"/>
          </a:xfrm>
          <a:prstGeom prst="rect">
            <a:avLst/>
          </a:prstGeom>
          <a:solidFill>
            <a:schemeClr val="bg1">
              <a:lumMod val="95000"/>
            </a:schemeClr>
          </a:solidFill>
        </p:spPr>
        <p:txBody>
          <a:bodyPr>
            <a:normAutofit/>
          </a:bodyPr>
          <a:lstStyle>
            <a:lvl1pPr>
              <a:defRPr sz="1051"/>
            </a:lvl1pPr>
          </a:lstStyle>
          <a:p>
            <a:endParaRPr lang="en-US"/>
          </a:p>
        </p:txBody>
      </p:sp>
      <p:sp>
        <p:nvSpPr>
          <p:cNvPr id="6" name="Picture Placeholder 8">
            <a:extLst>
              <a:ext uri="{FF2B5EF4-FFF2-40B4-BE49-F238E27FC236}">
                <a16:creationId xmlns:a16="http://schemas.microsoft.com/office/drawing/2014/main" id="{CD54D694-91A6-5846-97CD-D0F0E1B66948}"/>
              </a:ext>
            </a:extLst>
          </p:cNvPr>
          <p:cNvSpPr>
            <a:spLocks noGrp="1"/>
          </p:cNvSpPr>
          <p:nvPr>
            <p:ph type="pic" sz="quarter" idx="15"/>
          </p:nvPr>
        </p:nvSpPr>
        <p:spPr>
          <a:xfrm>
            <a:off x="6252345" y="1341164"/>
            <a:ext cx="2351407" cy="4173555"/>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6205712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Full Imag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CD54D694-91A6-5846-97CD-D0F0E1B66948}"/>
              </a:ext>
            </a:extLst>
          </p:cNvPr>
          <p:cNvSpPr>
            <a:spLocks noGrp="1"/>
          </p:cNvSpPr>
          <p:nvPr>
            <p:ph type="pic" sz="quarter" idx="15"/>
          </p:nvPr>
        </p:nvSpPr>
        <p:spPr>
          <a:xfrm>
            <a:off x="7385772" y="1634501"/>
            <a:ext cx="6040642" cy="3755103"/>
          </a:xfrm>
          <a:prstGeom prst="rect">
            <a:avLst/>
          </a:prstGeom>
          <a:solidFill>
            <a:schemeClr val="bg1">
              <a:lumMod val="95000"/>
            </a:schemeClr>
          </a:solidFill>
        </p:spPr>
        <p:txBody>
          <a:bodyPr>
            <a:normAutofit/>
          </a:bodyPr>
          <a:lstStyle>
            <a:lvl1pPr>
              <a:defRPr sz="1051"/>
            </a:lvl1pPr>
          </a:lstStyle>
          <a:p>
            <a:endParaRPr lang="en-US"/>
          </a:p>
        </p:txBody>
      </p:sp>
      <p:sp>
        <p:nvSpPr>
          <p:cNvPr id="9" name="Picture Placeholder 8">
            <a:extLst>
              <a:ext uri="{FF2B5EF4-FFF2-40B4-BE49-F238E27FC236}">
                <a16:creationId xmlns:a16="http://schemas.microsoft.com/office/drawing/2014/main" id="{B09693B8-6840-3B40-9D82-4CAC71E86124}"/>
              </a:ext>
            </a:extLst>
          </p:cNvPr>
          <p:cNvSpPr>
            <a:spLocks noGrp="1"/>
          </p:cNvSpPr>
          <p:nvPr>
            <p:ph type="pic" sz="quarter" idx="16"/>
          </p:nvPr>
        </p:nvSpPr>
        <p:spPr>
          <a:xfrm>
            <a:off x="4274130" y="2525772"/>
            <a:ext cx="4901440" cy="3046930"/>
          </a:xfrm>
          <a:prstGeom prst="rect">
            <a:avLst/>
          </a:prstGeom>
          <a:solidFill>
            <a:schemeClr val="bg1">
              <a:lumMod val="95000"/>
            </a:schemeClr>
          </a:solidFill>
        </p:spPr>
        <p:txBody>
          <a:bodyPr>
            <a:normAutofit/>
          </a:bodyPr>
          <a:lstStyle>
            <a:lvl1pPr>
              <a:defRPr sz="1051"/>
            </a:lvl1pPr>
          </a:lstStyle>
          <a:p>
            <a:endParaRPr lang="en-US"/>
          </a:p>
        </p:txBody>
      </p:sp>
      <p:sp>
        <p:nvSpPr>
          <p:cNvPr id="10" name="Picture Placeholder 8">
            <a:extLst>
              <a:ext uri="{FF2B5EF4-FFF2-40B4-BE49-F238E27FC236}">
                <a16:creationId xmlns:a16="http://schemas.microsoft.com/office/drawing/2014/main" id="{4BD55C88-1E4B-DA43-AF5B-73D80492DD23}"/>
              </a:ext>
            </a:extLst>
          </p:cNvPr>
          <p:cNvSpPr>
            <a:spLocks noGrp="1"/>
          </p:cNvSpPr>
          <p:nvPr>
            <p:ph type="pic" sz="quarter" idx="17"/>
          </p:nvPr>
        </p:nvSpPr>
        <p:spPr>
          <a:xfrm>
            <a:off x="1544549" y="3305914"/>
            <a:ext cx="3904282" cy="2427056"/>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3201507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9_Full Im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C4FAB76-2D5F-0445-A79B-E20789D51EE9}"/>
              </a:ext>
            </a:extLst>
          </p:cNvPr>
          <p:cNvSpPr>
            <a:spLocks noGrp="1"/>
          </p:cNvSpPr>
          <p:nvPr>
            <p:ph type="pic" sz="quarter" idx="14"/>
          </p:nvPr>
        </p:nvSpPr>
        <p:spPr>
          <a:xfrm>
            <a:off x="-186102" y="2666600"/>
            <a:ext cx="12564206" cy="4362850"/>
          </a:xfrm>
          <a:prstGeom prst="rect">
            <a:avLst/>
          </a:prstGeom>
          <a:solidFill>
            <a:schemeClr val="bg1">
              <a:lumMod val="95000"/>
            </a:schemeClr>
          </a:solidFill>
        </p:spPr>
        <p:txBody>
          <a:bodyPr>
            <a:normAutofit/>
          </a:bodyPr>
          <a:lstStyle>
            <a:lvl1pPr>
              <a:defRPr sz="1051"/>
            </a:lvl1pPr>
          </a:lstStyle>
          <a:p>
            <a:endParaRPr lang="en-US"/>
          </a:p>
        </p:txBody>
      </p:sp>
      <p:sp>
        <p:nvSpPr>
          <p:cNvPr id="6" name="Picture Placeholder 8">
            <a:extLst>
              <a:ext uri="{FF2B5EF4-FFF2-40B4-BE49-F238E27FC236}">
                <a16:creationId xmlns:a16="http://schemas.microsoft.com/office/drawing/2014/main" id="{CD54D694-91A6-5846-97CD-D0F0E1B66948}"/>
              </a:ext>
            </a:extLst>
          </p:cNvPr>
          <p:cNvSpPr>
            <a:spLocks noGrp="1"/>
          </p:cNvSpPr>
          <p:nvPr>
            <p:ph type="pic" sz="quarter" idx="15"/>
          </p:nvPr>
        </p:nvSpPr>
        <p:spPr>
          <a:xfrm>
            <a:off x="1887364" y="1177694"/>
            <a:ext cx="3383682" cy="4537948"/>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4029915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0_Full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329D0FE5-5833-4640-A3CD-06A19FC9F016}"/>
              </a:ext>
            </a:extLst>
          </p:cNvPr>
          <p:cNvSpPr>
            <a:spLocks noGrp="1"/>
          </p:cNvSpPr>
          <p:nvPr>
            <p:ph type="pic" sz="quarter" idx="15"/>
          </p:nvPr>
        </p:nvSpPr>
        <p:spPr>
          <a:xfrm>
            <a:off x="-186102" y="-171450"/>
            <a:ext cx="4944132" cy="7200899"/>
          </a:xfrm>
          <a:prstGeom prst="rect">
            <a:avLst/>
          </a:prstGeom>
          <a:solidFill>
            <a:schemeClr val="bg1">
              <a:lumMod val="95000"/>
            </a:schemeClr>
          </a:solidFill>
        </p:spPr>
        <p:txBody>
          <a:bodyPr>
            <a:normAutofit/>
          </a:bodyPr>
          <a:lstStyle>
            <a:lvl1pPr>
              <a:defRPr sz="1051"/>
            </a:lvl1pPr>
          </a:lstStyle>
          <a:p>
            <a:endParaRPr lang="en-US"/>
          </a:p>
        </p:txBody>
      </p:sp>
      <p:sp>
        <p:nvSpPr>
          <p:cNvPr id="8" name="Picture Placeholder 8">
            <a:extLst>
              <a:ext uri="{FF2B5EF4-FFF2-40B4-BE49-F238E27FC236}">
                <a16:creationId xmlns:a16="http://schemas.microsoft.com/office/drawing/2014/main" id="{3C4FAB76-2D5F-0445-A79B-E20789D51EE9}"/>
              </a:ext>
            </a:extLst>
          </p:cNvPr>
          <p:cNvSpPr>
            <a:spLocks noGrp="1"/>
          </p:cNvSpPr>
          <p:nvPr>
            <p:ph type="pic" sz="quarter" idx="14"/>
          </p:nvPr>
        </p:nvSpPr>
        <p:spPr>
          <a:xfrm>
            <a:off x="2272004" y="1177694"/>
            <a:ext cx="3383682" cy="453794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813729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_Full Imag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1C8B6E6D-6885-DA4E-B7D0-737B18291A16}"/>
              </a:ext>
            </a:extLst>
          </p:cNvPr>
          <p:cNvSpPr>
            <a:spLocks noGrp="1"/>
          </p:cNvSpPr>
          <p:nvPr>
            <p:ph type="pic" sz="quarter" idx="15"/>
          </p:nvPr>
        </p:nvSpPr>
        <p:spPr>
          <a:xfrm>
            <a:off x="7140066" y="-171450"/>
            <a:ext cx="5238037" cy="7200899"/>
          </a:xfrm>
          <a:prstGeom prst="rect">
            <a:avLst/>
          </a:prstGeom>
          <a:solidFill>
            <a:schemeClr val="bg1">
              <a:lumMod val="95000"/>
            </a:schemeClr>
          </a:solidFill>
        </p:spPr>
        <p:txBody>
          <a:bodyPr>
            <a:normAutofit/>
          </a:bodyPr>
          <a:lstStyle>
            <a:lvl1pPr>
              <a:defRPr sz="1051"/>
            </a:lvl1pPr>
          </a:lstStyle>
          <a:p>
            <a:endParaRPr lang="en-US"/>
          </a:p>
        </p:txBody>
      </p:sp>
      <p:sp>
        <p:nvSpPr>
          <p:cNvPr id="8" name="Picture Placeholder 8">
            <a:extLst>
              <a:ext uri="{FF2B5EF4-FFF2-40B4-BE49-F238E27FC236}">
                <a16:creationId xmlns:a16="http://schemas.microsoft.com/office/drawing/2014/main" id="{3C4FAB76-2D5F-0445-A79B-E20789D51EE9}"/>
              </a:ext>
            </a:extLst>
          </p:cNvPr>
          <p:cNvSpPr>
            <a:spLocks noGrp="1"/>
          </p:cNvSpPr>
          <p:nvPr>
            <p:ph type="pic" sz="quarter" idx="14"/>
          </p:nvPr>
        </p:nvSpPr>
        <p:spPr>
          <a:xfrm>
            <a:off x="6203065" y="2326866"/>
            <a:ext cx="1789941" cy="2204269"/>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2519392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2_Full Image">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BE1C5C71-5DF6-6C4E-89D0-8519ADFC08B3}"/>
              </a:ext>
            </a:extLst>
          </p:cNvPr>
          <p:cNvSpPr>
            <a:spLocks noGrp="1"/>
          </p:cNvSpPr>
          <p:nvPr>
            <p:ph type="pic" sz="quarter" idx="15"/>
          </p:nvPr>
        </p:nvSpPr>
        <p:spPr>
          <a:xfrm>
            <a:off x="-186102" y="2666600"/>
            <a:ext cx="12564206" cy="4362850"/>
          </a:xfrm>
          <a:prstGeom prst="rect">
            <a:avLst/>
          </a:prstGeom>
          <a:solidFill>
            <a:schemeClr val="bg1">
              <a:lumMod val="95000"/>
            </a:schemeClr>
          </a:solidFill>
        </p:spPr>
        <p:txBody>
          <a:bodyPr>
            <a:normAutofit/>
          </a:bodyPr>
          <a:lstStyle>
            <a:lvl1pPr>
              <a:defRPr sz="1051"/>
            </a:lvl1pPr>
          </a:lstStyle>
          <a:p>
            <a:endParaRPr lang="en-US"/>
          </a:p>
        </p:txBody>
      </p:sp>
      <p:sp>
        <p:nvSpPr>
          <p:cNvPr id="8" name="Picture Placeholder 8">
            <a:extLst>
              <a:ext uri="{FF2B5EF4-FFF2-40B4-BE49-F238E27FC236}">
                <a16:creationId xmlns:a16="http://schemas.microsoft.com/office/drawing/2014/main" id="{3C4FAB76-2D5F-0445-A79B-E20789D51EE9}"/>
              </a:ext>
            </a:extLst>
          </p:cNvPr>
          <p:cNvSpPr>
            <a:spLocks noGrp="1"/>
          </p:cNvSpPr>
          <p:nvPr>
            <p:ph type="pic" sz="quarter" idx="14"/>
          </p:nvPr>
        </p:nvSpPr>
        <p:spPr>
          <a:xfrm>
            <a:off x="7209136" y="863833"/>
            <a:ext cx="7200661" cy="447621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929329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Full Im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3C4FAB76-2D5F-0445-A79B-E20789D51EE9}"/>
              </a:ext>
            </a:extLst>
          </p:cNvPr>
          <p:cNvSpPr>
            <a:spLocks noGrp="1"/>
          </p:cNvSpPr>
          <p:nvPr>
            <p:ph type="pic" sz="quarter" idx="14"/>
          </p:nvPr>
        </p:nvSpPr>
        <p:spPr>
          <a:xfrm>
            <a:off x="-2029718" y="994933"/>
            <a:ext cx="7200661" cy="447621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16197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4_Full Imag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0E05EB6-EA4B-A047-A013-F4AE37316F30}"/>
              </a:ext>
            </a:extLst>
          </p:cNvPr>
          <p:cNvSpPr>
            <a:spLocks noGrp="1"/>
          </p:cNvSpPr>
          <p:nvPr>
            <p:ph type="pic" sz="quarter" idx="14"/>
          </p:nvPr>
        </p:nvSpPr>
        <p:spPr>
          <a:xfrm>
            <a:off x="-186102" y="2558088"/>
            <a:ext cx="12564206" cy="4471362"/>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146252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285205-7E5D-D25B-C68C-4ADDBFAEDA0C}"/>
              </a:ext>
            </a:extLst>
          </p:cNvPr>
          <p:cNvSpPr>
            <a:spLocks noGrp="1"/>
          </p:cNvSpPr>
          <p:nvPr>
            <p:ph type="title"/>
          </p:nvPr>
        </p:nvSpPr>
        <p:spPr/>
        <p:txBody>
          <a:bodyPr/>
          <a:lstStyle/>
          <a:p>
            <a:r>
              <a:rPr kumimoji="1" lang="zh-TW" altLang="en-US"/>
              <a:t>按一下以編輯母片標題樣式</a:t>
            </a:r>
          </a:p>
        </p:txBody>
      </p:sp>
      <p:sp>
        <p:nvSpPr>
          <p:cNvPr id="3" name="日期版面配置區 2">
            <a:extLst>
              <a:ext uri="{FF2B5EF4-FFF2-40B4-BE49-F238E27FC236}">
                <a16:creationId xmlns:a16="http://schemas.microsoft.com/office/drawing/2014/main" id="{2A665D35-5F02-6092-6F6B-C3DDAAF9BE16}"/>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4" name="頁尾版面配置區 3">
            <a:extLst>
              <a:ext uri="{FF2B5EF4-FFF2-40B4-BE49-F238E27FC236}">
                <a16:creationId xmlns:a16="http://schemas.microsoft.com/office/drawing/2014/main" id="{CB8C8FD7-ECDE-6667-23D6-30F658DA0D39}"/>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C4EA44D7-5248-0DA6-DFFA-A5A3F3085D07}"/>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30513513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4038601" y="6356351"/>
            <a:ext cx="41148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C9166014-CA7A-5DA4-7F35-6A8F1CE74D69}"/>
              </a:ext>
            </a:extLst>
          </p:cNvPr>
          <p:cNvSpPr>
            <a:spLocks noGrp="1"/>
          </p:cNvSpPr>
          <p:nvPr>
            <p:ph type="sldNum" sz="quarter" idx="4"/>
          </p:nvPr>
        </p:nvSpPr>
        <p:spPr>
          <a:xfrm>
            <a:off x="9439599" y="6248884"/>
            <a:ext cx="2743200" cy="365125"/>
          </a:xfrm>
          <a:prstGeom prst="rect">
            <a:avLst/>
          </a:prstGeom>
        </p:spPr>
        <p:txBody>
          <a:bodyPr/>
          <a:lstStyle>
            <a:lvl1pPr algn="r">
              <a:defRPr sz="1400">
                <a:solidFill>
                  <a:schemeClr val="tx1">
                    <a:lumMod val="50000"/>
                    <a:lumOff val="50000"/>
                  </a:schemeClr>
                </a:solidFill>
              </a:defRPr>
            </a:lvl1pPr>
          </a:lstStyle>
          <a:p>
            <a:fld id="{07D6F1C1-0E2E-46A6-907A-23CD1BDF5DE2}" type="slidenum">
              <a:rPr lang="zh-TW" altLang="en-US" smtClean="0"/>
              <a:pPr/>
              <a:t>‹#›</a:t>
            </a:fld>
            <a:endParaRPr lang="zh-TW" altLang="en-US"/>
          </a:p>
        </p:txBody>
      </p:sp>
      <p:sp>
        <p:nvSpPr>
          <p:cNvPr id="7" name="日期版面配置區 3">
            <a:extLst>
              <a:ext uri="{FF2B5EF4-FFF2-40B4-BE49-F238E27FC236}">
                <a16:creationId xmlns:a16="http://schemas.microsoft.com/office/drawing/2014/main" id="{6657201D-F1A4-40F1-F59F-58E2625F9FBA}"/>
              </a:ext>
            </a:extLst>
          </p:cNvPr>
          <p:cNvSpPr>
            <a:spLocks noGrp="1"/>
          </p:cNvSpPr>
          <p:nvPr>
            <p:ph type="dt" sz="half" idx="2"/>
          </p:nvPr>
        </p:nvSpPr>
        <p:spPr>
          <a:xfrm>
            <a:off x="8833" y="6550597"/>
            <a:ext cx="2743200" cy="313950"/>
          </a:xfrm>
          <a:prstGeom prst="rect">
            <a:avLst/>
          </a:prstGeom>
        </p:spPr>
        <p:txBody>
          <a:bodyPr/>
          <a:lstStyle>
            <a:lvl1pPr algn="l">
              <a:defRPr sz="1400" b="0">
                <a:solidFill>
                  <a:schemeClr val="tx1">
                    <a:lumMod val="50000"/>
                    <a:lumOff val="50000"/>
                  </a:schemeClr>
                </a:solidFill>
              </a:defRPr>
            </a:lvl1pPr>
          </a:lstStyle>
          <a:p>
            <a:fld id="{05733E28-D802-4C49-8237-20E9B071C9DA}" type="datetime1">
              <a:rPr lang="zh-TW" altLang="en-US" smtClean="0"/>
              <a:t>2024/4/16</a:t>
            </a:fld>
            <a:endParaRPr lang="zh-TW" altLang="en-US"/>
          </a:p>
        </p:txBody>
      </p:sp>
    </p:spTree>
    <p:extLst>
      <p:ext uri="{BB962C8B-B14F-4D97-AF65-F5344CB8AC3E}">
        <p14:creationId xmlns:p14="http://schemas.microsoft.com/office/powerpoint/2010/main" val="3567338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861023-60ED-44B3-BFAA-E95E693DAB8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516E317-74B2-444B-83DE-E40E4565D9E1}"/>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355A2B1-AEC1-48ED-A9BD-94ED6F4E0913}"/>
              </a:ext>
            </a:extLst>
          </p:cNvPr>
          <p:cNvSpPr>
            <a:spLocks noGrp="1"/>
          </p:cNvSpPr>
          <p:nvPr>
            <p:ph type="dt" sz="half" idx="10"/>
          </p:nvPr>
        </p:nvSpPr>
        <p:spPr/>
        <p:txBody>
          <a:bodyPr/>
          <a:lstStyle/>
          <a:p>
            <a:fld id="{195237B2-C9A9-4277-8CE1-9A630E3C1FCE}" type="datetime1">
              <a:rPr lang="zh-TW" altLang="en-US" smtClean="0"/>
              <a:t>2024/4/16</a:t>
            </a:fld>
            <a:endParaRPr lang="zh-TW" altLang="en-US"/>
          </a:p>
        </p:txBody>
      </p:sp>
      <p:sp>
        <p:nvSpPr>
          <p:cNvPr id="5" name="頁尾版面配置區 4">
            <a:extLst>
              <a:ext uri="{FF2B5EF4-FFF2-40B4-BE49-F238E27FC236}">
                <a16:creationId xmlns:a16="http://schemas.microsoft.com/office/drawing/2014/main" id="{B913F298-F337-48A7-96BE-6FC1F46E99E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CF074E9-2CD7-42EA-8C60-D3E860A53753}"/>
              </a:ext>
            </a:extLst>
          </p:cNvPr>
          <p:cNvSpPr>
            <a:spLocks noGrp="1"/>
          </p:cNvSpPr>
          <p:nvPr>
            <p:ph type="sldNum" sz="quarter" idx="12"/>
          </p:nvPr>
        </p:nvSpPr>
        <p:spPr/>
        <p:txBody>
          <a:bodyPr/>
          <a:lstStyle/>
          <a:p>
            <a:fld id="{ADFBF1D2-03ED-4603-AFB4-3DA38A2C7CA1}" type="slidenum">
              <a:rPr lang="zh-TW" altLang="en-US" smtClean="0"/>
              <a:t>‹#›</a:t>
            </a:fld>
            <a:endParaRPr lang="zh-TW" altLang="en-US"/>
          </a:p>
        </p:txBody>
      </p:sp>
    </p:spTree>
    <p:extLst>
      <p:ext uri="{BB962C8B-B14F-4D97-AF65-F5344CB8AC3E}">
        <p14:creationId xmlns:p14="http://schemas.microsoft.com/office/powerpoint/2010/main" val="36263158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16DFF07B-D2CD-4AA3-8A1F-579A8A85058E}"/>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7" name="日期版面配置區 1">
            <a:extLst>
              <a:ext uri="{FF2B5EF4-FFF2-40B4-BE49-F238E27FC236}">
                <a16:creationId xmlns:a16="http://schemas.microsoft.com/office/drawing/2014/main" id="{6C983DBC-A2F4-4D63-AA7D-70A22C5FD94E}"/>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9" name="矩形 8">
            <a:extLst>
              <a:ext uri="{FF2B5EF4-FFF2-40B4-BE49-F238E27FC236}">
                <a16:creationId xmlns:a16="http://schemas.microsoft.com/office/drawing/2014/main" id="{82D858CC-617D-4FDE-8B57-801EC8C16E74}"/>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2ACC4D20-FC43-4223-8E46-C084ACC1E170}"/>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2" name="標題 1">
            <a:extLst>
              <a:ext uri="{FF2B5EF4-FFF2-40B4-BE49-F238E27FC236}">
                <a16:creationId xmlns:a16="http://schemas.microsoft.com/office/drawing/2014/main" id="{EF47394D-7812-42D8-9C36-3F6F38A9C083}"/>
              </a:ext>
            </a:extLst>
          </p:cNvPr>
          <p:cNvSpPr>
            <a:spLocks noGrp="1"/>
          </p:cNvSpPr>
          <p:nvPr>
            <p:ph type="title"/>
          </p:nvPr>
        </p:nvSpPr>
        <p:spPr/>
        <p:txBody>
          <a:bodyPr/>
          <a:lstStyle>
            <a:lvl1pPr>
              <a:defRPr>
                <a:latin typeface="DengXian" panose="02010600030101010101" pitchFamily="2" charset="-122"/>
                <a:ea typeface="DengXian" panose="02010600030101010101" pitchFamily="2" charset="-122"/>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22748F6-241B-43A8-9E6C-D577F8FCCFE2}"/>
              </a:ext>
            </a:extLst>
          </p:cNvPr>
          <p:cNvSpPr>
            <a:spLocks noGrp="1"/>
          </p:cNvSpPr>
          <p:nvPr>
            <p:ph idx="1"/>
          </p:nvPr>
        </p:nvSpPr>
        <p:spPr/>
        <p:txBody>
          <a:bodyPr/>
          <a:lstStyle>
            <a:lvl1pPr>
              <a:defRPr>
                <a:latin typeface="DengXian" panose="02010600030101010101" pitchFamily="2" charset="-122"/>
                <a:ea typeface="DengXian" panose="02010600030101010101" pitchFamily="2" charset="-122"/>
              </a:defRPr>
            </a:lvl1pPr>
            <a:lvl2pPr>
              <a:defRPr>
                <a:latin typeface="DengXian" panose="02010600030101010101" pitchFamily="2" charset="-122"/>
                <a:ea typeface="DengXian" panose="02010600030101010101" pitchFamily="2" charset="-122"/>
              </a:defRPr>
            </a:lvl2pPr>
            <a:lvl3pPr>
              <a:defRPr>
                <a:latin typeface="DengXian" panose="02010600030101010101" pitchFamily="2" charset="-122"/>
                <a:ea typeface="DengXian" panose="02010600030101010101" pitchFamily="2" charset="-122"/>
              </a:defRPr>
            </a:lvl3pPr>
            <a:lvl4pPr>
              <a:defRPr>
                <a:latin typeface="DengXian" panose="02010600030101010101" pitchFamily="2" charset="-122"/>
                <a:ea typeface="DengXian" panose="02010600030101010101" pitchFamily="2" charset="-122"/>
              </a:defRPr>
            </a:lvl4pPr>
            <a:lvl5pPr>
              <a:defRPr>
                <a:latin typeface="DengXian" panose="02010600030101010101" pitchFamily="2" charset="-122"/>
                <a:ea typeface="DengXian" panose="02010600030101010101" pitchFamily="2" charset="-122"/>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308FE2D-B31F-4EC4-9391-A5E1DF0765C1}"/>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5" name="頁尾版面配置區 4">
            <a:extLst>
              <a:ext uri="{FF2B5EF4-FFF2-40B4-BE49-F238E27FC236}">
                <a16:creationId xmlns:a16="http://schemas.microsoft.com/office/drawing/2014/main" id="{04628269-3C38-485A-8BB7-FF7D53C2E3E2}"/>
              </a:ext>
            </a:extLst>
          </p:cNvPr>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027166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sp>
        <p:nvSpPr>
          <p:cNvPr id="6" name="投影片編號版面配置區 5">
            <a:extLst>
              <a:ext uri="{FF2B5EF4-FFF2-40B4-BE49-F238E27FC236}">
                <a16:creationId xmlns:a16="http://schemas.microsoft.com/office/drawing/2014/main" id="{16DFF07B-D2CD-4AA3-8A1F-579A8A85058E}"/>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7" name="日期版面配置區 1">
            <a:extLst>
              <a:ext uri="{FF2B5EF4-FFF2-40B4-BE49-F238E27FC236}">
                <a16:creationId xmlns:a16="http://schemas.microsoft.com/office/drawing/2014/main" id="{6C983DBC-A2F4-4D63-AA7D-70A22C5FD94E}"/>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9" name="矩形 8">
            <a:extLst>
              <a:ext uri="{FF2B5EF4-FFF2-40B4-BE49-F238E27FC236}">
                <a16:creationId xmlns:a16="http://schemas.microsoft.com/office/drawing/2014/main" id="{82D858CC-617D-4FDE-8B57-801EC8C16E74}"/>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2ACC4D20-FC43-4223-8E46-C084ACC1E170}"/>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2" name="標題 1">
            <a:extLst>
              <a:ext uri="{FF2B5EF4-FFF2-40B4-BE49-F238E27FC236}">
                <a16:creationId xmlns:a16="http://schemas.microsoft.com/office/drawing/2014/main" id="{EF47394D-7812-42D8-9C36-3F6F38A9C083}"/>
              </a:ext>
            </a:extLst>
          </p:cNvPr>
          <p:cNvSpPr>
            <a:spLocks noGrp="1"/>
          </p:cNvSpPr>
          <p:nvPr>
            <p:ph type="title"/>
          </p:nvPr>
        </p:nvSpPr>
        <p:spPr>
          <a:xfrm>
            <a:off x="838200" y="365125"/>
            <a:ext cx="10515600" cy="796925"/>
          </a:xfrm>
        </p:spPr>
        <p:txBody>
          <a:bodyPr>
            <a:normAutofit/>
          </a:bodyPr>
          <a:lstStyle>
            <a:lvl1pPr>
              <a:defRPr sz="3600">
                <a:latin typeface="DengXian" panose="02010600030101010101" pitchFamily="2" charset="-122"/>
                <a:ea typeface="DengXian" panose="02010600030101010101" pitchFamily="2" charset="-122"/>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22748F6-241B-43A8-9E6C-D577F8FCCFE2}"/>
              </a:ext>
            </a:extLst>
          </p:cNvPr>
          <p:cNvSpPr>
            <a:spLocks noGrp="1"/>
          </p:cNvSpPr>
          <p:nvPr>
            <p:ph idx="1"/>
          </p:nvPr>
        </p:nvSpPr>
        <p:spPr>
          <a:xfrm>
            <a:off x="838200" y="1463763"/>
            <a:ext cx="10515600" cy="4713200"/>
          </a:xfrm>
        </p:spPr>
        <p:txBody>
          <a:bodyPr/>
          <a:lstStyle>
            <a:lvl1pPr>
              <a:defRPr>
                <a:latin typeface="DengXian" panose="02010600030101010101" pitchFamily="2" charset="-122"/>
                <a:ea typeface="DengXian" panose="02010600030101010101" pitchFamily="2" charset="-122"/>
              </a:defRPr>
            </a:lvl1pPr>
            <a:lvl2pPr>
              <a:defRPr>
                <a:latin typeface="DengXian" panose="02010600030101010101" pitchFamily="2" charset="-122"/>
                <a:ea typeface="DengXian" panose="02010600030101010101" pitchFamily="2" charset="-122"/>
              </a:defRPr>
            </a:lvl2pPr>
            <a:lvl3pPr>
              <a:defRPr>
                <a:latin typeface="DengXian" panose="02010600030101010101" pitchFamily="2" charset="-122"/>
                <a:ea typeface="DengXian" panose="02010600030101010101" pitchFamily="2" charset="-122"/>
              </a:defRPr>
            </a:lvl3pPr>
            <a:lvl4pPr>
              <a:defRPr>
                <a:latin typeface="DengXian" panose="02010600030101010101" pitchFamily="2" charset="-122"/>
                <a:ea typeface="DengXian" panose="02010600030101010101" pitchFamily="2" charset="-122"/>
              </a:defRPr>
            </a:lvl4pPr>
            <a:lvl5pPr>
              <a:defRPr>
                <a:latin typeface="DengXian" panose="02010600030101010101" pitchFamily="2" charset="-122"/>
                <a:ea typeface="DengXian" panose="02010600030101010101" pitchFamily="2" charset="-122"/>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308FE2D-B31F-4EC4-9391-A5E1DF0765C1}"/>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5" name="頁尾版面配置區 4">
            <a:extLst>
              <a:ext uri="{FF2B5EF4-FFF2-40B4-BE49-F238E27FC236}">
                <a16:creationId xmlns:a16="http://schemas.microsoft.com/office/drawing/2014/main" id="{04628269-3C38-485A-8BB7-FF7D53C2E3E2}"/>
              </a:ext>
            </a:extLst>
          </p:cNvPr>
          <p:cNvSpPr>
            <a:spLocks noGrp="1"/>
          </p:cNvSpPr>
          <p:nvPr>
            <p:ph type="ftr" sz="quarter" idx="11"/>
          </p:nvPr>
        </p:nvSpPr>
        <p:spPr/>
        <p:txBody>
          <a:bodyPr/>
          <a:lstStyle/>
          <a:p>
            <a:endParaRPr lang="zh-TW" altLang="en-US"/>
          </a:p>
        </p:txBody>
      </p:sp>
      <p:sp>
        <p:nvSpPr>
          <p:cNvPr id="11" name="矩形 10">
            <a:extLst>
              <a:ext uri="{FF2B5EF4-FFF2-40B4-BE49-F238E27FC236}">
                <a16:creationId xmlns:a16="http://schemas.microsoft.com/office/drawing/2014/main" id="{71F883BF-8762-463E-A771-B5C844064F36}"/>
              </a:ext>
            </a:extLst>
          </p:cNvPr>
          <p:cNvSpPr/>
          <p:nvPr userDrawn="1"/>
        </p:nvSpPr>
        <p:spPr>
          <a:xfrm>
            <a:off x="609600" y="550129"/>
            <a:ext cx="101600" cy="419100"/>
          </a:xfrm>
          <a:prstGeom prst="rect">
            <a:avLst/>
          </a:prstGeom>
          <a:solidFill>
            <a:srgbClr val="006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Tree>
    <p:extLst>
      <p:ext uri="{BB962C8B-B14F-4D97-AF65-F5344CB8AC3E}">
        <p14:creationId xmlns:p14="http://schemas.microsoft.com/office/powerpoint/2010/main" val="3682360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_標題及內容">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CB35E3AC-D543-4E68-9146-1AC5115738F6}"/>
              </a:ext>
            </a:extLst>
          </p:cNvPr>
          <p:cNvSpPr/>
          <p:nvPr userDrawn="1"/>
        </p:nvSpPr>
        <p:spPr>
          <a:xfrm>
            <a:off x="5075102" y="1"/>
            <a:ext cx="7116899" cy="6854913"/>
          </a:xfrm>
          <a:prstGeom prst="rect">
            <a:avLst/>
          </a:prstGeom>
          <a:solidFill>
            <a:srgbClr val="0064B2">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zh-TW" altLang="en-US">
              <a:solidFill>
                <a:prstClr val="white"/>
              </a:solidFill>
              <a:latin typeface="Calibri" panose="020F0502020204030204"/>
              <a:ea typeface="新細明體" panose="02020500000000000000" pitchFamily="18" charset="-120"/>
            </a:endParaRPr>
          </a:p>
        </p:txBody>
      </p:sp>
      <p:sp>
        <p:nvSpPr>
          <p:cNvPr id="6" name="投影片編號版面配置區 5">
            <a:extLst>
              <a:ext uri="{FF2B5EF4-FFF2-40B4-BE49-F238E27FC236}">
                <a16:creationId xmlns:a16="http://schemas.microsoft.com/office/drawing/2014/main" id="{16DFF07B-D2CD-4AA3-8A1F-579A8A85058E}"/>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7" name="日期版面配置區 1">
            <a:extLst>
              <a:ext uri="{FF2B5EF4-FFF2-40B4-BE49-F238E27FC236}">
                <a16:creationId xmlns:a16="http://schemas.microsoft.com/office/drawing/2014/main" id="{6C983DBC-A2F4-4D63-AA7D-70A22C5FD94E}"/>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9" name="矩形 8">
            <a:extLst>
              <a:ext uri="{FF2B5EF4-FFF2-40B4-BE49-F238E27FC236}">
                <a16:creationId xmlns:a16="http://schemas.microsoft.com/office/drawing/2014/main" id="{82D858CC-617D-4FDE-8B57-801EC8C16E74}"/>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2ACC4D20-FC43-4223-8E46-C084ACC1E170}"/>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2" name="標題 1">
            <a:extLst>
              <a:ext uri="{FF2B5EF4-FFF2-40B4-BE49-F238E27FC236}">
                <a16:creationId xmlns:a16="http://schemas.microsoft.com/office/drawing/2014/main" id="{EF47394D-7812-42D8-9C36-3F6F38A9C083}"/>
              </a:ext>
            </a:extLst>
          </p:cNvPr>
          <p:cNvSpPr>
            <a:spLocks noGrp="1"/>
          </p:cNvSpPr>
          <p:nvPr>
            <p:ph type="title"/>
          </p:nvPr>
        </p:nvSpPr>
        <p:spPr>
          <a:xfrm>
            <a:off x="264083" y="507294"/>
            <a:ext cx="4469842" cy="796925"/>
          </a:xfrm>
        </p:spPr>
        <p:txBody>
          <a:bodyPr>
            <a:normAutofit/>
          </a:bodyPr>
          <a:lstStyle>
            <a:lvl1pPr>
              <a:defRPr sz="3600">
                <a:latin typeface="DengXian" panose="02010600030101010101" pitchFamily="2" charset="-122"/>
                <a:ea typeface="DengXian" panose="02010600030101010101" pitchFamily="2" charset="-122"/>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22748F6-241B-43A8-9E6C-D577F8FCCFE2}"/>
              </a:ext>
            </a:extLst>
          </p:cNvPr>
          <p:cNvSpPr>
            <a:spLocks noGrp="1"/>
          </p:cNvSpPr>
          <p:nvPr>
            <p:ph idx="1"/>
          </p:nvPr>
        </p:nvSpPr>
        <p:spPr>
          <a:xfrm>
            <a:off x="264084" y="1463763"/>
            <a:ext cx="4469842" cy="4713200"/>
          </a:xfrm>
        </p:spPr>
        <p:txBody>
          <a:bodyPr/>
          <a:lstStyle>
            <a:lvl1pPr>
              <a:defRPr>
                <a:latin typeface="DengXian" panose="02010600030101010101" pitchFamily="2" charset="-122"/>
                <a:ea typeface="DengXian" panose="02010600030101010101" pitchFamily="2" charset="-122"/>
              </a:defRPr>
            </a:lvl1pPr>
            <a:lvl2pPr>
              <a:defRPr>
                <a:latin typeface="DengXian" panose="02010600030101010101" pitchFamily="2" charset="-122"/>
                <a:ea typeface="DengXian" panose="02010600030101010101" pitchFamily="2" charset="-122"/>
              </a:defRPr>
            </a:lvl2pPr>
            <a:lvl3pPr>
              <a:defRPr>
                <a:latin typeface="DengXian" panose="02010600030101010101" pitchFamily="2" charset="-122"/>
                <a:ea typeface="DengXian" panose="02010600030101010101" pitchFamily="2" charset="-122"/>
              </a:defRPr>
            </a:lvl3pPr>
            <a:lvl4pPr>
              <a:defRPr>
                <a:latin typeface="DengXian" panose="02010600030101010101" pitchFamily="2" charset="-122"/>
                <a:ea typeface="DengXian" panose="02010600030101010101" pitchFamily="2" charset="-122"/>
              </a:defRPr>
            </a:lvl4pPr>
            <a:lvl5pPr>
              <a:defRPr>
                <a:latin typeface="DengXian" panose="02010600030101010101" pitchFamily="2" charset="-122"/>
                <a:ea typeface="DengXian" panose="02010600030101010101" pitchFamily="2" charset="-122"/>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308FE2D-B31F-4EC4-9391-A5E1DF0765C1}"/>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5" name="頁尾版面配置區 4">
            <a:extLst>
              <a:ext uri="{FF2B5EF4-FFF2-40B4-BE49-F238E27FC236}">
                <a16:creationId xmlns:a16="http://schemas.microsoft.com/office/drawing/2014/main" id="{04628269-3C38-485A-8BB7-FF7D53C2E3E2}"/>
              </a:ext>
            </a:extLst>
          </p:cNvPr>
          <p:cNvSpPr>
            <a:spLocks noGrp="1"/>
          </p:cNvSpPr>
          <p:nvPr>
            <p:ph type="ftr" sz="quarter" idx="11"/>
          </p:nvPr>
        </p:nvSpPr>
        <p:spPr/>
        <p:txBody>
          <a:bodyPr/>
          <a:lstStyle/>
          <a:p>
            <a:endParaRPr lang="zh-TW" altLang="en-US"/>
          </a:p>
        </p:txBody>
      </p:sp>
      <p:sp>
        <p:nvSpPr>
          <p:cNvPr id="12" name="流程圖: 結束點 11">
            <a:extLst>
              <a:ext uri="{FF2B5EF4-FFF2-40B4-BE49-F238E27FC236}">
                <a16:creationId xmlns:a16="http://schemas.microsoft.com/office/drawing/2014/main" id="{539BD89F-9172-4184-9D86-A3FF465C61D4}"/>
              </a:ext>
            </a:extLst>
          </p:cNvPr>
          <p:cNvSpPr/>
          <p:nvPr userDrawn="1"/>
        </p:nvSpPr>
        <p:spPr>
          <a:xfrm>
            <a:off x="448020" y="5947169"/>
            <a:ext cx="992613" cy="446049"/>
          </a:xfrm>
          <a:prstGeom prst="flowChartTerminator">
            <a:avLst/>
          </a:prstGeom>
          <a:solidFill>
            <a:srgbClr val="0064B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46"/>
            <a:endParaRPr lang="zh-TW" altLang="en-US">
              <a:solidFill>
                <a:prstClr val="white"/>
              </a:solidFill>
              <a:latin typeface="Calibri" panose="020F0502020204030204"/>
              <a:ea typeface="新細明體" panose="02020500000000000000" pitchFamily="18" charset="-120"/>
            </a:endParaRPr>
          </a:p>
        </p:txBody>
      </p:sp>
      <p:cxnSp>
        <p:nvCxnSpPr>
          <p:cNvPr id="13" name="直線單箭頭接點 12">
            <a:extLst>
              <a:ext uri="{FF2B5EF4-FFF2-40B4-BE49-F238E27FC236}">
                <a16:creationId xmlns:a16="http://schemas.microsoft.com/office/drawing/2014/main" id="{31804811-8739-4FC6-B93B-9D9511A54418}"/>
              </a:ext>
            </a:extLst>
          </p:cNvPr>
          <p:cNvCxnSpPr/>
          <p:nvPr userDrawn="1"/>
        </p:nvCxnSpPr>
        <p:spPr>
          <a:xfrm>
            <a:off x="671120" y="6170192"/>
            <a:ext cx="54641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474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7" name="圖片 6" descr="一張含有 水, 室外, 船, 海洋 的圖片&#10;&#10;自動產生的描述">
            <a:extLst>
              <a:ext uri="{FF2B5EF4-FFF2-40B4-BE49-F238E27FC236}">
                <a16:creationId xmlns:a16="http://schemas.microsoft.com/office/drawing/2014/main" id="{AA19DAF1-102C-4298-9510-1440CC889D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929FB8BF-D30D-413C-8812-61F2BCCBFFF4}"/>
              </a:ext>
            </a:extLst>
          </p:cNvPr>
          <p:cNvSpPr>
            <a:spLocks noGrp="1"/>
          </p:cNvSpPr>
          <p:nvPr>
            <p:ph type="title"/>
          </p:nvPr>
        </p:nvSpPr>
        <p:spPr>
          <a:xfrm>
            <a:off x="831850" y="1709738"/>
            <a:ext cx="10515600" cy="2852737"/>
          </a:xfrm>
        </p:spPr>
        <p:txBody>
          <a:bodyPr anchor="b">
            <a:normAutofit/>
          </a:bodyPr>
          <a:lstStyle>
            <a:lvl1pPr>
              <a:defRPr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defRPr>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A89CB33E-5172-4282-805E-A10988C079B9}"/>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DengXian" panose="02010600030101010101" pitchFamily="2" charset="-122"/>
                <a:ea typeface="DengXian" panose="02010600030101010101" pitchFamily="2"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8A06496D-51BB-4333-8E07-309DD51E5B70}"/>
              </a:ext>
            </a:extLst>
          </p:cNvPr>
          <p:cNvSpPr>
            <a:spLocks noGrp="1"/>
          </p:cNvSpPr>
          <p:nvPr>
            <p:ph type="dt" sz="half" idx="10"/>
          </p:nvPr>
        </p:nvSpPr>
        <p:spPr>
          <a:xfrm>
            <a:off x="0" y="6461125"/>
            <a:ext cx="2743200" cy="365125"/>
          </a:xfrm>
        </p:spPr>
        <p:txBody>
          <a:bodyPr/>
          <a:lstStyle>
            <a:lvl1pPr>
              <a:defRPr>
                <a:solidFill>
                  <a:schemeClr val="bg1"/>
                </a:solidFill>
              </a:defRPr>
            </a:lvl1pPr>
          </a:lstStyle>
          <a:p>
            <a:fld id="{25182B1D-7F28-44D8-93B3-5D3F0E177A4F}" type="datetime1">
              <a:rPr lang="zh-TW" altLang="en-US" smtClean="0"/>
              <a:pPr/>
              <a:t>2024/4/16</a:t>
            </a:fld>
            <a:endParaRPr lang="zh-TW" altLang="en-US"/>
          </a:p>
        </p:txBody>
      </p:sp>
      <p:sp>
        <p:nvSpPr>
          <p:cNvPr id="5" name="頁尾版面配置區 4">
            <a:extLst>
              <a:ext uri="{FF2B5EF4-FFF2-40B4-BE49-F238E27FC236}">
                <a16:creationId xmlns:a16="http://schemas.microsoft.com/office/drawing/2014/main" id="{5C309927-091B-474E-B513-35DA363EF35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8C0C281-7B7C-43ED-A3C0-8600C6DCF595}"/>
              </a:ext>
            </a:extLst>
          </p:cNvPr>
          <p:cNvSpPr>
            <a:spLocks noGrp="1"/>
          </p:cNvSpPr>
          <p:nvPr>
            <p:ph type="sldNum" sz="quarter" idx="12"/>
          </p:nvPr>
        </p:nvSpPr>
        <p:spPr>
          <a:xfrm>
            <a:off x="9448800" y="6443663"/>
            <a:ext cx="2743200" cy="365125"/>
          </a:xfrm>
        </p:spPr>
        <p:txBody>
          <a:bodyPr/>
          <a:lstStyle>
            <a:lvl1pPr>
              <a:defRPr>
                <a:solidFill>
                  <a:schemeClr val="bg1"/>
                </a:solidFill>
              </a:defRPr>
            </a:lvl1pPr>
          </a:lstStyle>
          <a:p>
            <a:fld id="{07D6F1C1-0E2E-46A6-907A-23CD1BDF5DE2}" type="slidenum">
              <a:rPr lang="zh-TW" altLang="en-US" smtClean="0"/>
              <a:pPr/>
              <a:t>‹#›</a:t>
            </a:fld>
            <a:endParaRPr lang="zh-TW" altLang="en-US"/>
          </a:p>
        </p:txBody>
      </p:sp>
    </p:spTree>
    <p:extLst>
      <p:ext uri="{BB962C8B-B14F-4D97-AF65-F5344CB8AC3E}">
        <p14:creationId xmlns:p14="http://schemas.microsoft.com/office/powerpoint/2010/main" val="2054653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E625A6-7A53-451A-BE89-054353B1EB9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29522ED-B7D5-43CD-8C3E-E3BF916218AE}"/>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39716C91-1FC4-4CE0-A427-85C499491177}"/>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投影片編號版面配置區 5">
            <a:extLst>
              <a:ext uri="{FF2B5EF4-FFF2-40B4-BE49-F238E27FC236}">
                <a16:creationId xmlns:a16="http://schemas.microsoft.com/office/drawing/2014/main" id="{7EA0DC7D-2865-4AC8-BA1B-F81387438F82}"/>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9" name="日期版面配置區 1">
            <a:extLst>
              <a:ext uri="{FF2B5EF4-FFF2-40B4-BE49-F238E27FC236}">
                <a16:creationId xmlns:a16="http://schemas.microsoft.com/office/drawing/2014/main" id="{C3D0A3CB-589C-40DF-803C-20027703AFE5}"/>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10" name="矩形 9">
            <a:extLst>
              <a:ext uri="{FF2B5EF4-FFF2-40B4-BE49-F238E27FC236}">
                <a16:creationId xmlns:a16="http://schemas.microsoft.com/office/drawing/2014/main" id="{CF73B8C9-3775-463A-9DA0-BF29344E8383}"/>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9930AE12-4DE6-4BDC-AA0C-E5809A8FECD9}"/>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12" name="日期版面配置區 3">
            <a:extLst>
              <a:ext uri="{FF2B5EF4-FFF2-40B4-BE49-F238E27FC236}">
                <a16:creationId xmlns:a16="http://schemas.microsoft.com/office/drawing/2014/main" id="{0BA16604-03CA-4644-B740-7E6FB4B0CC0D}"/>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13" name="頁尾版面配置區 4">
            <a:extLst>
              <a:ext uri="{FF2B5EF4-FFF2-40B4-BE49-F238E27FC236}">
                <a16:creationId xmlns:a16="http://schemas.microsoft.com/office/drawing/2014/main" id="{707E57FE-2750-466E-B8AF-CB217A51EEBC}"/>
              </a:ext>
            </a:extLst>
          </p:cNvPr>
          <p:cNvSpPr>
            <a:spLocks noGrp="1"/>
          </p:cNvSpPr>
          <p:nvPr>
            <p:ph type="ftr" sz="quarter" idx="11"/>
          </p:nvPr>
        </p:nvSpPr>
        <p:spPr>
          <a:xfrm>
            <a:off x="4038600" y="6356350"/>
            <a:ext cx="4114800" cy="365125"/>
          </a:xfrm>
        </p:spPr>
        <p:txBody>
          <a:bodyPr/>
          <a:lstStyle/>
          <a:p>
            <a:endParaRPr lang="zh-TW" altLang="en-US"/>
          </a:p>
        </p:txBody>
      </p:sp>
    </p:spTree>
    <p:extLst>
      <p:ext uri="{BB962C8B-B14F-4D97-AF65-F5344CB8AC3E}">
        <p14:creationId xmlns:p14="http://schemas.microsoft.com/office/powerpoint/2010/main" val="19781610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F82564-2A20-4521-BD09-076D5C2FE7F7}"/>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F6C078C-250B-4838-BCCC-6F654E87CB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CFE8922D-DB44-4028-A286-0DAAF3425C0A}"/>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6C4B7B6A-9731-4A9D-92BA-465DAAC91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D1D231D0-81CF-484A-A233-D8416E536346}"/>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投影片編號版面配置區 5">
            <a:extLst>
              <a:ext uri="{FF2B5EF4-FFF2-40B4-BE49-F238E27FC236}">
                <a16:creationId xmlns:a16="http://schemas.microsoft.com/office/drawing/2014/main" id="{07F3731F-CDB5-498E-A220-ADAFA3891E7F}"/>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11" name="日期版面配置區 1">
            <a:extLst>
              <a:ext uri="{FF2B5EF4-FFF2-40B4-BE49-F238E27FC236}">
                <a16:creationId xmlns:a16="http://schemas.microsoft.com/office/drawing/2014/main" id="{6C2ABE2C-2F4B-4C43-B924-5156856A5EC0}"/>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12" name="矩形 11">
            <a:extLst>
              <a:ext uri="{FF2B5EF4-FFF2-40B4-BE49-F238E27FC236}">
                <a16:creationId xmlns:a16="http://schemas.microsoft.com/office/drawing/2014/main" id="{EAE030A5-F42D-43EA-8C0A-4055B39CC6B4}"/>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99478888-CBB3-4A3E-8CFE-73A6797CCD34}"/>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14" name="日期版面配置區 3">
            <a:extLst>
              <a:ext uri="{FF2B5EF4-FFF2-40B4-BE49-F238E27FC236}">
                <a16:creationId xmlns:a16="http://schemas.microsoft.com/office/drawing/2014/main" id="{0F1F5F7A-B0D2-4E91-9E11-A49B7647FF75}"/>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15" name="頁尾版面配置區 4">
            <a:extLst>
              <a:ext uri="{FF2B5EF4-FFF2-40B4-BE49-F238E27FC236}">
                <a16:creationId xmlns:a16="http://schemas.microsoft.com/office/drawing/2014/main" id="{23D1EC55-B2B9-4103-8343-2EF4A0A8BF89}"/>
              </a:ext>
            </a:extLst>
          </p:cNvPr>
          <p:cNvSpPr>
            <a:spLocks noGrp="1"/>
          </p:cNvSpPr>
          <p:nvPr>
            <p:ph type="ftr" sz="quarter" idx="11"/>
          </p:nvPr>
        </p:nvSpPr>
        <p:spPr>
          <a:xfrm>
            <a:off x="4038600" y="6356350"/>
            <a:ext cx="4114800" cy="365125"/>
          </a:xfrm>
        </p:spPr>
        <p:txBody>
          <a:bodyPr/>
          <a:lstStyle/>
          <a:p>
            <a:endParaRPr lang="zh-TW" altLang="en-US"/>
          </a:p>
        </p:txBody>
      </p:sp>
    </p:spTree>
    <p:extLst>
      <p:ext uri="{BB962C8B-B14F-4D97-AF65-F5344CB8AC3E}">
        <p14:creationId xmlns:p14="http://schemas.microsoft.com/office/powerpoint/2010/main" val="1810079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8A28D6-8F58-435A-A92F-C73B76B2998A}"/>
              </a:ext>
            </a:extLst>
          </p:cNvPr>
          <p:cNvSpPr>
            <a:spLocks noGrp="1"/>
          </p:cNvSpPr>
          <p:nvPr>
            <p:ph type="title"/>
          </p:nvPr>
        </p:nvSpPr>
        <p:spPr/>
        <p:txBody>
          <a:bodyPr/>
          <a:lstStyle/>
          <a:p>
            <a:r>
              <a:rPr lang="zh-TW" altLang="en-US"/>
              <a:t>按一下以編輯母片標題樣式</a:t>
            </a:r>
          </a:p>
        </p:txBody>
      </p:sp>
      <p:sp>
        <p:nvSpPr>
          <p:cNvPr id="6" name="投影片編號版面配置區 5">
            <a:extLst>
              <a:ext uri="{FF2B5EF4-FFF2-40B4-BE49-F238E27FC236}">
                <a16:creationId xmlns:a16="http://schemas.microsoft.com/office/drawing/2014/main" id="{7A92501E-DC41-43A5-A224-C6986E127854}"/>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7" name="日期版面配置區 1">
            <a:extLst>
              <a:ext uri="{FF2B5EF4-FFF2-40B4-BE49-F238E27FC236}">
                <a16:creationId xmlns:a16="http://schemas.microsoft.com/office/drawing/2014/main" id="{1D07C76B-4336-43D0-AF2A-4409C4600EC6}"/>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8" name="矩形 7">
            <a:extLst>
              <a:ext uri="{FF2B5EF4-FFF2-40B4-BE49-F238E27FC236}">
                <a16:creationId xmlns:a16="http://schemas.microsoft.com/office/drawing/2014/main" id="{0D9E5079-0A00-4CE6-A144-3603CBA6C058}"/>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DCCB90A4-4662-4BAD-9A04-B89E01EE705C}"/>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10" name="日期版面配置區 3">
            <a:extLst>
              <a:ext uri="{FF2B5EF4-FFF2-40B4-BE49-F238E27FC236}">
                <a16:creationId xmlns:a16="http://schemas.microsoft.com/office/drawing/2014/main" id="{F46C088D-BC69-4172-8D5C-A7C1F62750D4}"/>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11" name="頁尾版面配置區 4">
            <a:extLst>
              <a:ext uri="{FF2B5EF4-FFF2-40B4-BE49-F238E27FC236}">
                <a16:creationId xmlns:a16="http://schemas.microsoft.com/office/drawing/2014/main" id="{3F6B681C-D969-4DCC-827C-038D5774678F}"/>
              </a:ext>
            </a:extLst>
          </p:cNvPr>
          <p:cNvSpPr>
            <a:spLocks noGrp="1"/>
          </p:cNvSpPr>
          <p:nvPr>
            <p:ph type="ftr" sz="quarter" idx="11"/>
          </p:nvPr>
        </p:nvSpPr>
        <p:spPr>
          <a:xfrm>
            <a:off x="4038600" y="6356350"/>
            <a:ext cx="4114800" cy="365125"/>
          </a:xfrm>
        </p:spPr>
        <p:txBody>
          <a:bodyPr/>
          <a:lstStyle/>
          <a:p>
            <a:endParaRPr lang="zh-TW" altLang="en-US"/>
          </a:p>
        </p:txBody>
      </p:sp>
    </p:spTree>
    <p:extLst>
      <p:ext uri="{BB962C8B-B14F-4D97-AF65-F5344CB8AC3E}">
        <p14:creationId xmlns:p14="http://schemas.microsoft.com/office/powerpoint/2010/main" val="5748784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投影片編號版面配置區 5">
            <a:extLst>
              <a:ext uri="{FF2B5EF4-FFF2-40B4-BE49-F238E27FC236}">
                <a16:creationId xmlns:a16="http://schemas.microsoft.com/office/drawing/2014/main" id="{822F271D-497F-4AC7-800C-F3A26E03B6C7}"/>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6" name="日期版面配置區 1">
            <a:extLst>
              <a:ext uri="{FF2B5EF4-FFF2-40B4-BE49-F238E27FC236}">
                <a16:creationId xmlns:a16="http://schemas.microsoft.com/office/drawing/2014/main" id="{A8EF7190-40C7-41E7-9EE2-2F6B0B3EEBAB}"/>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7" name="矩形 6">
            <a:extLst>
              <a:ext uri="{FF2B5EF4-FFF2-40B4-BE49-F238E27FC236}">
                <a16:creationId xmlns:a16="http://schemas.microsoft.com/office/drawing/2014/main" id="{FD927A18-6BD7-45AC-8261-B30BB1404215}"/>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C0195EAB-4455-45BB-B1A6-2858A363B97F}"/>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9" name="日期版面配置區 3">
            <a:extLst>
              <a:ext uri="{FF2B5EF4-FFF2-40B4-BE49-F238E27FC236}">
                <a16:creationId xmlns:a16="http://schemas.microsoft.com/office/drawing/2014/main" id="{D790E92F-880F-46A0-8174-FDE3727181FF}"/>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10" name="頁尾版面配置區 4">
            <a:extLst>
              <a:ext uri="{FF2B5EF4-FFF2-40B4-BE49-F238E27FC236}">
                <a16:creationId xmlns:a16="http://schemas.microsoft.com/office/drawing/2014/main" id="{1CD23A8C-AAF9-4846-99C7-50F8544233D2}"/>
              </a:ext>
            </a:extLst>
          </p:cNvPr>
          <p:cNvSpPr>
            <a:spLocks noGrp="1"/>
          </p:cNvSpPr>
          <p:nvPr>
            <p:ph type="ftr" sz="quarter" idx="11"/>
          </p:nvPr>
        </p:nvSpPr>
        <p:spPr>
          <a:xfrm>
            <a:off x="4038600" y="6356350"/>
            <a:ext cx="4114800" cy="365125"/>
          </a:xfrm>
        </p:spPr>
        <p:txBody>
          <a:bodyPr/>
          <a:lstStyle/>
          <a:p>
            <a:endParaRPr lang="zh-TW" altLang="en-US"/>
          </a:p>
        </p:txBody>
      </p:sp>
    </p:spTree>
    <p:extLst>
      <p:ext uri="{BB962C8B-B14F-4D97-AF65-F5344CB8AC3E}">
        <p14:creationId xmlns:p14="http://schemas.microsoft.com/office/powerpoint/2010/main" val="304369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B1B9524-24C2-0130-D44F-308CC3D58B1D}"/>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3" name="頁尾版面配置區 2">
            <a:extLst>
              <a:ext uri="{FF2B5EF4-FFF2-40B4-BE49-F238E27FC236}">
                <a16:creationId xmlns:a16="http://schemas.microsoft.com/office/drawing/2014/main" id="{0CB73CFD-584F-8164-F80B-1268241F4081}"/>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375AFB29-CA2E-66C9-9544-C78D98237DE7}"/>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10429280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圖片 10" descr="一張含有 個人, 男人, 引擎 的圖片&#10;&#10;自動產生的描述">
            <a:extLst>
              <a:ext uri="{FF2B5EF4-FFF2-40B4-BE49-F238E27FC236}">
                <a16:creationId xmlns:a16="http://schemas.microsoft.com/office/drawing/2014/main" id="{37E97A94-A1B5-4990-86E7-C03DE898C6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2"/>
          <a:stretch/>
        </p:blipFill>
        <p:spPr>
          <a:xfrm>
            <a:off x="-1043791" y="-14196"/>
            <a:ext cx="5682866" cy="6877169"/>
          </a:xfrm>
          <a:prstGeom prst="rect">
            <a:avLst/>
          </a:prstGeom>
        </p:spPr>
      </p:pic>
      <p:pic>
        <p:nvPicPr>
          <p:cNvPr id="12" name="圖片 11" descr="一張含有 個人, 室外, 紅色, 外套 的圖片&#10;&#10;自動產生的描述">
            <a:extLst>
              <a:ext uri="{FF2B5EF4-FFF2-40B4-BE49-F238E27FC236}">
                <a16:creationId xmlns:a16="http://schemas.microsoft.com/office/drawing/2014/main" id="{FF70B7E3-6181-4B5A-8215-52C75BE601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4"/>
          <a:stretch/>
        </p:blipFill>
        <p:spPr>
          <a:xfrm>
            <a:off x="7552926" y="-9222"/>
            <a:ext cx="5517069" cy="6867222"/>
          </a:xfrm>
          <a:prstGeom prst="rect">
            <a:avLst/>
          </a:prstGeom>
        </p:spPr>
      </p:pic>
      <p:pic>
        <p:nvPicPr>
          <p:cNvPr id="13" name="圖片 12" descr="一張含有 個人, 男人, 套裝, 室外 的圖片&#10;&#10;自動產生的描述">
            <a:extLst>
              <a:ext uri="{FF2B5EF4-FFF2-40B4-BE49-F238E27FC236}">
                <a16:creationId xmlns:a16="http://schemas.microsoft.com/office/drawing/2014/main" id="{3BD77B74-FF61-4CAC-B67A-F7844843B9A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171566" y="-12817"/>
            <a:ext cx="4299334" cy="6867223"/>
          </a:xfrm>
          <a:prstGeom prst="rect">
            <a:avLst/>
          </a:prstGeom>
        </p:spPr>
      </p:pic>
      <p:sp>
        <p:nvSpPr>
          <p:cNvPr id="14" name="日期版面配置區 1">
            <a:extLst>
              <a:ext uri="{FF2B5EF4-FFF2-40B4-BE49-F238E27FC236}">
                <a16:creationId xmlns:a16="http://schemas.microsoft.com/office/drawing/2014/main" id="{97B06596-6F93-4AC1-AC16-049D694C9AE9}"/>
              </a:ext>
            </a:extLst>
          </p:cNvPr>
          <p:cNvSpPr>
            <a:spLocks noGrp="1"/>
          </p:cNvSpPr>
          <p:nvPr>
            <p:ph type="dt" sz="half" idx="10"/>
          </p:nvPr>
        </p:nvSpPr>
        <p:spPr>
          <a:xfrm>
            <a:off x="-1" y="6496051"/>
            <a:ext cx="2743200" cy="365125"/>
          </a:xfrm>
        </p:spPr>
        <p:txBody>
          <a:bodyPr/>
          <a:lstStyle/>
          <a:p>
            <a:fld id="{2AF6ABC5-4995-48EA-A300-B8B6BDAF2CA1}" type="datetime1">
              <a:rPr lang="en-US" altLang="zh-TW" smtClean="0"/>
              <a:t>4/16/24</a:t>
            </a:fld>
            <a:endParaRPr lang="zh-TW" altLang="en-US"/>
          </a:p>
        </p:txBody>
      </p:sp>
      <p:sp>
        <p:nvSpPr>
          <p:cNvPr id="15" name="投影片編號版面配置區 2">
            <a:extLst>
              <a:ext uri="{FF2B5EF4-FFF2-40B4-BE49-F238E27FC236}">
                <a16:creationId xmlns:a16="http://schemas.microsoft.com/office/drawing/2014/main" id="{AEA44545-C064-48E6-B60D-61A1AEAED2C5}"/>
              </a:ext>
            </a:extLst>
          </p:cNvPr>
          <p:cNvSpPr>
            <a:spLocks noGrp="1"/>
          </p:cNvSpPr>
          <p:nvPr>
            <p:ph type="sldNum" sz="quarter" idx="12"/>
          </p:nvPr>
        </p:nvSpPr>
        <p:spPr>
          <a:xfrm>
            <a:off x="9448800" y="6255037"/>
            <a:ext cx="2743200" cy="365125"/>
          </a:xfrm>
        </p:spPr>
        <p:txBody>
          <a:bodyPr/>
          <a:lstStyle/>
          <a:p>
            <a:fld id="{683D32F0-42CB-4CBA-819E-A2C31C9419F2}" type="slidenum">
              <a:rPr lang="zh-TW" altLang="en-US" smtClean="0"/>
              <a:t>‹#›</a:t>
            </a:fld>
            <a:endParaRPr lang="zh-TW" altLang="en-US"/>
          </a:p>
        </p:txBody>
      </p:sp>
      <p:sp>
        <p:nvSpPr>
          <p:cNvPr id="16" name="矩形 15">
            <a:extLst>
              <a:ext uri="{FF2B5EF4-FFF2-40B4-BE49-F238E27FC236}">
                <a16:creationId xmlns:a16="http://schemas.microsoft.com/office/drawing/2014/main" id="{FF143051-D1DA-4A51-AF9B-3452BBB61D54}"/>
              </a:ext>
            </a:extLst>
          </p:cNvPr>
          <p:cNvSpPr/>
          <p:nvPr userDrawn="1"/>
        </p:nvSpPr>
        <p:spPr>
          <a:xfrm flipH="1">
            <a:off x="0" y="3581400"/>
            <a:ext cx="12188952" cy="18288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en-US" altLang="zh-TW" sz="6400" b="1" dirty="0">
                <a:solidFill>
                  <a:srgbClr val="F6BA00"/>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    				</a:t>
            </a:r>
            <a:r>
              <a:rPr lang="en-US" altLang="zh-TW" sz="7200" b="1" dirty="0">
                <a:solidFill>
                  <a:srgbClr val="F6BA00"/>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Safety is Essential</a:t>
            </a:r>
            <a:endParaRPr lang="en-US" altLang="zh-TW" sz="6400" b="1" dirty="0">
              <a:solidFill>
                <a:srgbClr val="F6BA00"/>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124512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E50138-C450-479A-A95B-9578B54FF24A}"/>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88D10F69-D41D-4F83-96D6-6AE35CA1C2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3FE290D9-43FD-4C05-B611-8CD1D9345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8" name="投影片編號版面配置區 5">
            <a:extLst>
              <a:ext uri="{FF2B5EF4-FFF2-40B4-BE49-F238E27FC236}">
                <a16:creationId xmlns:a16="http://schemas.microsoft.com/office/drawing/2014/main" id="{C73EB4CC-97B5-406A-9188-A8187451F292}"/>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9" name="日期版面配置區 1">
            <a:extLst>
              <a:ext uri="{FF2B5EF4-FFF2-40B4-BE49-F238E27FC236}">
                <a16:creationId xmlns:a16="http://schemas.microsoft.com/office/drawing/2014/main" id="{D2C66744-6205-4CC1-9B8B-F9FA9EF5835D}"/>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10" name="矩形 9">
            <a:extLst>
              <a:ext uri="{FF2B5EF4-FFF2-40B4-BE49-F238E27FC236}">
                <a16:creationId xmlns:a16="http://schemas.microsoft.com/office/drawing/2014/main" id="{647D31A7-E9D7-41E6-BF01-388CD0325804}"/>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72DAF544-1E17-4DCB-A2DB-E72378D02784}"/>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12" name="日期版面配置區 3">
            <a:extLst>
              <a:ext uri="{FF2B5EF4-FFF2-40B4-BE49-F238E27FC236}">
                <a16:creationId xmlns:a16="http://schemas.microsoft.com/office/drawing/2014/main" id="{578EB8C6-05D4-416B-A4E4-D52EE7474535}"/>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13" name="頁尾版面配置區 4">
            <a:extLst>
              <a:ext uri="{FF2B5EF4-FFF2-40B4-BE49-F238E27FC236}">
                <a16:creationId xmlns:a16="http://schemas.microsoft.com/office/drawing/2014/main" id="{AD284FF8-DBBD-46E1-8805-03CBCAF3EF37}"/>
              </a:ext>
            </a:extLst>
          </p:cNvPr>
          <p:cNvSpPr>
            <a:spLocks noGrp="1"/>
          </p:cNvSpPr>
          <p:nvPr>
            <p:ph type="ftr" sz="quarter" idx="11"/>
          </p:nvPr>
        </p:nvSpPr>
        <p:spPr>
          <a:xfrm>
            <a:off x="4038600" y="6356350"/>
            <a:ext cx="4114800" cy="365125"/>
          </a:xfrm>
        </p:spPr>
        <p:txBody>
          <a:bodyPr/>
          <a:lstStyle/>
          <a:p>
            <a:endParaRPr lang="zh-TW" altLang="en-US"/>
          </a:p>
        </p:txBody>
      </p:sp>
    </p:spTree>
    <p:extLst>
      <p:ext uri="{BB962C8B-B14F-4D97-AF65-F5344CB8AC3E}">
        <p14:creationId xmlns:p14="http://schemas.microsoft.com/office/powerpoint/2010/main" val="3540155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A77E48-B8D9-43AD-9741-FE13732930E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946EDF0-A2E5-4114-B886-AE11EEB54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5153C10-DF24-49E7-A0BA-9D8D70ADE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8" name="投影片編號版面配置區 5">
            <a:extLst>
              <a:ext uri="{FF2B5EF4-FFF2-40B4-BE49-F238E27FC236}">
                <a16:creationId xmlns:a16="http://schemas.microsoft.com/office/drawing/2014/main" id="{6F149A83-F194-48BF-BB32-59FED292EA21}"/>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9" name="日期版面配置區 1">
            <a:extLst>
              <a:ext uri="{FF2B5EF4-FFF2-40B4-BE49-F238E27FC236}">
                <a16:creationId xmlns:a16="http://schemas.microsoft.com/office/drawing/2014/main" id="{D99DA8D2-5C8D-47F9-9A50-45686BBD4E75}"/>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10" name="矩形 9">
            <a:extLst>
              <a:ext uri="{FF2B5EF4-FFF2-40B4-BE49-F238E27FC236}">
                <a16:creationId xmlns:a16="http://schemas.microsoft.com/office/drawing/2014/main" id="{9DECEFE1-C83D-486A-9B87-FDE05D7F36CE}"/>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C539DBE0-F188-484A-8F5E-3DD1162D4426}"/>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12" name="日期版面配置區 3">
            <a:extLst>
              <a:ext uri="{FF2B5EF4-FFF2-40B4-BE49-F238E27FC236}">
                <a16:creationId xmlns:a16="http://schemas.microsoft.com/office/drawing/2014/main" id="{95375957-4891-40B3-A4A2-C7FC4D29D9C3}"/>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13" name="頁尾版面配置區 4">
            <a:extLst>
              <a:ext uri="{FF2B5EF4-FFF2-40B4-BE49-F238E27FC236}">
                <a16:creationId xmlns:a16="http://schemas.microsoft.com/office/drawing/2014/main" id="{F07CCDD8-4D0F-430C-BA1E-B2788F7FFD60}"/>
              </a:ext>
            </a:extLst>
          </p:cNvPr>
          <p:cNvSpPr>
            <a:spLocks noGrp="1"/>
          </p:cNvSpPr>
          <p:nvPr>
            <p:ph type="ftr" sz="quarter" idx="11"/>
          </p:nvPr>
        </p:nvSpPr>
        <p:spPr>
          <a:xfrm>
            <a:off x="4038600" y="6356350"/>
            <a:ext cx="4114800" cy="365125"/>
          </a:xfrm>
        </p:spPr>
        <p:txBody>
          <a:bodyPr/>
          <a:lstStyle/>
          <a:p>
            <a:endParaRPr lang="zh-TW" altLang="en-US"/>
          </a:p>
        </p:txBody>
      </p:sp>
    </p:spTree>
    <p:extLst>
      <p:ext uri="{BB962C8B-B14F-4D97-AF65-F5344CB8AC3E}">
        <p14:creationId xmlns:p14="http://schemas.microsoft.com/office/powerpoint/2010/main" val="18356077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EE7E34-38A0-4687-BE21-DD68E2AF7DE5}"/>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D1C95C03-1AC0-484B-ACE3-93763F0E486A}"/>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5">
            <a:extLst>
              <a:ext uri="{FF2B5EF4-FFF2-40B4-BE49-F238E27FC236}">
                <a16:creationId xmlns:a16="http://schemas.microsoft.com/office/drawing/2014/main" id="{C97B49CF-76F6-41CD-9909-1E30FF906382}"/>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8" name="日期版面配置區 1">
            <a:extLst>
              <a:ext uri="{FF2B5EF4-FFF2-40B4-BE49-F238E27FC236}">
                <a16:creationId xmlns:a16="http://schemas.microsoft.com/office/drawing/2014/main" id="{126502EF-8239-4EDC-9E1A-930AEAD3E6B3}"/>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9" name="矩形 8">
            <a:extLst>
              <a:ext uri="{FF2B5EF4-FFF2-40B4-BE49-F238E27FC236}">
                <a16:creationId xmlns:a16="http://schemas.microsoft.com/office/drawing/2014/main" id="{777E343B-68F2-4B0D-BD5A-D43477D8D528}"/>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294D8669-3C5E-4552-9B0D-10DBE72E2D06}"/>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11" name="日期版面配置區 3">
            <a:extLst>
              <a:ext uri="{FF2B5EF4-FFF2-40B4-BE49-F238E27FC236}">
                <a16:creationId xmlns:a16="http://schemas.microsoft.com/office/drawing/2014/main" id="{08F7F2A0-33B9-4632-B3DE-8EFF12C6A61F}"/>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12" name="頁尾版面配置區 4">
            <a:extLst>
              <a:ext uri="{FF2B5EF4-FFF2-40B4-BE49-F238E27FC236}">
                <a16:creationId xmlns:a16="http://schemas.microsoft.com/office/drawing/2014/main" id="{3B6F2266-3D5A-46D2-9FCF-EDA162B18534}"/>
              </a:ext>
            </a:extLst>
          </p:cNvPr>
          <p:cNvSpPr>
            <a:spLocks noGrp="1"/>
          </p:cNvSpPr>
          <p:nvPr>
            <p:ph type="ftr" sz="quarter" idx="11"/>
          </p:nvPr>
        </p:nvSpPr>
        <p:spPr>
          <a:xfrm>
            <a:off x="4038600" y="6356350"/>
            <a:ext cx="4114800" cy="365125"/>
          </a:xfrm>
        </p:spPr>
        <p:txBody>
          <a:bodyPr/>
          <a:lstStyle/>
          <a:p>
            <a:endParaRPr lang="zh-TW" altLang="en-US"/>
          </a:p>
        </p:txBody>
      </p:sp>
    </p:spTree>
    <p:extLst>
      <p:ext uri="{BB962C8B-B14F-4D97-AF65-F5344CB8AC3E}">
        <p14:creationId xmlns:p14="http://schemas.microsoft.com/office/powerpoint/2010/main" val="3954142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F42B48B-06ED-448C-BCCF-D042F7610CD5}"/>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9618A10E-2756-4593-B152-9A75B094AACF}"/>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投影片編號版面配置區 5">
            <a:extLst>
              <a:ext uri="{FF2B5EF4-FFF2-40B4-BE49-F238E27FC236}">
                <a16:creationId xmlns:a16="http://schemas.microsoft.com/office/drawing/2014/main" id="{536C346A-B753-44E8-B3CD-226A70BA4C78}"/>
              </a:ext>
            </a:extLst>
          </p:cNvPr>
          <p:cNvSpPr>
            <a:spLocks noGrp="1"/>
          </p:cNvSpPr>
          <p:nvPr>
            <p:ph type="sldNum" sz="quarter" idx="12"/>
          </p:nvPr>
        </p:nvSpPr>
        <p:spPr>
          <a:xfrm>
            <a:off x="9439599" y="6248884"/>
            <a:ext cx="2743200" cy="365125"/>
          </a:xfrm>
        </p:spPr>
        <p:txBody>
          <a:bodyPr/>
          <a:lstStyle/>
          <a:p>
            <a:fld id="{07D6F1C1-0E2E-46A6-907A-23CD1BDF5DE2}" type="slidenum">
              <a:rPr lang="zh-TW" altLang="en-US" smtClean="0"/>
              <a:t>‹#›</a:t>
            </a:fld>
            <a:endParaRPr lang="zh-TW" altLang="en-US"/>
          </a:p>
        </p:txBody>
      </p:sp>
      <p:sp>
        <p:nvSpPr>
          <p:cNvPr id="8" name="日期版面配置區 1">
            <a:extLst>
              <a:ext uri="{FF2B5EF4-FFF2-40B4-BE49-F238E27FC236}">
                <a16:creationId xmlns:a16="http://schemas.microsoft.com/office/drawing/2014/main" id="{44179D9C-6242-486F-8660-D02815339F29}"/>
              </a:ext>
            </a:extLst>
          </p:cNvPr>
          <p:cNvSpPr txBox="1">
            <a:spLocks/>
          </p:cNvSpPr>
          <p:nvPr userDrawn="1"/>
        </p:nvSpPr>
        <p:spPr>
          <a:xfrm>
            <a:off x="-1" y="6496051"/>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fld id="{15B10B19-6D2C-4143-B5E9-47B04C351ED4}" type="datetime1">
              <a:rPr lang="en-US" altLang="zh-TW" smtClean="0">
                <a:solidFill>
                  <a:prstClr val="black">
                    <a:tint val="75000"/>
                  </a:prstClr>
                </a:solidFill>
                <a:latin typeface="DengXian" panose="02010600030101010101" pitchFamily="2" charset="-122"/>
                <a:ea typeface="DengXian" panose="02010600030101010101" pitchFamily="2" charset="-122"/>
              </a:rPr>
              <a:pPr defTabSz="914446">
                <a:defRPr/>
              </a:pPr>
              <a:t>4/16/24</a:t>
            </a:fld>
            <a:endParaRPr lang="zh-TW" altLang="en-US">
              <a:solidFill>
                <a:prstClr val="black">
                  <a:tint val="75000"/>
                </a:prstClr>
              </a:solidFill>
              <a:latin typeface="DengXian" panose="02010600030101010101" pitchFamily="2" charset="-122"/>
              <a:ea typeface="DengXian" panose="02010600030101010101" pitchFamily="2" charset="-122"/>
            </a:endParaRPr>
          </a:p>
        </p:txBody>
      </p:sp>
      <p:sp>
        <p:nvSpPr>
          <p:cNvPr id="9" name="矩形 8">
            <a:extLst>
              <a:ext uri="{FF2B5EF4-FFF2-40B4-BE49-F238E27FC236}">
                <a16:creationId xmlns:a16="http://schemas.microsoft.com/office/drawing/2014/main" id="{ED6C33DD-7ADC-4844-9111-158CF92D5B93}"/>
              </a:ext>
            </a:extLst>
          </p:cNvPr>
          <p:cNvSpPr/>
          <p:nvPr userDrawn="1"/>
        </p:nvSpPr>
        <p:spPr>
          <a:xfrm>
            <a:off x="-1" y="6553683"/>
            <a:ext cx="12192000" cy="310864"/>
          </a:xfrm>
          <a:prstGeom prst="rect">
            <a:avLst/>
          </a:prstGeom>
          <a:solidFill>
            <a:srgbClr val="006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9C798814-51A8-43A4-8909-17A0E943C2B1}"/>
              </a:ext>
            </a:extLst>
          </p:cNvPr>
          <p:cNvSpPr txBox="1"/>
          <p:nvPr userDrawn="1"/>
        </p:nvSpPr>
        <p:spPr>
          <a:xfrm>
            <a:off x="6087166" y="6550597"/>
            <a:ext cx="6096001" cy="307777"/>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rPr>
              <a:t>© 2024 RiConnect, Inc.  All Rights Reserved. </a:t>
            </a:r>
            <a:endParaRPr kumimoji="0" lang="zh-TW" altLang="en-US" sz="1400" b="0" i="0" u="none" strike="noStrike" kern="1200" cap="none" spc="0" normalizeH="0" baseline="0" noProof="0" dirty="0">
              <a:ln>
                <a:noFill/>
              </a:ln>
              <a:solidFill>
                <a:prstClr val="white"/>
              </a:solidFill>
              <a:effectLst/>
              <a:uLnTx/>
              <a:uFillTx/>
              <a:latin typeface="DengXian" panose="02010600030101010101" pitchFamily="2" charset="-122"/>
              <a:ea typeface="DengXian" panose="02010600030101010101" pitchFamily="2" charset="-122"/>
              <a:cs typeface="Arial" panose="020B0604020202020204" pitchFamily="34" charset="0"/>
            </a:endParaRPr>
          </a:p>
        </p:txBody>
      </p:sp>
      <p:sp>
        <p:nvSpPr>
          <p:cNvPr id="11" name="日期版面配置區 3">
            <a:extLst>
              <a:ext uri="{FF2B5EF4-FFF2-40B4-BE49-F238E27FC236}">
                <a16:creationId xmlns:a16="http://schemas.microsoft.com/office/drawing/2014/main" id="{8D80E300-5268-49DC-9D47-3D94BC20DC2C}"/>
              </a:ext>
            </a:extLst>
          </p:cNvPr>
          <p:cNvSpPr>
            <a:spLocks noGrp="1"/>
          </p:cNvSpPr>
          <p:nvPr>
            <p:ph type="dt" sz="half" idx="10"/>
          </p:nvPr>
        </p:nvSpPr>
        <p:spPr>
          <a:xfrm>
            <a:off x="8833" y="6550597"/>
            <a:ext cx="2743200" cy="313950"/>
          </a:xfrm>
        </p:spPr>
        <p:txBody>
          <a:bodyPr/>
          <a:lstStyle>
            <a:lvl1pPr>
              <a:defRPr b="0">
                <a:solidFill>
                  <a:schemeClr val="bg1">
                    <a:lumMod val="85000"/>
                  </a:schemeClr>
                </a:solidFill>
              </a:defRPr>
            </a:lvl1pPr>
          </a:lstStyle>
          <a:p>
            <a:fld id="{AF810AA7-8EAA-4E3D-9FD8-311BAC40A7EA}" type="datetime1">
              <a:rPr lang="zh-TW" altLang="en-US" smtClean="0"/>
              <a:t>2024/4/16</a:t>
            </a:fld>
            <a:endParaRPr lang="zh-TW" altLang="en-US"/>
          </a:p>
        </p:txBody>
      </p:sp>
      <p:sp>
        <p:nvSpPr>
          <p:cNvPr id="12" name="頁尾版面配置區 4">
            <a:extLst>
              <a:ext uri="{FF2B5EF4-FFF2-40B4-BE49-F238E27FC236}">
                <a16:creationId xmlns:a16="http://schemas.microsoft.com/office/drawing/2014/main" id="{D61E518D-34B8-440A-902A-43F75D01AD67}"/>
              </a:ext>
            </a:extLst>
          </p:cNvPr>
          <p:cNvSpPr>
            <a:spLocks noGrp="1"/>
          </p:cNvSpPr>
          <p:nvPr>
            <p:ph type="ftr" sz="quarter" idx="11"/>
          </p:nvPr>
        </p:nvSpPr>
        <p:spPr>
          <a:xfrm>
            <a:off x="4038600" y="6356350"/>
            <a:ext cx="4114800" cy="365125"/>
          </a:xfrm>
        </p:spPr>
        <p:txBody>
          <a:bodyPr/>
          <a:lstStyle/>
          <a:p>
            <a:endParaRPr lang="zh-TW" altLang="en-US"/>
          </a:p>
        </p:txBody>
      </p:sp>
    </p:spTree>
    <p:extLst>
      <p:ext uri="{BB962C8B-B14F-4D97-AF65-F5344CB8AC3E}">
        <p14:creationId xmlns:p14="http://schemas.microsoft.com/office/powerpoint/2010/main" val="41589034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59239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107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38302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358662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7014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356A6C-0B17-BBE2-A6A3-341D9EF66C1A}"/>
              </a:ext>
            </a:extLst>
          </p:cNvPr>
          <p:cNvSpPr>
            <a:spLocks noGrp="1"/>
          </p:cNvSpPr>
          <p:nvPr>
            <p:ph type="title"/>
          </p:nvPr>
        </p:nvSpPr>
        <p:spPr>
          <a:xfrm>
            <a:off x="839791" y="457200"/>
            <a:ext cx="3932236" cy="1600200"/>
          </a:xfrm>
        </p:spPr>
        <p:txBody>
          <a:bodyPr anchor="b"/>
          <a:lstStyle>
            <a:lvl1pPr>
              <a:defRPr sz="3200"/>
            </a:lvl1pPr>
          </a:lstStyle>
          <a:p>
            <a:r>
              <a:rPr kumimoji="1" lang="zh-TW" altLang="en-US"/>
              <a:t>按一下以編輯母片標題樣式</a:t>
            </a:r>
          </a:p>
        </p:txBody>
      </p:sp>
      <p:sp>
        <p:nvSpPr>
          <p:cNvPr id="3" name="內容版面配置區 2">
            <a:extLst>
              <a:ext uri="{FF2B5EF4-FFF2-40B4-BE49-F238E27FC236}">
                <a16:creationId xmlns:a16="http://schemas.microsoft.com/office/drawing/2014/main" id="{885EF8ED-B122-A075-7723-302DC1EF64D5}"/>
              </a:ext>
            </a:extLst>
          </p:cNvPr>
          <p:cNvSpPr>
            <a:spLocks noGrp="1"/>
          </p:cNvSpPr>
          <p:nvPr>
            <p:ph idx="1"/>
          </p:nvPr>
        </p:nvSpPr>
        <p:spPr>
          <a:xfrm>
            <a:off x="5183190" y="987426"/>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a:extLst>
              <a:ext uri="{FF2B5EF4-FFF2-40B4-BE49-F238E27FC236}">
                <a16:creationId xmlns:a16="http://schemas.microsoft.com/office/drawing/2014/main" id="{1CE7E013-4205-6398-943B-313961CE8448}"/>
              </a:ext>
            </a:extLst>
          </p:cNvPr>
          <p:cNvSpPr>
            <a:spLocks noGrp="1"/>
          </p:cNvSpPr>
          <p:nvPr>
            <p:ph type="body" sz="half" idx="2"/>
          </p:nvPr>
        </p:nvSpPr>
        <p:spPr>
          <a:xfrm>
            <a:off x="839791" y="2057400"/>
            <a:ext cx="3932236" cy="3811588"/>
          </a:xfrm>
        </p:spPr>
        <p:txBody>
          <a:bodyPr/>
          <a:lstStyle>
            <a:lvl1pPr marL="0" indent="0">
              <a:buNone/>
              <a:defRPr sz="1600"/>
            </a:lvl1pPr>
            <a:lvl2pPr marL="457187" indent="0">
              <a:buNone/>
              <a:defRPr sz="1401"/>
            </a:lvl2pPr>
            <a:lvl3pPr marL="914373" indent="0">
              <a:buNone/>
              <a:defRPr sz="1200"/>
            </a:lvl3pPr>
            <a:lvl4pPr marL="1371560" indent="0">
              <a:buNone/>
              <a:defRPr sz="1001"/>
            </a:lvl4pPr>
            <a:lvl5pPr marL="1828746" indent="0">
              <a:buNone/>
              <a:defRPr sz="1001"/>
            </a:lvl5pPr>
            <a:lvl6pPr marL="2285933" indent="0">
              <a:buNone/>
              <a:defRPr sz="1001"/>
            </a:lvl6pPr>
            <a:lvl7pPr marL="2743119" indent="0">
              <a:buNone/>
              <a:defRPr sz="1001"/>
            </a:lvl7pPr>
            <a:lvl8pPr marL="3200306" indent="0">
              <a:buNone/>
              <a:defRPr sz="1001"/>
            </a:lvl8pPr>
            <a:lvl9pPr marL="3657493" indent="0">
              <a:buNone/>
              <a:defRPr sz="1001"/>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7B9416AF-AB28-8CD4-15F9-055AD7E469C5}"/>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6" name="頁尾版面配置區 5">
            <a:extLst>
              <a:ext uri="{FF2B5EF4-FFF2-40B4-BE49-F238E27FC236}">
                <a16:creationId xmlns:a16="http://schemas.microsoft.com/office/drawing/2014/main" id="{3372C8AE-CCD9-0F7C-2223-CEA86F18E1DF}"/>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EEA087D3-5998-8F9D-116E-7AC5A57AE977}"/>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924123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F592B7-34C1-E86A-92E9-55505D2C445F}"/>
              </a:ext>
            </a:extLst>
          </p:cNvPr>
          <p:cNvSpPr>
            <a:spLocks noGrp="1"/>
          </p:cNvSpPr>
          <p:nvPr>
            <p:ph type="title"/>
          </p:nvPr>
        </p:nvSpPr>
        <p:spPr>
          <a:xfrm>
            <a:off x="839791" y="457200"/>
            <a:ext cx="3932236" cy="1600200"/>
          </a:xfrm>
        </p:spPr>
        <p:txBody>
          <a:bodyPr anchor="b"/>
          <a:lstStyle>
            <a:lvl1pPr>
              <a:defRPr sz="3200"/>
            </a:lvl1pPr>
          </a:lstStyle>
          <a:p>
            <a:r>
              <a:rPr kumimoji="1" lang="zh-TW" altLang="en-US"/>
              <a:t>按一下以編輯母片標題樣式</a:t>
            </a:r>
          </a:p>
        </p:txBody>
      </p:sp>
      <p:sp>
        <p:nvSpPr>
          <p:cNvPr id="3" name="圖片版面配置區 2">
            <a:extLst>
              <a:ext uri="{FF2B5EF4-FFF2-40B4-BE49-F238E27FC236}">
                <a16:creationId xmlns:a16="http://schemas.microsoft.com/office/drawing/2014/main" id="{F7812FAE-BCDC-CD85-0144-F80A6EA6F93E}"/>
              </a:ext>
            </a:extLst>
          </p:cNvPr>
          <p:cNvSpPr>
            <a:spLocks noGrp="1"/>
          </p:cNvSpPr>
          <p:nvPr>
            <p:ph type="pic" idx="1"/>
          </p:nvPr>
        </p:nvSpPr>
        <p:spPr>
          <a:xfrm>
            <a:off x="5183190" y="987426"/>
            <a:ext cx="6172201" cy="4873625"/>
          </a:xfrm>
        </p:spPr>
        <p:txBody>
          <a:bodyPr/>
          <a:lstStyle>
            <a:lvl1pPr marL="0" indent="0">
              <a:buNone/>
              <a:defRPr sz="3200"/>
            </a:lvl1pPr>
            <a:lvl2pPr marL="457187" indent="0">
              <a:buNone/>
              <a:defRPr sz="2800"/>
            </a:lvl2pPr>
            <a:lvl3pPr marL="914373" indent="0">
              <a:buNone/>
              <a:defRPr sz="2400"/>
            </a:lvl3pPr>
            <a:lvl4pPr marL="1371560" indent="0">
              <a:buNone/>
              <a:defRPr sz="2000"/>
            </a:lvl4pPr>
            <a:lvl5pPr marL="1828746" indent="0">
              <a:buNone/>
              <a:defRPr sz="2000"/>
            </a:lvl5pPr>
            <a:lvl6pPr marL="2285933" indent="0">
              <a:buNone/>
              <a:defRPr sz="2000"/>
            </a:lvl6pPr>
            <a:lvl7pPr marL="2743119" indent="0">
              <a:buNone/>
              <a:defRPr sz="2000"/>
            </a:lvl7pPr>
            <a:lvl8pPr marL="3200306" indent="0">
              <a:buNone/>
              <a:defRPr sz="2000"/>
            </a:lvl8pPr>
            <a:lvl9pPr marL="3657493" indent="0">
              <a:buNone/>
              <a:defRPr sz="2000"/>
            </a:lvl9pPr>
          </a:lstStyle>
          <a:p>
            <a:endParaRPr kumimoji="1" lang="zh-TW" altLang="en-US"/>
          </a:p>
        </p:txBody>
      </p:sp>
      <p:sp>
        <p:nvSpPr>
          <p:cNvPr id="4" name="文字版面配置區 3">
            <a:extLst>
              <a:ext uri="{FF2B5EF4-FFF2-40B4-BE49-F238E27FC236}">
                <a16:creationId xmlns:a16="http://schemas.microsoft.com/office/drawing/2014/main" id="{7EA6ACC2-F566-08DE-6019-DDCFE557CAD9}"/>
              </a:ext>
            </a:extLst>
          </p:cNvPr>
          <p:cNvSpPr>
            <a:spLocks noGrp="1"/>
          </p:cNvSpPr>
          <p:nvPr>
            <p:ph type="body" sz="half" idx="2"/>
          </p:nvPr>
        </p:nvSpPr>
        <p:spPr>
          <a:xfrm>
            <a:off x="839791" y="2057400"/>
            <a:ext cx="3932236" cy="3811588"/>
          </a:xfrm>
        </p:spPr>
        <p:txBody>
          <a:bodyPr/>
          <a:lstStyle>
            <a:lvl1pPr marL="0" indent="0">
              <a:buNone/>
              <a:defRPr sz="1600"/>
            </a:lvl1pPr>
            <a:lvl2pPr marL="457187" indent="0">
              <a:buNone/>
              <a:defRPr sz="1401"/>
            </a:lvl2pPr>
            <a:lvl3pPr marL="914373" indent="0">
              <a:buNone/>
              <a:defRPr sz="1200"/>
            </a:lvl3pPr>
            <a:lvl4pPr marL="1371560" indent="0">
              <a:buNone/>
              <a:defRPr sz="1001"/>
            </a:lvl4pPr>
            <a:lvl5pPr marL="1828746" indent="0">
              <a:buNone/>
              <a:defRPr sz="1001"/>
            </a:lvl5pPr>
            <a:lvl6pPr marL="2285933" indent="0">
              <a:buNone/>
              <a:defRPr sz="1001"/>
            </a:lvl6pPr>
            <a:lvl7pPr marL="2743119" indent="0">
              <a:buNone/>
              <a:defRPr sz="1001"/>
            </a:lvl7pPr>
            <a:lvl8pPr marL="3200306" indent="0">
              <a:buNone/>
              <a:defRPr sz="1001"/>
            </a:lvl8pPr>
            <a:lvl9pPr marL="3657493" indent="0">
              <a:buNone/>
              <a:defRPr sz="1001"/>
            </a:lvl9pPr>
          </a:lstStyle>
          <a:p>
            <a:pPr lvl="0"/>
            <a:r>
              <a:rPr kumimoji="1" lang="zh-TW" altLang="en-US"/>
              <a:t>按一下以編輯母片文字樣式</a:t>
            </a:r>
          </a:p>
        </p:txBody>
      </p:sp>
      <p:sp>
        <p:nvSpPr>
          <p:cNvPr id="5" name="日期版面配置區 4">
            <a:extLst>
              <a:ext uri="{FF2B5EF4-FFF2-40B4-BE49-F238E27FC236}">
                <a16:creationId xmlns:a16="http://schemas.microsoft.com/office/drawing/2014/main" id="{4E9DAEA1-664C-52D7-ECC8-B964A7950DAC}"/>
              </a:ext>
            </a:extLst>
          </p:cNvPr>
          <p:cNvSpPr>
            <a:spLocks noGrp="1"/>
          </p:cNvSpPr>
          <p:nvPr>
            <p:ph type="dt" sz="half" idx="10"/>
          </p:nvPr>
        </p:nvSpPr>
        <p:spPr/>
        <p:txBody>
          <a:bodyPr/>
          <a:lstStyle/>
          <a:p>
            <a:fld id="{2DC96984-6D72-4F4D-A24A-F0B063359EA9}" type="datetimeFigureOut">
              <a:rPr kumimoji="1" lang="zh-TW" altLang="en-US" smtClean="0"/>
              <a:t>2024/4/16</a:t>
            </a:fld>
            <a:endParaRPr kumimoji="1" lang="zh-TW" altLang="en-US"/>
          </a:p>
        </p:txBody>
      </p:sp>
      <p:sp>
        <p:nvSpPr>
          <p:cNvPr id="6" name="頁尾版面配置區 5">
            <a:extLst>
              <a:ext uri="{FF2B5EF4-FFF2-40B4-BE49-F238E27FC236}">
                <a16:creationId xmlns:a16="http://schemas.microsoft.com/office/drawing/2014/main" id="{6482FD08-7C16-821D-E906-70E14C238620}"/>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22D2E6FA-2844-5F29-1579-DD567C86AE05}"/>
              </a:ext>
            </a:extLst>
          </p:cNvPr>
          <p:cNvSpPr>
            <a:spLocks noGrp="1"/>
          </p:cNvSpPr>
          <p:nvPr>
            <p:ph type="sldNum" sz="quarter" idx="12"/>
          </p:nvPr>
        </p:nvSpPr>
        <p:spPr/>
        <p:txBody>
          <a:body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686899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theme" Target="../theme/theme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4.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03F9E03F-07B5-DB50-1444-3318E11F128C}"/>
              </a:ext>
            </a:extLst>
          </p:cNvPr>
          <p:cNvSpPr>
            <a:spLocks noGrp="1"/>
          </p:cNvSpPr>
          <p:nvPr>
            <p:ph type="title"/>
          </p:nvPr>
        </p:nvSpPr>
        <p:spPr>
          <a:xfrm>
            <a:off x="838204" y="365126"/>
            <a:ext cx="10515600" cy="1325563"/>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a:extLst>
              <a:ext uri="{FF2B5EF4-FFF2-40B4-BE49-F238E27FC236}">
                <a16:creationId xmlns:a16="http://schemas.microsoft.com/office/drawing/2014/main" id="{CD1E9191-C6FF-A46F-94A6-8C5CF0B15A72}"/>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a16="http://schemas.microsoft.com/office/drawing/2014/main" id="{ED1C31DD-C32C-79F8-5D7B-0EBA406AB036}"/>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96984-6D72-4F4D-A24A-F0B063359EA9}" type="datetimeFigureOut">
              <a:rPr kumimoji="1" lang="zh-TW" altLang="en-US" smtClean="0"/>
              <a:t>2024/4/16</a:t>
            </a:fld>
            <a:endParaRPr kumimoji="1" lang="zh-TW" altLang="en-US"/>
          </a:p>
        </p:txBody>
      </p:sp>
      <p:sp>
        <p:nvSpPr>
          <p:cNvPr id="5" name="頁尾版面配置區 4">
            <a:extLst>
              <a:ext uri="{FF2B5EF4-FFF2-40B4-BE49-F238E27FC236}">
                <a16:creationId xmlns:a16="http://schemas.microsoft.com/office/drawing/2014/main" id="{EC9741A2-6D2B-81BC-BA12-08A505994F22}"/>
              </a:ext>
            </a:extLst>
          </p:cNvPr>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a:extLst>
              <a:ext uri="{FF2B5EF4-FFF2-40B4-BE49-F238E27FC236}">
                <a16:creationId xmlns:a16="http://schemas.microsoft.com/office/drawing/2014/main" id="{06ABD781-09A1-4597-DF14-4489F869C1F9}"/>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510C0-64E6-CD4A-914C-2880F8914542}" type="slidenum">
              <a:rPr kumimoji="1" lang="zh-TW" altLang="en-US" smtClean="0"/>
              <a:t>‹#›</a:t>
            </a:fld>
            <a:endParaRPr kumimoji="1" lang="zh-TW" altLang="en-US"/>
          </a:p>
        </p:txBody>
      </p:sp>
    </p:spTree>
    <p:extLst>
      <p:ext uri="{BB962C8B-B14F-4D97-AF65-F5344CB8AC3E}">
        <p14:creationId xmlns:p14="http://schemas.microsoft.com/office/powerpoint/2010/main" val="3813259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5" indent="-228595" algn="l" defTabSz="914373"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81" indent="-228595" algn="l" defTabSz="9143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7" indent="-228595" algn="l" defTabSz="9143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54" indent="-228595"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41" indent="-228595"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26" indent="-228595"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14" indent="-228595"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00" indent="-228595"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86" indent="-228595" algn="l" defTabSz="91437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zh-TW"/>
      </a:defPPr>
      <a:lvl1pPr marL="0" algn="l" defTabSz="914373" rtl="0" eaLnBrk="1" latinLnBrk="0" hangingPunct="1">
        <a:defRPr sz="1801" kern="1200">
          <a:solidFill>
            <a:schemeClr val="tx1"/>
          </a:solidFill>
          <a:latin typeface="+mn-lt"/>
          <a:ea typeface="+mn-ea"/>
          <a:cs typeface="+mn-cs"/>
        </a:defRPr>
      </a:lvl1pPr>
      <a:lvl2pPr marL="457187" algn="l" defTabSz="914373" rtl="0" eaLnBrk="1" latinLnBrk="0" hangingPunct="1">
        <a:defRPr sz="1801" kern="1200">
          <a:solidFill>
            <a:schemeClr val="tx1"/>
          </a:solidFill>
          <a:latin typeface="+mn-lt"/>
          <a:ea typeface="+mn-ea"/>
          <a:cs typeface="+mn-cs"/>
        </a:defRPr>
      </a:lvl2pPr>
      <a:lvl3pPr marL="914373" algn="l" defTabSz="914373" rtl="0" eaLnBrk="1" latinLnBrk="0" hangingPunct="1">
        <a:defRPr sz="1801" kern="1200">
          <a:solidFill>
            <a:schemeClr val="tx1"/>
          </a:solidFill>
          <a:latin typeface="+mn-lt"/>
          <a:ea typeface="+mn-ea"/>
          <a:cs typeface="+mn-cs"/>
        </a:defRPr>
      </a:lvl3pPr>
      <a:lvl4pPr marL="1371560" algn="l" defTabSz="914373" rtl="0" eaLnBrk="1" latinLnBrk="0" hangingPunct="1">
        <a:defRPr sz="1801" kern="1200">
          <a:solidFill>
            <a:schemeClr val="tx1"/>
          </a:solidFill>
          <a:latin typeface="+mn-lt"/>
          <a:ea typeface="+mn-ea"/>
          <a:cs typeface="+mn-cs"/>
        </a:defRPr>
      </a:lvl4pPr>
      <a:lvl5pPr marL="1828746" algn="l" defTabSz="914373" rtl="0" eaLnBrk="1" latinLnBrk="0" hangingPunct="1">
        <a:defRPr sz="1801" kern="1200">
          <a:solidFill>
            <a:schemeClr val="tx1"/>
          </a:solidFill>
          <a:latin typeface="+mn-lt"/>
          <a:ea typeface="+mn-ea"/>
          <a:cs typeface="+mn-cs"/>
        </a:defRPr>
      </a:lvl5pPr>
      <a:lvl6pPr marL="2285933" algn="l" defTabSz="914373" rtl="0" eaLnBrk="1" latinLnBrk="0" hangingPunct="1">
        <a:defRPr sz="1801" kern="1200">
          <a:solidFill>
            <a:schemeClr val="tx1"/>
          </a:solidFill>
          <a:latin typeface="+mn-lt"/>
          <a:ea typeface="+mn-ea"/>
          <a:cs typeface="+mn-cs"/>
        </a:defRPr>
      </a:lvl6pPr>
      <a:lvl7pPr marL="2743119" algn="l" defTabSz="914373" rtl="0" eaLnBrk="1" latinLnBrk="0" hangingPunct="1">
        <a:defRPr sz="1801" kern="1200">
          <a:solidFill>
            <a:schemeClr val="tx1"/>
          </a:solidFill>
          <a:latin typeface="+mn-lt"/>
          <a:ea typeface="+mn-ea"/>
          <a:cs typeface="+mn-cs"/>
        </a:defRPr>
      </a:lvl7pPr>
      <a:lvl8pPr marL="3200306" algn="l" defTabSz="914373" rtl="0" eaLnBrk="1" latinLnBrk="0" hangingPunct="1">
        <a:defRPr sz="1801" kern="1200">
          <a:solidFill>
            <a:schemeClr val="tx1"/>
          </a:solidFill>
          <a:latin typeface="+mn-lt"/>
          <a:ea typeface="+mn-ea"/>
          <a:cs typeface="+mn-cs"/>
        </a:defRPr>
      </a:lvl8pPr>
      <a:lvl9pPr marL="3657493" algn="l" defTabSz="914373"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4/16/24</a:t>
            </a:fld>
            <a:endParaRPr lang="en-US"/>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TextBox 6">
            <a:extLst>
              <a:ext uri="{FF2B5EF4-FFF2-40B4-BE49-F238E27FC236}">
                <a16:creationId xmlns:a16="http://schemas.microsoft.com/office/drawing/2014/main" id="{6510EC9C-7AA6-034B-8A74-39E46AF9908C}"/>
              </a:ext>
            </a:extLst>
          </p:cNvPr>
          <p:cNvSpPr txBox="1"/>
          <p:nvPr userDrawn="1"/>
        </p:nvSpPr>
        <p:spPr>
          <a:xfrm>
            <a:off x="11829167" y="305271"/>
            <a:ext cx="413860" cy="246203"/>
          </a:xfrm>
          <a:prstGeom prst="rect">
            <a:avLst/>
          </a:prstGeom>
          <a:noFill/>
        </p:spPr>
        <p:txBody>
          <a:bodyPr wrap="none" lIns="91422" tIns="45711" rIns="91422" bIns="45711" rtlCol="0">
            <a:spAutoFit/>
          </a:bodyPr>
          <a:lstStyle/>
          <a:p>
            <a:pPr algn="ctr"/>
            <a:fld id="{260E2A6B-A809-4840-BF14-8648BC0BDF87}" type="slidenum">
              <a:rPr lang="id-ID" sz="1000" b="0" i="0" smtClean="0">
                <a:solidFill>
                  <a:schemeClr val="bg1"/>
                </a:solidFill>
                <a:latin typeface="Roboto" panose="02000000000000000000" pitchFamily="2" charset="0"/>
                <a:ea typeface="Roboto" panose="02000000000000000000" pitchFamily="2" charset="0"/>
                <a:cs typeface="Montserrat" charset="0"/>
              </a:rPr>
              <a:pPr algn="ctr"/>
              <a:t>‹#›</a:t>
            </a:fld>
            <a:r>
              <a:rPr lang="id-ID" sz="1000" b="1" i="0">
                <a:solidFill>
                  <a:schemeClr val="bg1"/>
                </a:solidFill>
                <a:latin typeface="Montserrat" charset="0"/>
                <a:ea typeface="Montserrat" charset="0"/>
                <a:cs typeface="Montserrat" charset="0"/>
              </a:rPr>
              <a:t>  </a:t>
            </a:r>
          </a:p>
        </p:txBody>
      </p:sp>
    </p:spTree>
    <p:extLst>
      <p:ext uri="{BB962C8B-B14F-4D97-AF65-F5344CB8AC3E}">
        <p14:creationId xmlns:p14="http://schemas.microsoft.com/office/powerpoint/2010/main" val="403817605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 id="2147483878" r:id="rId43"/>
    <p:sldLayoutId id="2147483879" r:id="rId44"/>
    <p:sldLayoutId id="2147483880" r:id="rId45"/>
    <p:sldLayoutId id="2147483881" r:id="rId46"/>
    <p:sldLayoutId id="2147483882" r:id="rId47"/>
    <p:sldLayoutId id="2147483883" r:id="rId48"/>
    <p:sldLayoutId id="2147483884" r:id="rId49"/>
    <p:sldLayoutId id="2147483885" r:id="rId50"/>
  </p:sldLayoutIdLst>
  <p:hf hdr="0" ftr="0" dt="0"/>
  <p:txStyles>
    <p:titleStyle>
      <a:lvl1pPr algn="l" defTabSz="914172"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0" indent="0" algn="l" defTabSz="914172"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086" indent="0" algn="l" defTabSz="914172"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172" indent="0" algn="l" defTabSz="914172"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257"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343" indent="0" algn="l" defTabSz="914172"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88C0664-B504-4CDD-BFD1-8D8724C43D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07544B3-4DBE-4705-BDA5-65D5C6FA83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8E6BF42-ACA8-47FD-897E-CEBF99A906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1CED8-EC4D-478C-AD19-EC7933791711}" type="datetime1">
              <a:rPr lang="zh-TW" altLang="en-US" smtClean="0"/>
              <a:t>2024/4/16</a:t>
            </a:fld>
            <a:endParaRPr lang="zh-TW" altLang="en-US"/>
          </a:p>
        </p:txBody>
      </p:sp>
      <p:sp>
        <p:nvSpPr>
          <p:cNvPr id="5" name="頁尾版面配置區 4">
            <a:extLst>
              <a:ext uri="{FF2B5EF4-FFF2-40B4-BE49-F238E27FC236}">
                <a16:creationId xmlns:a16="http://schemas.microsoft.com/office/drawing/2014/main" id="{634C7EFD-72C3-4311-8E07-1A710A63C0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9FC9C855-D085-4E95-A1BB-4F81FD5104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6F1C1-0E2E-46A6-907A-23CD1BDF5DE2}" type="slidenum">
              <a:rPr lang="zh-TW" altLang="en-US" smtClean="0"/>
              <a:t>‹#›</a:t>
            </a:fld>
            <a:endParaRPr lang="zh-TW" altLang="en-US"/>
          </a:p>
        </p:txBody>
      </p:sp>
    </p:spTree>
    <p:extLst>
      <p:ext uri="{BB962C8B-B14F-4D97-AF65-F5344CB8AC3E}">
        <p14:creationId xmlns:p14="http://schemas.microsoft.com/office/powerpoint/2010/main" val="240626807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4/16/24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0970525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png"/><Relationship Id="rId21" Type="http://schemas.openxmlformats.org/officeDocument/2006/relationships/image" Target="../media/image52.png"/><Relationship Id="rId34" Type="http://schemas.openxmlformats.org/officeDocument/2006/relationships/image" Target="../media/image65.png"/><Relationship Id="rId42" Type="http://schemas.openxmlformats.org/officeDocument/2006/relationships/image" Target="../media/image73.png"/><Relationship Id="rId47" Type="http://schemas.openxmlformats.org/officeDocument/2006/relationships/image" Target="../media/image78.png"/><Relationship Id="rId50" Type="http://schemas.openxmlformats.org/officeDocument/2006/relationships/image" Target="../media/image81.png"/><Relationship Id="rId7" Type="http://schemas.openxmlformats.org/officeDocument/2006/relationships/image" Target="../media/image38.png"/><Relationship Id="rId2" Type="http://schemas.openxmlformats.org/officeDocument/2006/relationships/image" Target="../media/image33.jpg"/><Relationship Id="rId16" Type="http://schemas.openxmlformats.org/officeDocument/2006/relationships/image" Target="../media/image47.png"/><Relationship Id="rId29" Type="http://schemas.openxmlformats.org/officeDocument/2006/relationships/image" Target="../media/image60.png"/><Relationship Id="rId11" Type="http://schemas.openxmlformats.org/officeDocument/2006/relationships/image" Target="../media/image42.jp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png"/><Relationship Id="rId40" Type="http://schemas.openxmlformats.org/officeDocument/2006/relationships/image" Target="../media/image71.png"/><Relationship Id="rId45" Type="http://schemas.openxmlformats.org/officeDocument/2006/relationships/image" Target="../media/image76.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png"/><Relationship Id="rId49" Type="http://schemas.openxmlformats.org/officeDocument/2006/relationships/image" Target="../media/image80.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4" Type="http://schemas.openxmlformats.org/officeDocument/2006/relationships/image" Target="../media/image75.png"/><Relationship Id="rId4" Type="http://schemas.openxmlformats.org/officeDocument/2006/relationships/image" Target="../media/image35.jpg"/><Relationship Id="rId9" Type="http://schemas.openxmlformats.org/officeDocument/2006/relationships/image" Target="../media/image40.jp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 Id="rId43" Type="http://schemas.openxmlformats.org/officeDocument/2006/relationships/image" Target="../media/image74.png"/><Relationship Id="rId48" Type="http://schemas.openxmlformats.org/officeDocument/2006/relationships/image" Target="../media/image79.png"/><Relationship Id="rId8" Type="http://schemas.openxmlformats.org/officeDocument/2006/relationships/image" Target="../media/image39.png"/><Relationship Id="rId51" Type="http://schemas.openxmlformats.org/officeDocument/2006/relationships/image" Target="../media/image82.png"/><Relationship Id="rId3" Type="http://schemas.openxmlformats.org/officeDocument/2006/relationships/image" Target="../media/image34.jpg"/><Relationship Id="rId12" Type="http://schemas.openxmlformats.org/officeDocument/2006/relationships/image" Target="../media/image43.jp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jpg"/><Relationship Id="rId38" Type="http://schemas.openxmlformats.org/officeDocument/2006/relationships/image" Target="../media/image69.png"/><Relationship Id="rId46" Type="http://schemas.openxmlformats.org/officeDocument/2006/relationships/image" Target="../media/image77.png"/><Relationship Id="rId20" Type="http://schemas.openxmlformats.org/officeDocument/2006/relationships/image" Target="../media/image51.png"/><Relationship Id="rId41" Type="http://schemas.openxmlformats.org/officeDocument/2006/relationships/image" Target="../media/image72.png"/><Relationship Id="rId1" Type="http://schemas.openxmlformats.org/officeDocument/2006/relationships/slideLayout" Target="../slideLayouts/slideLayout79.xml"/><Relationship Id="rId6" Type="http://schemas.openxmlformats.org/officeDocument/2006/relationships/image" Target="../media/image37.png"/></Relationships>
</file>

<file path=ppt/slides/_rels/slide27.xml.rels><?xml version="1.0" encoding="UTF-8" standalone="yes"?>
<Relationships xmlns="http://schemas.openxmlformats.org/package/2006/relationships"><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9" Type="http://schemas.openxmlformats.org/officeDocument/2006/relationships/image" Target="../media/image78.png"/><Relationship Id="rId21" Type="http://schemas.openxmlformats.org/officeDocument/2006/relationships/image" Target="../media/image101.png"/><Relationship Id="rId34" Type="http://schemas.openxmlformats.org/officeDocument/2006/relationships/image" Target="../media/image73.png"/><Relationship Id="rId42" Type="http://schemas.openxmlformats.org/officeDocument/2006/relationships/image" Target="../media/image81.png"/><Relationship Id="rId7" Type="http://schemas.openxmlformats.org/officeDocument/2006/relationships/image" Target="../media/image87.jpg"/><Relationship Id="rId2" Type="http://schemas.openxmlformats.org/officeDocument/2006/relationships/notesSlide" Target="../notesSlides/notesSlide25.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png"/><Relationship Id="rId41" Type="http://schemas.openxmlformats.org/officeDocument/2006/relationships/image" Target="../media/image80.png"/><Relationship Id="rId1" Type="http://schemas.openxmlformats.org/officeDocument/2006/relationships/slideLayout" Target="../slideLayouts/slideLayout79.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32" Type="http://schemas.openxmlformats.org/officeDocument/2006/relationships/image" Target="../media/image71.png"/><Relationship Id="rId37" Type="http://schemas.openxmlformats.org/officeDocument/2006/relationships/image" Target="../media/image76.png"/><Relationship Id="rId40" Type="http://schemas.openxmlformats.org/officeDocument/2006/relationships/image" Target="../media/image79.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jpg"/><Relationship Id="rId28" Type="http://schemas.openxmlformats.org/officeDocument/2006/relationships/image" Target="../media/image108.png"/><Relationship Id="rId36" Type="http://schemas.openxmlformats.org/officeDocument/2006/relationships/image" Target="../media/image75.png"/><Relationship Id="rId10" Type="http://schemas.openxmlformats.org/officeDocument/2006/relationships/image" Target="../media/image90.jpg"/><Relationship Id="rId19" Type="http://schemas.openxmlformats.org/officeDocument/2006/relationships/image" Target="../media/image99.png"/><Relationship Id="rId31" Type="http://schemas.openxmlformats.org/officeDocument/2006/relationships/image" Target="../media/image70.png"/><Relationship Id="rId44" Type="http://schemas.openxmlformats.org/officeDocument/2006/relationships/image" Target="../media/image11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69.png"/><Relationship Id="rId35" Type="http://schemas.openxmlformats.org/officeDocument/2006/relationships/image" Target="../media/image74.png"/><Relationship Id="rId43" Type="http://schemas.openxmlformats.org/officeDocument/2006/relationships/image" Target="../media/image82.png"/><Relationship Id="rId8" Type="http://schemas.openxmlformats.org/officeDocument/2006/relationships/image" Target="../media/image88.png"/><Relationship Id="rId3" Type="http://schemas.openxmlformats.org/officeDocument/2006/relationships/image" Target="../media/image83.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33" Type="http://schemas.openxmlformats.org/officeDocument/2006/relationships/image" Target="../media/image72.png"/><Relationship Id="rId38"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112.png"/><Relationship Id="rId21" Type="http://schemas.openxmlformats.org/officeDocument/2006/relationships/image" Target="../media/image74.png"/><Relationship Id="rId7" Type="http://schemas.openxmlformats.org/officeDocument/2006/relationships/image" Target="../media/image116.png"/><Relationship Id="rId12" Type="http://schemas.openxmlformats.org/officeDocument/2006/relationships/image" Target="../media/image121.jp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111.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79.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77.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119.jpg"/><Relationship Id="rId19" Type="http://schemas.openxmlformats.org/officeDocument/2006/relationships/image" Target="../media/image72.png"/><Relationship Id="rId4" Type="http://schemas.openxmlformats.org/officeDocument/2006/relationships/image" Target="../media/image113.jp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75.png"/><Relationship Id="rId27"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B8ADB997-FDC1-2288-7A2D-E7546EC07C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787" y="2"/>
            <a:ext cx="12181214"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a:extLst>
              <a:ext uri="{FF2B5EF4-FFF2-40B4-BE49-F238E27FC236}">
                <a16:creationId xmlns:a16="http://schemas.microsoft.com/office/drawing/2014/main" id="{9B9BB6BC-7F41-3742-CCE9-415CD140CAA8}"/>
              </a:ext>
            </a:extLst>
          </p:cNvPr>
          <p:cNvSpPr>
            <a:spLocks noChangeAspect="1"/>
          </p:cNvSpPr>
          <p:nvPr/>
        </p:nvSpPr>
        <p:spPr>
          <a:xfrm>
            <a:off x="10784" y="-2"/>
            <a:ext cx="12170432" cy="6858000"/>
          </a:xfrm>
          <a:prstGeom prst="rect">
            <a:avLst/>
          </a:prstGeom>
          <a:solidFill>
            <a:srgbClr val="0818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6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5" name="圖片 24">
            <a:extLst>
              <a:ext uri="{FF2B5EF4-FFF2-40B4-BE49-F238E27FC236}">
                <a16:creationId xmlns:a16="http://schemas.microsoft.com/office/drawing/2014/main" id="{520B5E13-4744-297A-5354-972F81965A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1971" y="3737779"/>
            <a:ext cx="6268054" cy="1297856"/>
          </a:xfrm>
          <a:prstGeom prst="rect">
            <a:avLst/>
          </a:prstGeom>
        </p:spPr>
      </p:pic>
      <p:pic>
        <p:nvPicPr>
          <p:cNvPr id="2" name="圖片 1">
            <a:extLst>
              <a:ext uri="{FF2B5EF4-FFF2-40B4-BE49-F238E27FC236}">
                <a16:creationId xmlns:a16="http://schemas.microsoft.com/office/drawing/2014/main" id="{697C3A00-2E11-F617-3596-60EF10039DDC}"/>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3481476" y="2714637"/>
            <a:ext cx="5229044" cy="1297856"/>
          </a:xfrm>
          <a:prstGeom prst="rect">
            <a:avLst/>
          </a:prstGeom>
        </p:spPr>
      </p:pic>
    </p:spTree>
    <p:extLst>
      <p:ext uri="{BB962C8B-B14F-4D97-AF65-F5344CB8AC3E}">
        <p14:creationId xmlns:p14="http://schemas.microsoft.com/office/powerpoint/2010/main" val="2844054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327C0753-83D2-9E67-28AC-56CC23D64597}"/>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1" y="-9463"/>
            <a:ext cx="12192000" cy="6867463"/>
          </a:xfrm>
          <a:prstGeom prst="rect">
            <a:avLst/>
          </a:prstGeom>
        </p:spPr>
      </p:pic>
      <p:sp>
        <p:nvSpPr>
          <p:cNvPr id="9" name="文字方塊 8">
            <a:extLst>
              <a:ext uri="{FF2B5EF4-FFF2-40B4-BE49-F238E27FC236}">
                <a16:creationId xmlns:a16="http://schemas.microsoft.com/office/drawing/2014/main" id="{69E8E296-EB35-F9A1-F321-73AFD09F74C2}"/>
              </a:ext>
            </a:extLst>
          </p:cNvPr>
          <p:cNvSpPr txBox="1"/>
          <p:nvPr/>
        </p:nvSpPr>
        <p:spPr>
          <a:xfrm>
            <a:off x="5894726" y="6498600"/>
            <a:ext cx="2367394" cy="480003"/>
          </a:xfrm>
          <a:prstGeom prst="rect">
            <a:avLst/>
          </a:prstGeom>
          <a:noFill/>
          <a:ln>
            <a:noFill/>
          </a:ln>
        </p:spPr>
        <p:txBody>
          <a:bodyPr wrap="square"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1" lang="zh-TW" altLang="en-US" sz="2800" b="0" i="1" u="none" strike="noStrike" kern="1200" cap="none" spc="0" normalizeH="0" baseline="0" noProof="0">
              <a:ln>
                <a:noFill/>
              </a:ln>
              <a:solidFill>
                <a:srgbClr val="000000"/>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endParaRPr>
          </a:p>
        </p:txBody>
      </p:sp>
      <p:grpSp>
        <p:nvGrpSpPr>
          <p:cNvPr id="92" name="群組 91">
            <a:extLst>
              <a:ext uri="{FF2B5EF4-FFF2-40B4-BE49-F238E27FC236}">
                <a16:creationId xmlns:a16="http://schemas.microsoft.com/office/drawing/2014/main" id="{736787C3-63AF-1266-04F7-9619E56C5900}"/>
              </a:ext>
            </a:extLst>
          </p:cNvPr>
          <p:cNvGrpSpPr/>
          <p:nvPr/>
        </p:nvGrpSpPr>
        <p:grpSpPr>
          <a:xfrm>
            <a:off x="2818626" y="367541"/>
            <a:ext cx="6753310" cy="6131059"/>
            <a:chOff x="7495515" y="635292"/>
            <a:chExt cx="4295197" cy="3899440"/>
          </a:xfrm>
        </p:grpSpPr>
        <p:grpSp>
          <p:nvGrpSpPr>
            <p:cNvPr id="93" name="群組 92">
              <a:extLst>
                <a:ext uri="{FF2B5EF4-FFF2-40B4-BE49-F238E27FC236}">
                  <a16:creationId xmlns:a16="http://schemas.microsoft.com/office/drawing/2014/main" id="{10AC4005-0E71-B5DE-5209-582329C4F653}"/>
                </a:ext>
              </a:extLst>
            </p:cNvPr>
            <p:cNvGrpSpPr/>
            <p:nvPr/>
          </p:nvGrpSpPr>
          <p:grpSpPr>
            <a:xfrm>
              <a:off x="7495515" y="1280261"/>
              <a:ext cx="1865412" cy="1299868"/>
              <a:chOff x="998140" y="1271081"/>
              <a:chExt cx="3369197" cy="1647217"/>
            </a:xfrm>
            <a:noFill/>
          </p:grpSpPr>
          <p:sp>
            <p:nvSpPr>
              <p:cNvPr id="112" name="橢圓 4">
                <a:extLst>
                  <a:ext uri="{FF2B5EF4-FFF2-40B4-BE49-F238E27FC236}">
                    <a16:creationId xmlns:a16="http://schemas.microsoft.com/office/drawing/2014/main" id="{563B6C9D-F287-F68B-D75D-DA4C8A218827}"/>
                  </a:ext>
                </a:extLst>
              </p:cNvPr>
              <p:cNvSpPr/>
              <p:nvPr/>
            </p:nvSpPr>
            <p:spPr>
              <a:xfrm>
                <a:off x="1235690" y="1271081"/>
                <a:ext cx="2885873" cy="1647217"/>
              </a:xfrm>
              <a:prstGeom prst="hexagon">
                <a:avLst/>
              </a:prstGeom>
              <a:solidFill>
                <a:srgbClr val="2D17CF"/>
              </a:solidFill>
              <a:ln w="38100" cap="flat" cmpd="sng" algn="ctr">
                <a:solidFill>
                  <a:srgbClr val="7F8FA9">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endParaRPr>
              </a:p>
            </p:txBody>
          </p:sp>
          <p:sp>
            <p:nvSpPr>
              <p:cNvPr id="113" name="文字方塊 112">
                <a:extLst>
                  <a:ext uri="{FF2B5EF4-FFF2-40B4-BE49-F238E27FC236}">
                    <a16:creationId xmlns:a16="http://schemas.microsoft.com/office/drawing/2014/main" id="{68249B7D-5531-4200-08F4-494EBB483004}"/>
                  </a:ext>
                </a:extLst>
              </p:cNvPr>
              <p:cNvSpPr txBox="1"/>
              <p:nvPr/>
            </p:nvSpPr>
            <p:spPr>
              <a:xfrm>
                <a:off x="998140" y="1875608"/>
                <a:ext cx="3369197" cy="496693"/>
              </a:xfrm>
              <a:prstGeom prst="hexagon">
                <a:avLst/>
              </a:prstGeom>
              <a:grp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rPr>
                  <a:t>Manufacture</a:t>
                </a:r>
                <a:endParaRPr kumimoji="1" lang="zh-TW" altLang="en-US" sz="2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ndParaRPr>
              </a:p>
            </p:txBody>
          </p:sp>
        </p:grpSp>
        <p:grpSp>
          <p:nvGrpSpPr>
            <p:cNvPr id="94" name="群組 93">
              <a:extLst>
                <a:ext uri="{FF2B5EF4-FFF2-40B4-BE49-F238E27FC236}">
                  <a16:creationId xmlns:a16="http://schemas.microsoft.com/office/drawing/2014/main" id="{BD6D4E58-2035-DE73-F7BA-BED53CBEFBE0}"/>
                </a:ext>
              </a:extLst>
            </p:cNvPr>
            <p:cNvGrpSpPr/>
            <p:nvPr/>
          </p:nvGrpSpPr>
          <p:grpSpPr>
            <a:xfrm>
              <a:off x="8889986" y="635292"/>
              <a:ext cx="1511228" cy="1299868"/>
              <a:chOff x="1209472" y="1271081"/>
              <a:chExt cx="2885873" cy="1647217"/>
            </a:xfrm>
            <a:noFill/>
          </p:grpSpPr>
          <p:sp>
            <p:nvSpPr>
              <p:cNvPr id="110" name="六邊形 109">
                <a:extLst>
                  <a:ext uri="{FF2B5EF4-FFF2-40B4-BE49-F238E27FC236}">
                    <a16:creationId xmlns:a16="http://schemas.microsoft.com/office/drawing/2014/main" id="{380CC5ED-E288-6E1C-469F-9539A8BA71A8}"/>
                  </a:ext>
                </a:extLst>
              </p:cNvPr>
              <p:cNvSpPr/>
              <p:nvPr/>
            </p:nvSpPr>
            <p:spPr>
              <a:xfrm>
                <a:off x="1209472" y="1271081"/>
                <a:ext cx="2885873" cy="1647217"/>
              </a:xfrm>
              <a:prstGeom prst="hexagon">
                <a:avLst/>
              </a:prstGeom>
              <a:solidFill>
                <a:srgbClr val="4D5FE7"/>
              </a:solidFill>
              <a:ln w="38100" cap="flat" cmpd="sng" algn="ctr">
                <a:solidFill>
                  <a:srgbClr val="629DD1">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endParaRPr>
              </a:p>
            </p:txBody>
          </p:sp>
          <p:sp>
            <p:nvSpPr>
              <p:cNvPr id="111" name="文字方塊 110">
                <a:extLst>
                  <a:ext uri="{FF2B5EF4-FFF2-40B4-BE49-F238E27FC236}">
                    <a16:creationId xmlns:a16="http://schemas.microsoft.com/office/drawing/2014/main" id="{912020E3-9AF6-BC0E-8B08-FF563B776871}"/>
                  </a:ext>
                </a:extLst>
              </p:cNvPr>
              <p:cNvSpPr txBox="1"/>
              <p:nvPr/>
            </p:nvSpPr>
            <p:spPr>
              <a:xfrm>
                <a:off x="1473799" y="1913650"/>
                <a:ext cx="2408730" cy="421699"/>
              </a:xfrm>
              <a:prstGeom prst="rect">
                <a:avLst/>
              </a:prstGeom>
              <a:grp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8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rPr>
                  <a:t>Inspection</a:t>
                </a:r>
              </a:p>
            </p:txBody>
          </p:sp>
        </p:grpSp>
        <p:grpSp>
          <p:nvGrpSpPr>
            <p:cNvPr id="95" name="群組 94">
              <a:extLst>
                <a:ext uri="{FF2B5EF4-FFF2-40B4-BE49-F238E27FC236}">
                  <a16:creationId xmlns:a16="http://schemas.microsoft.com/office/drawing/2014/main" id="{5C02A52C-C0C7-3C3D-0EB0-F9CAD5C4598D}"/>
                </a:ext>
              </a:extLst>
            </p:cNvPr>
            <p:cNvGrpSpPr/>
            <p:nvPr/>
          </p:nvGrpSpPr>
          <p:grpSpPr>
            <a:xfrm>
              <a:off x="7621990" y="2590109"/>
              <a:ext cx="1583765" cy="1299869"/>
              <a:chOff x="1201962" y="1271081"/>
              <a:chExt cx="2893383" cy="1647217"/>
            </a:xfrm>
            <a:noFill/>
          </p:grpSpPr>
          <p:sp>
            <p:nvSpPr>
              <p:cNvPr id="108" name="橢圓 15">
                <a:extLst>
                  <a:ext uri="{FF2B5EF4-FFF2-40B4-BE49-F238E27FC236}">
                    <a16:creationId xmlns:a16="http://schemas.microsoft.com/office/drawing/2014/main" id="{ABCE4838-913F-31D7-9DEE-F92842F42311}"/>
                  </a:ext>
                </a:extLst>
              </p:cNvPr>
              <p:cNvSpPr/>
              <p:nvPr/>
            </p:nvSpPr>
            <p:spPr>
              <a:xfrm>
                <a:off x="1209472" y="1271081"/>
                <a:ext cx="2885873" cy="1647217"/>
              </a:xfrm>
              <a:prstGeom prst="hexagon">
                <a:avLst/>
              </a:prstGeom>
              <a:solidFill>
                <a:srgbClr val="ACCBF9">
                  <a:lumMod val="50000"/>
                </a:srgbClr>
              </a:solidFill>
              <a:ln w="38100" cap="flat" cmpd="sng" algn="ctr">
                <a:solidFill>
                  <a:srgbClr val="4A66A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endParaRPr>
              </a:p>
            </p:txBody>
          </p:sp>
          <p:sp>
            <p:nvSpPr>
              <p:cNvPr id="109" name="文字方塊 108">
                <a:extLst>
                  <a:ext uri="{FF2B5EF4-FFF2-40B4-BE49-F238E27FC236}">
                    <a16:creationId xmlns:a16="http://schemas.microsoft.com/office/drawing/2014/main" id="{A6CDDCB8-464D-9089-242C-7CCE25767053}"/>
                  </a:ext>
                </a:extLst>
              </p:cNvPr>
              <p:cNvSpPr txBox="1"/>
              <p:nvPr/>
            </p:nvSpPr>
            <p:spPr>
              <a:xfrm>
                <a:off x="1201962" y="1567816"/>
                <a:ext cx="2881837" cy="948954"/>
              </a:xfrm>
              <a:prstGeom prst="hexagon">
                <a:avLst/>
              </a:prstGeom>
              <a:grp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6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Helvetica" pitchFamily="2" charset="0"/>
                  </a:rPr>
                  <a:t>API </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6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Helvetica" pitchFamily="2" charset="0"/>
                  </a:rPr>
                  <a:t>Connector</a:t>
                </a:r>
                <a:endParaRPr kumimoji="1" lang="zh-TW" altLang="en-US" sz="26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Helvetica" pitchFamily="2" charset="0"/>
                </a:endParaRPr>
              </a:p>
            </p:txBody>
          </p:sp>
        </p:grpSp>
        <p:grpSp>
          <p:nvGrpSpPr>
            <p:cNvPr id="96" name="群組 95">
              <a:extLst>
                <a:ext uri="{FF2B5EF4-FFF2-40B4-BE49-F238E27FC236}">
                  <a16:creationId xmlns:a16="http://schemas.microsoft.com/office/drawing/2014/main" id="{327D8831-6D9B-173D-5EA6-E363315F4FC2}"/>
                </a:ext>
              </a:extLst>
            </p:cNvPr>
            <p:cNvGrpSpPr/>
            <p:nvPr/>
          </p:nvGrpSpPr>
          <p:grpSpPr>
            <a:xfrm>
              <a:off x="8884708" y="3234864"/>
              <a:ext cx="1521783" cy="1299868"/>
              <a:chOff x="1209472" y="1271081"/>
              <a:chExt cx="2905545" cy="1647217"/>
            </a:xfrm>
            <a:noFill/>
          </p:grpSpPr>
          <p:sp>
            <p:nvSpPr>
              <p:cNvPr id="106" name="橢圓 18">
                <a:extLst>
                  <a:ext uri="{FF2B5EF4-FFF2-40B4-BE49-F238E27FC236}">
                    <a16:creationId xmlns:a16="http://schemas.microsoft.com/office/drawing/2014/main" id="{C736BC61-0024-217F-50ED-7363D2FDC556}"/>
                  </a:ext>
                </a:extLst>
              </p:cNvPr>
              <p:cNvSpPr/>
              <p:nvPr/>
            </p:nvSpPr>
            <p:spPr>
              <a:xfrm>
                <a:off x="1209472" y="1271081"/>
                <a:ext cx="2885873" cy="1647217"/>
              </a:xfrm>
              <a:prstGeom prst="hexagon">
                <a:avLst/>
              </a:prstGeom>
              <a:solidFill>
                <a:srgbClr val="4769FB"/>
              </a:solidFill>
              <a:ln w="38100" cap="flat" cmpd="sng" algn="ctr">
                <a:solidFill>
                  <a:srgbClr val="D4DA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endParaRPr>
              </a:p>
            </p:txBody>
          </p:sp>
          <p:sp>
            <p:nvSpPr>
              <p:cNvPr id="107" name="文字方塊 106">
                <a:extLst>
                  <a:ext uri="{FF2B5EF4-FFF2-40B4-BE49-F238E27FC236}">
                    <a16:creationId xmlns:a16="http://schemas.microsoft.com/office/drawing/2014/main" id="{B3EE2D0F-ADCF-525E-E908-D30F3685527F}"/>
                  </a:ext>
                </a:extLst>
              </p:cNvPr>
              <p:cNvSpPr txBox="1"/>
              <p:nvPr/>
            </p:nvSpPr>
            <p:spPr>
              <a:xfrm>
                <a:off x="1209472" y="1843120"/>
                <a:ext cx="2905545" cy="598939"/>
              </a:xfrm>
              <a:prstGeom prst="hexagon">
                <a:avLst/>
              </a:prstGeom>
              <a:grp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32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Helvetica" pitchFamily="2" charset="0"/>
                  </a:rPr>
                  <a:t>App</a:t>
                </a:r>
                <a:endParaRPr kumimoji="1" lang="zh-TW" altLang="en-US" sz="3200" b="1" i="0" u="none" strike="noStrike" kern="0" cap="none" spc="0" normalizeH="0" baseline="0" noProof="0">
                  <a:ln>
                    <a:noFill/>
                  </a:ln>
                  <a:solidFill>
                    <a:prstClr val="white"/>
                  </a:solidFill>
                  <a:effectLst>
                    <a:outerShdw blurRad="50800" dist="38100" dir="2700000" algn="tl" rotWithShape="0">
                      <a:prstClr val="black">
                        <a:alpha val="40000"/>
                      </a:prstClr>
                    </a:outerShdw>
                  </a:effectLst>
                  <a:uLnTx/>
                  <a:uFillTx/>
                  <a:latin typeface="Helvetica" pitchFamily="2" charset="0"/>
                </a:endParaRPr>
              </a:p>
            </p:txBody>
          </p:sp>
        </p:grpSp>
        <p:grpSp>
          <p:nvGrpSpPr>
            <p:cNvPr id="97" name="群組 96">
              <a:extLst>
                <a:ext uri="{FF2B5EF4-FFF2-40B4-BE49-F238E27FC236}">
                  <a16:creationId xmlns:a16="http://schemas.microsoft.com/office/drawing/2014/main" id="{965EBF7E-9639-B2E2-84B4-DD0419247C12}"/>
                </a:ext>
              </a:extLst>
            </p:cNvPr>
            <p:cNvGrpSpPr/>
            <p:nvPr/>
          </p:nvGrpSpPr>
          <p:grpSpPr>
            <a:xfrm>
              <a:off x="9858568" y="2596898"/>
              <a:ext cx="1932144" cy="1299868"/>
              <a:chOff x="807184" y="1271081"/>
              <a:chExt cx="3689051" cy="1647217"/>
            </a:xfrm>
            <a:noFill/>
          </p:grpSpPr>
          <p:sp>
            <p:nvSpPr>
              <p:cNvPr id="104" name="橢圓 24">
                <a:extLst>
                  <a:ext uri="{FF2B5EF4-FFF2-40B4-BE49-F238E27FC236}">
                    <a16:creationId xmlns:a16="http://schemas.microsoft.com/office/drawing/2014/main" id="{45AAE02E-89C1-615C-809E-BF86A0D50C78}"/>
                  </a:ext>
                </a:extLst>
              </p:cNvPr>
              <p:cNvSpPr/>
              <p:nvPr/>
            </p:nvSpPr>
            <p:spPr>
              <a:xfrm>
                <a:off x="1209472" y="1271081"/>
                <a:ext cx="2885873" cy="1647217"/>
              </a:xfrm>
              <a:prstGeom prst="hexagon">
                <a:avLst/>
              </a:prstGeom>
              <a:solidFill>
                <a:srgbClr val="3758D1"/>
              </a:solidFill>
              <a:ln w="38100" cap="flat" cmpd="sng" algn="ctr">
                <a:solidFill>
                  <a:srgbClr val="5AA2A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endParaRPr>
              </a:p>
            </p:txBody>
          </p:sp>
          <p:sp>
            <p:nvSpPr>
              <p:cNvPr id="105" name="文字方塊 104">
                <a:extLst>
                  <a:ext uri="{FF2B5EF4-FFF2-40B4-BE49-F238E27FC236}">
                    <a16:creationId xmlns:a16="http://schemas.microsoft.com/office/drawing/2014/main" id="{2BF9C06B-1609-1202-D544-8292A1A7428A}"/>
                  </a:ext>
                </a:extLst>
              </p:cNvPr>
              <p:cNvSpPr txBox="1"/>
              <p:nvPr/>
            </p:nvSpPr>
            <p:spPr>
              <a:xfrm>
                <a:off x="807184" y="1832861"/>
                <a:ext cx="3689051" cy="523657"/>
              </a:xfrm>
              <a:prstGeom prst="hexagon">
                <a:avLst/>
              </a:prstGeom>
              <a:grp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28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rPr>
                  <a:t>Supervision</a:t>
                </a:r>
                <a:endParaRPr kumimoji="1" lang="zh-TW" altLang="en-US" sz="28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ndParaRPr>
              </a:p>
            </p:txBody>
          </p:sp>
        </p:grpSp>
        <p:grpSp>
          <p:nvGrpSpPr>
            <p:cNvPr id="98" name="群組 97">
              <a:extLst>
                <a:ext uri="{FF2B5EF4-FFF2-40B4-BE49-F238E27FC236}">
                  <a16:creationId xmlns:a16="http://schemas.microsoft.com/office/drawing/2014/main" id="{65390513-07A5-7C9C-DB81-C1C383A90314}"/>
                </a:ext>
              </a:extLst>
            </p:cNvPr>
            <p:cNvGrpSpPr/>
            <p:nvPr/>
          </p:nvGrpSpPr>
          <p:grpSpPr>
            <a:xfrm>
              <a:off x="10079568" y="1296688"/>
              <a:ext cx="1511481" cy="1299868"/>
              <a:chOff x="1209472" y="1271081"/>
              <a:chExt cx="2885873" cy="1647217"/>
            </a:xfrm>
            <a:noFill/>
          </p:grpSpPr>
          <p:sp>
            <p:nvSpPr>
              <p:cNvPr id="102" name="橢圓 21">
                <a:extLst>
                  <a:ext uri="{FF2B5EF4-FFF2-40B4-BE49-F238E27FC236}">
                    <a16:creationId xmlns:a16="http://schemas.microsoft.com/office/drawing/2014/main" id="{1ABF983E-5EEF-0712-11EB-D5F51164F630}"/>
                  </a:ext>
                </a:extLst>
              </p:cNvPr>
              <p:cNvSpPr/>
              <p:nvPr/>
            </p:nvSpPr>
            <p:spPr>
              <a:xfrm>
                <a:off x="1209472" y="1271081"/>
                <a:ext cx="2885873" cy="1647217"/>
              </a:xfrm>
              <a:prstGeom prst="hexagon">
                <a:avLst/>
              </a:prstGeom>
              <a:solidFill>
                <a:srgbClr val="245ED2"/>
              </a:solidFill>
              <a:ln w="38100" cap="flat" cmpd="sng" algn="ctr">
                <a:solidFill>
                  <a:srgbClr val="4A66AC">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endParaRPr>
              </a:p>
            </p:txBody>
          </p:sp>
          <p:sp>
            <p:nvSpPr>
              <p:cNvPr id="103" name="文字方塊 102">
                <a:extLst>
                  <a:ext uri="{FF2B5EF4-FFF2-40B4-BE49-F238E27FC236}">
                    <a16:creationId xmlns:a16="http://schemas.microsoft.com/office/drawing/2014/main" id="{80FBAF00-17A4-8731-075D-C0F563DBDE65}"/>
                  </a:ext>
                </a:extLst>
              </p:cNvPr>
              <p:cNvSpPr txBox="1"/>
              <p:nvPr/>
            </p:nvSpPr>
            <p:spPr>
              <a:xfrm>
                <a:off x="1498258" y="1854791"/>
                <a:ext cx="2267563" cy="612613"/>
              </a:xfrm>
              <a:prstGeom prst="hexagon">
                <a:avLst/>
              </a:prstGeom>
              <a:grp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3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rPr>
                  <a:t>Rental</a:t>
                </a:r>
                <a:endParaRPr kumimoji="1" lang="zh-TW" altLang="en-US" sz="3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ndParaRPr>
              </a:p>
            </p:txBody>
          </p:sp>
        </p:grpSp>
        <p:grpSp>
          <p:nvGrpSpPr>
            <p:cNvPr id="99" name="群組 98">
              <a:extLst>
                <a:ext uri="{FF2B5EF4-FFF2-40B4-BE49-F238E27FC236}">
                  <a16:creationId xmlns:a16="http://schemas.microsoft.com/office/drawing/2014/main" id="{6A2D8211-B96D-1D7D-6C0C-83D9AAEEE71A}"/>
                </a:ext>
              </a:extLst>
            </p:cNvPr>
            <p:cNvGrpSpPr/>
            <p:nvPr/>
          </p:nvGrpSpPr>
          <p:grpSpPr>
            <a:xfrm>
              <a:off x="8713042" y="1941471"/>
              <a:ext cx="1846600" cy="1299868"/>
              <a:chOff x="887405" y="1264121"/>
              <a:chExt cx="3525716" cy="1647217"/>
            </a:xfrm>
            <a:noFill/>
          </p:grpSpPr>
          <p:sp>
            <p:nvSpPr>
              <p:cNvPr id="100" name="橢圓 21">
                <a:extLst>
                  <a:ext uri="{FF2B5EF4-FFF2-40B4-BE49-F238E27FC236}">
                    <a16:creationId xmlns:a16="http://schemas.microsoft.com/office/drawing/2014/main" id="{2F52C774-7288-0B30-7223-B9E03726DA69}"/>
                  </a:ext>
                </a:extLst>
              </p:cNvPr>
              <p:cNvSpPr/>
              <p:nvPr/>
            </p:nvSpPr>
            <p:spPr>
              <a:xfrm>
                <a:off x="1214371" y="1264121"/>
                <a:ext cx="2885873" cy="1647217"/>
              </a:xfrm>
              <a:prstGeom prst="hexagon">
                <a:avLst/>
              </a:prstGeom>
              <a:solidFill>
                <a:srgbClr val="2A4CDA"/>
              </a:solidFill>
              <a:ln w="38100" cap="flat" cmpd="sng" algn="ctr">
                <a:solidFill>
                  <a:srgbClr val="297FD5">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2400" b="0" i="0" u="none" strike="noStrike" kern="0" cap="none" spc="0" normalizeH="0" baseline="0" noProof="0">
                  <a:ln>
                    <a:noFill/>
                  </a:ln>
                  <a:solidFill>
                    <a:srgbClr val="000000"/>
                  </a:solidFill>
                  <a:effectLst>
                    <a:outerShdw blurRad="50800" dist="38100" dir="2700000" algn="tl" rotWithShape="0">
                      <a:prstClr val="black">
                        <a:alpha val="40000"/>
                      </a:prstClr>
                    </a:outerShdw>
                  </a:effectLst>
                  <a:uLnTx/>
                  <a:uFillTx/>
                </a:endParaRPr>
              </a:p>
            </p:txBody>
          </p:sp>
          <p:sp>
            <p:nvSpPr>
              <p:cNvPr id="101" name="文字方塊 100">
                <a:extLst>
                  <a:ext uri="{FF2B5EF4-FFF2-40B4-BE49-F238E27FC236}">
                    <a16:creationId xmlns:a16="http://schemas.microsoft.com/office/drawing/2014/main" id="{A474D765-C7F0-8F88-694D-B4EF7C235C1F}"/>
                  </a:ext>
                </a:extLst>
              </p:cNvPr>
              <p:cNvSpPr txBox="1"/>
              <p:nvPr/>
            </p:nvSpPr>
            <p:spPr>
              <a:xfrm>
                <a:off x="887405" y="1761653"/>
                <a:ext cx="3525716" cy="594380"/>
              </a:xfrm>
              <a:prstGeom prst="hexagon">
                <a:avLst/>
              </a:prstGeom>
              <a:grpFill/>
              <a:ln>
                <a:no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zh-TW" sz="3200" b="1" kern="0" dirty="0">
                    <a:solidFill>
                      <a:prstClr val="white"/>
                    </a:solidFill>
                    <a:effectLst>
                      <a:outerShdw blurRad="50800" dist="38100" dir="2700000" algn="tl" rotWithShape="0">
                        <a:prstClr val="black">
                          <a:alpha val="40000"/>
                        </a:prstClr>
                      </a:outerShdw>
                    </a:effectLst>
                    <a:latin typeface="Helvetica" pitchFamily="2" charset="0"/>
                  </a:rPr>
                  <a:t>Equipment</a:t>
                </a:r>
                <a:endParaRPr kumimoji="1" lang="zh-TW" altLang="en-US" sz="32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ndParaRPr>
              </a:p>
            </p:txBody>
          </p:sp>
        </p:grpSp>
      </p:grpSp>
    </p:spTree>
    <p:extLst>
      <p:ext uri="{BB962C8B-B14F-4D97-AF65-F5344CB8AC3E}">
        <p14:creationId xmlns:p14="http://schemas.microsoft.com/office/powerpoint/2010/main" val="241196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2B30A9F2-2E69-F293-D691-0D4CF3A9C4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787" y="2"/>
            <a:ext cx="12181214" cy="6858000"/>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a:extLst>
              <a:ext uri="{FF2B5EF4-FFF2-40B4-BE49-F238E27FC236}">
                <a16:creationId xmlns:a16="http://schemas.microsoft.com/office/drawing/2014/main" id="{7A89AF9B-264C-4929-1C47-654F19A82EBB}"/>
              </a:ext>
            </a:extLst>
          </p:cNvPr>
          <p:cNvSpPr>
            <a:spLocks noChangeAspect="1"/>
          </p:cNvSpPr>
          <p:nvPr/>
        </p:nvSpPr>
        <p:spPr>
          <a:xfrm>
            <a:off x="0" y="-12532"/>
            <a:ext cx="12181213" cy="6858000"/>
          </a:xfrm>
          <a:prstGeom prst="rect">
            <a:avLst/>
          </a:prstGeom>
          <a:solidFill>
            <a:srgbClr val="08185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6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5" name="群組 60">
            <a:extLst>
              <a:ext uri="{FF2B5EF4-FFF2-40B4-BE49-F238E27FC236}">
                <a16:creationId xmlns:a16="http://schemas.microsoft.com/office/drawing/2014/main" id="{EE337A7C-7F90-4F63-B789-BCFE0ECB6EF7}"/>
              </a:ext>
            </a:extLst>
          </p:cNvPr>
          <p:cNvGrpSpPr/>
          <p:nvPr/>
        </p:nvGrpSpPr>
        <p:grpSpPr>
          <a:xfrm>
            <a:off x="2578499" y="211691"/>
            <a:ext cx="6930348" cy="6471018"/>
            <a:chOff x="2578499" y="211691"/>
            <a:chExt cx="6930348" cy="6471018"/>
          </a:xfrm>
        </p:grpSpPr>
        <p:grpSp>
          <p:nvGrpSpPr>
            <p:cNvPr id="7" name="群組 61">
              <a:extLst>
                <a:ext uri="{FF2B5EF4-FFF2-40B4-BE49-F238E27FC236}">
                  <a16:creationId xmlns:a16="http://schemas.microsoft.com/office/drawing/2014/main" id="{E5B77764-792A-8887-DC10-E1CE3494B53A}"/>
                </a:ext>
              </a:extLst>
            </p:cNvPr>
            <p:cNvGrpSpPr/>
            <p:nvPr/>
          </p:nvGrpSpPr>
          <p:grpSpPr>
            <a:xfrm>
              <a:off x="3660317" y="877302"/>
              <a:ext cx="1530046" cy="1530000"/>
              <a:chOff x="4303328" y="3513538"/>
              <a:chExt cx="4075867" cy="4075741"/>
            </a:xfrm>
          </p:grpSpPr>
          <p:sp>
            <p:nvSpPr>
              <p:cNvPr id="33" name="橢圓 112">
                <a:extLst>
                  <a:ext uri="{FF2B5EF4-FFF2-40B4-BE49-F238E27FC236}">
                    <a16:creationId xmlns:a16="http://schemas.microsoft.com/office/drawing/2014/main" id="{DAB75624-2AA1-B3D6-C3A3-CC852DCA5116}"/>
                  </a:ext>
                </a:extLst>
              </p:cNvPr>
              <p:cNvSpPr>
                <a:spLocks noChangeAspect="1"/>
              </p:cNvSpPr>
              <p:nvPr/>
            </p:nvSpPr>
            <p:spPr>
              <a:xfrm>
                <a:off x="4303453" y="3513538"/>
                <a:ext cx="4075742" cy="4075741"/>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4" name="文字方塊 113">
                <a:extLst>
                  <a:ext uri="{FF2B5EF4-FFF2-40B4-BE49-F238E27FC236}">
                    <a16:creationId xmlns:a16="http://schemas.microsoft.com/office/drawing/2014/main" id="{BD17ADA3-0737-DC4F-5C1A-3B6A3809335E}"/>
                  </a:ext>
                </a:extLst>
              </p:cNvPr>
              <p:cNvSpPr txBox="1"/>
              <p:nvPr/>
            </p:nvSpPr>
            <p:spPr>
              <a:xfrm>
                <a:off x="4303328" y="4411594"/>
                <a:ext cx="4075742" cy="2295665"/>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Certificate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4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Calibration</a:t>
                </a:r>
              </a:p>
            </p:txBody>
          </p:sp>
        </p:grpSp>
        <p:grpSp>
          <p:nvGrpSpPr>
            <p:cNvPr id="8" name="群組 62">
              <a:extLst>
                <a:ext uri="{FF2B5EF4-FFF2-40B4-BE49-F238E27FC236}">
                  <a16:creationId xmlns:a16="http://schemas.microsoft.com/office/drawing/2014/main" id="{9BE207F7-5227-4CC6-A7C4-092489FBA09C}"/>
                </a:ext>
              </a:extLst>
            </p:cNvPr>
            <p:cNvGrpSpPr/>
            <p:nvPr/>
          </p:nvGrpSpPr>
          <p:grpSpPr>
            <a:xfrm>
              <a:off x="6953325" y="877302"/>
              <a:ext cx="1538838" cy="1530000"/>
              <a:chOff x="4303453" y="3513538"/>
              <a:chExt cx="4099288" cy="4075742"/>
            </a:xfrm>
          </p:grpSpPr>
          <p:sp>
            <p:nvSpPr>
              <p:cNvPr id="31" name="橢圓 110">
                <a:extLst>
                  <a:ext uri="{FF2B5EF4-FFF2-40B4-BE49-F238E27FC236}">
                    <a16:creationId xmlns:a16="http://schemas.microsoft.com/office/drawing/2014/main" id="{3842F541-979E-07AA-ACAD-4341EF48A77D}"/>
                  </a:ext>
                </a:extLst>
              </p:cNvPr>
              <p:cNvSpPr>
                <a:spLocks noChangeAspect="1"/>
              </p:cNvSpPr>
              <p:nvPr/>
            </p:nvSpPr>
            <p:spPr>
              <a:xfrm>
                <a:off x="4303456" y="3513538"/>
                <a:ext cx="4075742"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文字方塊 111">
                <a:extLst>
                  <a:ext uri="{FF2B5EF4-FFF2-40B4-BE49-F238E27FC236}">
                    <a16:creationId xmlns:a16="http://schemas.microsoft.com/office/drawing/2014/main" id="{E5ADEB6C-FF94-5B5F-8B80-1929FB73B9DA}"/>
                  </a:ext>
                </a:extLst>
              </p:cNvPr>
              <p:cNvSpPr txBox="1"/>
              <p:nvPr/>
            </p:nvSpPr>
            <p:spPr>
              <a:xfrm>
                <a:off x="4303453" y="4537871"/>
                <a:ext cx="4099288" cy="2295666"/>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Declaration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4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Conformity</a:t>
                </a:r>
              </a:p>
            </p:txBody>
          </p:sp>
        </p:grpSp>
        <p:grpSp>
          <p:nvGrpSpPr>
            <p:cNvPr id="9" name="群組 63">
              <a:extLst>
                <a:ext uri="{FF2B5EF4-FFF2-40B4-BE49-F238E27FC236}">
                  <a16:creationId xmlns:a16="http://schemas.microsoft.com/office/drawing/2014/main" id="{D6BBD418-108D-454B-BE9E-7E12FB308A99}"/>
                </a:ext>
              </a:extLst>
            </p:cNvPr>
            <p:cNvGrpSpPr/>
            <p:nvPr/>
          </p:nvGrpSpPr>
          <p:grpSpPr>
            <a:xfrm>
              <a:off x="6196425" y="5148416"/>
              <a:ext cx="1633248" cy="1530000"/>
              <a:chOff x="4186205" y="3513538"/>
              <a:chExt cx="4350785" cy="4075742"/>
            </a:xfrm>
          </p:grpSpPr>
          <p:sp>
            <p:nvSpPr>
              <p:cNvPr id="29" name="橢圓 83">
                <a:extLst>
                  <a:ext uri="{FF2B5EF4-FFF2-40B4-BE49-F238E27FC236}">
                    <a16:creationId xmlns:a16="http://schemas.microsoft.com/office/drawing/2014/main" id="{E8E9826A-54B0-CE96-E162-24558C8D578B}"/>
                  </a:ext>
                </a:extLst>
              </p:cNvPr>
              <p:cNvSpPr>
                <a:spLocks noChangeAspect="1"/>
              </p:cNvSpPr>
              <p:nvPr/>
            </p:nvSpPr>
            <p:spPr>
              <a:xfrm>
                <a:off x="4303456" y="3513538"/>
                <a:ext cx="4075742"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30" name="文字方塊 93">
                <a:extLst>
                  <a:ext uri="{FF2B5EF4-FFF2-40B4-BE49-F238E27FC236}">
                    <a16:creationId xmlns:a16="http://schemas.microsoft.com/office/drawing/2014/main" id="{1B41699D-F327-F902-D909-18C2FA4D7DE0}"/>
                  </a:ext>
                </a:extLst>
              </p:cNvPr>
              <p:cNvSpPr txBox="1"/>
              <p:nvPr/>
            </p:nvSpPr>
            <p:spPr>
              <a:xfrm>
                <a:off x="4186205" y="4771149"/>
                <a:ext cx="4350785" cy="1721751"/>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Pre-use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Checks</a:t>
                </a:r>
              </a:p>
            </p:txBody>
          </p:sp>
        </p:grpSp>
        <p:grpSp>
          <p:nvGrpSpPr>
            <p:cNvPr id="10" name="群組 64">
              <a:extLst>
                <a:ext uri="{FF2B5EF4-FFF2-40B4-BE49-F238E27FC236}">
                  <a16:creationId xmlns:a16="http://schemas.microsoft.com/office/drawing/2014/main" id="{340E9E3B-5BF2-DCB6-E1C8-482335B093D8}"/>
                </a:ext>
              </a:extLst>
            </p:cNvPr>
            <p:cNvGrpSpPr/>
            <p:nvPr/>
          </p:nvGrpSpPr>
          <p:grpSpPr>
            <a:xfrm>
              <a:off x="5254088" y="211691"/>
              <a:ext cx="1633248" cy="1530000"/>
              <a:chOff x="1238366" y="11412002"/>
              <a:chExt cx="4350785" cy="4075743"/>
            </a:xfrm>
          </p:grpSpPr>
          <p:sp>
            <p:nvSpPr>
              <p:cNvPr id="27" name="橢圓 81">
                <a:extLst>
                  <a:ext uri="{FF2B5EF4-FFF2-40B4-BE49-F238E27FC236}">
                    <a16:creationId xmlns:a16="http://schemas.microsoft.com/office/drawing/2014/main" id="{D53B5EB8-A7C2-9227-F495-7D36F1F18F52}"/>
                  </a:ext>
                </a:extLst>
              </p:cNvPr>
              <p:cNvSpPr>
                <a:spLocks/>
              </p:cNvSpPr>
              <p:nvPr/>
            </p:nvSpPr>
            <p:spPr>
              <a:xfrm>
                <a:off x="1367073" y="11412002"/>
                <a:ext cx="4075744" cy="4075743"/>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28" name="文字方塊 82">
                <a:extLst>
                  <a:ext uri="{FF2B5EF4-FFF2-40B4-BE49-F238E27FC236}">
                    <a16:creationId xmlns:a16="http://schemas.microsoft.com/office/drawing/2014/main" id="{87BF27DD-9E24-9F33-20C2-5BF15372010F}"/>
                  </a:ext>
                </a:extLst>
              </p:cNvPr>
              <p:cNvSpPr txBox="1"/>
              <p:nvPr/>
            </p:nvSpPr>
            <p:spPr>
              <a:xfrm>
                <a:off x="1238366" y="12359721"/>
                <a:ext cx="4350785" cy="2213680"/>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Identification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 altLang="zh-TW" sz="1600" b="1" kern="0" dirty="0">
                    <a:solidFill>
                      <a:prstClr val="white"/>
                    </a:solidFill>
                    <a:effectLst>
                      <a:outerShdw blurRad="50800" dist="38100" dir="2700000" algn="tl" rotWithShape="0">
                        <a:prstClr val="black">
                          <a:alpha val="40000"/>
                        </a:prstClr>
                      </a:outerShdw>
                    </a:effectLst>
                    <a:latin typeface="Helvetica" pitchFamily="2" charset="0"/>
                    <a:ea typeface="新細明體" panose="02020500000000000000" pitchFamily="18" charset="-120"/>
                  </a:rPr>
                  <a:t>or</a:t>
                </a:r>
                <a:endPar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Serial Number</a:t>
                </a:r>
              </a:p>
            </p:txBody>
          </p:sp>
        </p:grpSp>
        <p:grpSp>
          <p:nvGrpSpPr>
            <p:cNvPr id="11" name="群組 65">
              <a:extLst>
                <a:ext uri="{FF2B5EF4-FFF2-40B4-BE49-F238E27FC236}">
                  <a16:creationId xmlns:a16="http://schemas.microsoft.com/office/drawing/2014/main" id="{45D0EBC6-C39A-0115-E7F8-96EA9AA3EA44}"/>
                </a:ext>
              </a:extLst>
            </p:cNvPr>
            <p:cNvGrpSpPr/>
            <p:nvPr/>
          </p:nvGrpSpPr>
          <p:grpSpPr>
            <a:xfrm>
              <a:off x="2578499" y="2374128"/>
              <a:ext cx="1633248" cy="1530000"/>
              <a:chOff x="1240537" y="11412002"/>
              <a:chExt cx="4350785" cy="4075742"/>
            </a:xfrm>
          </p:grpSpPr>
          <p:sp>
            <p:nvSpPr>
              <p:cNvPr id="25" name="橢圓 79">
                <a:extLst>
                  <a:ext uri="{FF2B5EF4-FFF2-40B4-BE49-F238E27FC236}">
                    <a16:creationId xmlns:a16="http://schemas.microsoft.com/office/drawing/2014/main" id="{69080074-9471-F69C-4F0B-0B323AA38E30}"/>
                  </a:ext>
                </a:extLst>
              </p:cNvPr>
              <p:cNvSpPr/>
              <p:nvPr/>
            </p:nvSpPr>
            <p:spPr>
              <a:xfrm>
                <a:off x="1367073" y="11412002"/>
                <a:ext cx="4075744"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6" name="文字方塊 80">
                <a:extLst>
                  <a:ext uri="{FF2B5EF4-FFF2-40B4-BE49-F238E27FC236}">
                    <a16:creationId xmlns:a16="http://schemas.microsoft.com/office/drawing/2014/main" id="{8D023066-BBF4-E3DD-3384-AC3C01DED3E3}"/>
                  </a:ext>
                </a:extLst>
              </p:cNvPr>
              <p:cNvSpPr txBox="1"/>
              <p:nvPr/>
            </p:nvSpPr>
            <p:spPr>
              <a:xfrm>
                <a:off x="1240537" y="12731863"/>
                <a:ext cx="4350785" cy="1721751"/>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Maintenance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Record</a:t>
                </a:r>
              </a:p>
            </p:txBody>
          </p:sp>
        </p:grpSp>
        <p:grpSp>
          <p:nvGrpSpPr>
            <p:cNvPr id="12" name="群組 66">
              <a:extLst>
                <a:ext uri="{FF2B5EF4-FFF2-40B4-BE49-F238E27FC236}">
                  <a16:creationId xmlns:a16="http://schemas.microsoft.com/office/drawing/2014/main" id="{B0DB06D2-C91C-41A6-9A5D-7C16B81EAF18}"/>
                </a:ext>
              </a:extLst>
            </p:cNvPr>
            <p:cNvGrpSpPr/>
            <p:nvPr/>
          </p:nvGrpSpPr>
          <p:grpSpPr>
            <a:xfrm>
              <a:off x="7853128" y="2380170"/>
              <a:ext cx="1655719" cy="1530000"/>
              <a:chOff x="4153187" y="3513538"/>
              <a:chExt cx="4410644" cy="4075742"/>
            </a:xfrm>
          </p:grpSpPr>
          <p:sp>
            <p:nvSpPr>
              <p:cNvPr id="23" name="橢圓 77">
                <a:extLst>
                  <a:ext uri="{FF2B5EF4-FFF2-40B4-BE49-F238E27FC236}">
                    <a16:creationId xmlns:a16="http://schemas.microsoft.com/office/drawing/2014/main" id="{53A7B09B-16CF-4AB6-2019-738C39A8420A}"/>
                  </a:ext>
                </a:extLst>
              </p:cNvPr>
              <p:cNvSpPr>
                <a:spLocks noChangeAspect="1"/>
              </p:cNvSpPr>
              <p:nvPr/>
            </p:nvSpPr>
            <p:spPr>
              <a:xfrm>
                <a:off x="4303453" y="3513538"/>
                <a:ext cx="4075743"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24" name="文字方塊 78">
                <a:extLst>
                  <a:ext uri="{FF2B5EF4-FFF2-40B4-BE49-F238E27FC236}">
                    <a16:creationId xmlns:a16="http://schemas.microsoft.com/office/drawing/2014/main" id="{A29A6245-E28B-0953-14C5-9AB673DF8A6B}"/>
                  </a:ext>
                </a:extLst>
              </p:cNvPr>
              <p:cNvSpPr txBox="1"/>
              <p:nvPr/>
            </p:nvSpPr>
            <p:spPr>
              <a:xfrm>
                <a:off x="4153187" y="4786904"/>
                <a:ext cx="4410644" cy="1721751"/>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Manufacture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Documents</a:t>
                </a:r>
              </a:p>
            </p:txBody>
          </p:sp>
        </p:grpSp>
        <p:grpSp>
          <p:nvGrpSpPr>
            <p:cNvPr id="13" name="群組 67">
              <a:extLst>
                <a:ext uri="{FF2B5EF4-FFF2-40B4-BE49-F238E27FC236}">
                  <a16:creationId xmlns:a16="http://schemas.microsoft.com/office/drawing/2014/main" id="{7FC68497-C549-7CC4-92E3-20AC638BC64B}"/>
                </a:ext>
              </a:extLst>
            </p:cNvPr>
            <p:cNvGrpSpPr/>
            <p:nvPr/>
          </p:nvGrpSpPr>
          <p:grpSpPr>
            <a:xfrm>
              <a:off x="2954957" y="4070711"/>
              <a:ext cx="1539900" cy="1530000"/>
              <a:chOff x="4277081" y="3513538"/>
              <a:chExt cx="4102114" cy="4075742"/>
            </a:xfrm>
          </p:grpSpPr>
          <p:sp>
            <p:nvSpPr>
              <p:cNvPr id="21" name="橢圓 75">
                <a:extLst>
                  <a:ext uri="{FF2B5EF4-FFF2-40B4-BE49-F238E27FC236}">
                    <a16:creationId xmlns:a16="http://schemas.microsoft.com/office/drawing/2014/main" id="{1D01B669-8F38-B835-1EC5-873546DBB1A0}"/>
                  </a:ext>
                </a:extLst>
              </p:cNvPr>
              <p:cNvSpPr>
                <a:spLocks noChangeAspect="1"/>
              </p:cNvSpPr>
              <p:nvPr/>
            </p:nvSpPr>
            <p:spPr>
              <a:xfrm>
                <a:off x="4303453" y="3513538"/>
                <a:ext cx="4075742"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22" name="文字方塊 76">
                <a:extLst>
                  <a:ext uri="{FF2B5EF4-FFF2-40B4-BE49-F238E27FC236}">
                    <a16:creationId xmlns:a16="http://schemas.microsoft.com/office/drawing/2014/main" id="{5DD30696-83A5-667C-0C97-7BB26D80E6A5}"/>
                  </a:ext>
                </a:extLst>
              </p:cNvPr>
              <p:cNvSpPr txBox="1"/>
              <p:nvPr/>
            </p:nvSpPr>
            <p:spPr>
              <a:xfrm>
                <a:off x="4277081" y="4689456"/>
                <a:ext cx="4075742" cy="1721751"/>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8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Multiple</a:t>
                </a:r>
              </a:p>
              <a:p>
                <a:pPr marL="0" marR="0" lvl="0" indent="0" algn="ctr" defTabSz="457200" rtl="0" eaLnBrk="1" fontAlgn="auto" latinLnBrk="0" hangingPunct="1">
                  <a:lnSpc>
                    <a:spcPct val="100000"/>
                  </a:lnSpc>
                  <a:spcBef>
                    <a:spcPts val="0"/>
                  </a:spcBef>
                  <a:spcAft>
                    <a:spcPts val="0"/>
                  </a:spcAft>
                  <a:buClrTx/>
                  <a:buSzTx/>
                  <a:buFontTx/>
                  <a:buNone/>
                  <a:tabLst/>
                  <a:defRPr/>
                </a:pPr>
                <a:r>
                  <a:rPr lang="en" altLang="zh-TW" b="1" kern="0" dirty="0">
                    <a:solidFill>
                      <a:prstClr val="white"/>
                    </a:solidFill>
                    <a:effectLst>
                      <a:outerShdw blurRad="50800" dist="38100" dir="2700000" algn="tl" rotWithShape="0">
                        <a:prstClr val="black">
                          <a:alpha val="40000"/>
                        </a:prstClr>
                      </a:outerShdw>
                    </a:effectLst>
                    <a:latin typeface="Helvetica" pitchFamily="2" charset="0"/>
                    <a:ea typeface="新細明體" panose="02020500000000000000" pitchFamily="18" charset="-120"/>
                  </a:rPr>
                  <a:t>Certificates</a:t>
                </a:r>
                <a:endParaRPr kumimoji="0" lang="en" altLang="zh-TW" sz="18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endParaRPr>
              </a:p>
            </p:txBody>
          </p:sp>
        </p:grpSp>
        <p:grpSp>
          <p:nvGrpSpPr>
            <p:cNvPr id="14" name="群組 68">
              <a:extLst>
                <a:ext uri="{FF2B5EF4-FFF2-40B4-BE49-F238E27FC236}">
                  <a16:creationId xmlns:a16="http://schemas.microsoft.com/office/drawing/2014/main" id="{65D593E2-762A-FE28-10FB-65BD4F84E8BE}"/>
                </a:ext>
              </a:extLst>
            </p:cNvPr>
            <p:cNvGrpSpPr/>
            <p:nvPr/>
          </p:nvGrpSpPr>
          <p:grpSpPr>
            <a:xfrm>
              <a:off x="7577163" y="4070711"/>
              <a:ext cx="1534409" cy="1530000"/>
              <a:chOff x="4291708" y="3513538"/>
              <a:chExt cx="4087489" cy="4075742"/>
            </a:xfrm>
          </p:grpSpPr>
          <p:sp>
            <p:nvSpPr>
              <p:cNvPr id="19" name="橢圓 73">
                <a:extLst>
                  <a:ext uri="{FF2B5EF4-FFF2-40B4-BE49-F238E27FC236}">
                    <a16:creationId xmlns:a16="http://schemas.microsoft.com/office/drawing/2014/main" id="{AFD6D982-8AF4-2E9A-F953-6B003D3B1CD1}"/>
                  </a:ext>
                </a:extLst>
              </p:cNvPr>
              <p:cNvSpPr>
                <a:spLocks noChangeAspect="1"/>
              </p:cNvSpPr>
              <p:nvPr/>
            </p:nvSpPr>
            <p:spPr>
              <a:xfrm>
                <a:off x="4303456" y="3513538"/>
                <a:ext cx="4075741"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20" name="文字方塊 74">
                <a:extLst>
                  <a:ext uri="{FF2B5EF4-FFF2-40B4-BE49-F238E27FC236}">
                    <a16:creationId xmlns:a16="http://schemas.microsoft.com/office/drawing/2014/main" id="{2D7CB3CB-901D-FFE4-EB5B-C36C3C10F036}"/>
                  </a:ext>
                </a:extLst>
              </p:cNvPr>
              <p:cNvSpPr txBox="1"/>
              <p:nvPr/>
            </p:nvSpPr>
            <p:spPr>
              <a:xfrm>
                <a:off x="4291708" y="4448420"/>
                <a:ext cx="4075741" cy="2459644"/>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Distributor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Additional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Certificate</a:t>
                </a:r>
              </a:p>
            </p:txBody>
          </p:sp>
        </p:grpSp>
        <p:sp>
          <p:nvSpPr>
            <p:cNvPr id="15" name="文字方塊 69">
              <a:extLst>
                <a:ext uri="{FF2B5EF4-FFF2-40B4-BE49-F238E27FC236}">
                  <a16:creationId xmlns:a16="http://schemas.microsoft.com/office/drawing/2014/main" id="{C7D3C677-A87F-1D58-6708-1B62D42575A8}"/>
                </a:ext>
              </a:extLst>
            </p:cNvPr>
            <p:cNvSpPr txBox="1"/>
            <p:nvPr/>
          </p:nvSpPr>
          <p:spPr>
            <a:xfrm>
              <a:off x="3526584" y="2772872"/>
              <a:ext cx="5036483"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4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Franklin Gothic Heavy" panose="020B0603020102020204" pitchFamily="34" charset="0"/>
                  <a:ea typeface="Arial Unicode MS" panose="020B0604020202020204" pitchFamily="34" charset="-128"/>
                  <a:cs typeface="Arial Unicode MS" panose="020B0604020202020204" pitchFamily="34" charset="-128"/>
                </a:rPr>
                <a:t>Equipment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4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Franklin Gothic Heavy" panose="020B0603020102020204" pitchFamily="34" charset="0"/>
                  <a:ea typeface="Arial Unicode MS" panose="020B0604020202020204" pitchFamily="34" charset="-128"/>
                  <a:cs typeface="Arial Unicode MS" panose="020B0604020202020204" pitchFamily="34" charset="-128"/>
                </a:rPr>
                <a:t>Traceability </a:t>
              </a:r>
            </a:p>
          </p:txBody>
        </p:sp>
        <p:grpSp>
          <p:nvGrpSpPr>
            <p:cNvPr id="16" name="群組 70">
              <a:extLst>
                <a:ext uri="{FF2B5EF4-FFF2-40B4-BE49-F238E27FC236}">
                  <a16:creationId xmlns:a16="http://schemas.microsoft.com/office/drawing/2014/main" id="{D39A84DB-1413-2F77-AF78-137A0C48F30E}"/>
                </a:ext>
              </a:extLst>
            </p:cNvPr>
            <p:cNvGrpSpPr/>
            <p:nvPr/>
          </p:nvGrpSpPr>
          <p:grpSpPr>
            <a:xfrm>
              <a:off x="4353876" y="5152709"/>
              <a:ext cx="1670684" cy="1530000"/>
              <a:chOff x="4113018" y="3513538"/>
              <a:chExt cx="4450510" cy="4075741"/>
            </a:xfrm>
          </p:grpSpPr>
          <p:sp>
            <p:nvSpPr>
              <p:cNvPr id="17" name="橢圓 71">
                <a:extLst>
                  <a:ext uri="{FF2B5EF4-FFF2-40B4-BE49-F238E27FC236}">
                    <a16:creationId xmlns:a16="http://schemas.microsoft.com/office/drawing/2014/main" id="{65186764-8CF7-4A09-6907-CDB09B93C58B}"/>
                  </a:ext>
                </a:extLst>
              </p:cNvPr>
              <p:cNvSpPr>
                <a:spLocks noChangeAspect="1"/>
              </p:cNvSpPr>
              <p:nvPr/>
            </p:nvSpPr>
            <p:spPr>
              <a:xfrm>
                <a:off x="4303453" y="3513538"/>
                <a:ext cx="4075742" cy="4075741"/>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文字方塊 72">
                <a:extLst>
                  <a:ext uri="{FF2B5EF4-FFF2-40B4-BE49-F238E27FC236}">
                    <a16:creationId xmlns:a16="http://schemas.microsoft.com/office/drawing/2014/main" id="{4062F2B5-4D44-6433-EF85-1F3C0D32B618}"/>
                  </a:ext>
                </a:extLst>
              </p:cNvPr>
              <p:cNvSpPr txBox="1"/>
              <p:nvPr/>
            </p:nvSpPr>
            <p:spPr>
              <a:xfrm>
                <a:off x="4113018" y="4070052"/>
                <a:ext cx="4450510" cy="2787594"/>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Report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4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Thorough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Examination</a:t>
                </a:r>
              </a:p>
            </p:txBody>
          </p:sp>
        </p:grpSp>
      </p:grpSp>
    </p:spTree>
    <p:extLst>
      <p:ext uri="{BB962C8B-B14F-4D97-AF65-F5344CB8AC3E}">
        <p14:creationId xmlns:p14="http://schemas.microsoft.com/office/powerpoint/2010/main" val="4160413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BFC653-5AC0-20FC-ACC1-D7CA426CA105}"/>
              </a:ext>
            </a:extLst>
          </p:cNvPr>
          <p:cNvGrpSpPr/>
          <p:nvPr/>
        </p:nvGrpSpPr>
        <p:grpSpPr>
          <a:xfrm>
            <a:off x="-2671" y="-5547"/>
            <a:ext cx="12188951" cy="6190603"/>
            <a:chOff x="-2671" y="-5547"/>
            <a:chExt cx="12188951" cy="6190603"/>
          </a:xfrm>
        </p:grpSpPr>
        <p:pic>
          <p:nvPicPr>
            <p:cNvPr id="3" name="圖片 2">
              <a:extLst>
                <a:ext uri="{FF2B5EF4-FFF2-40B4-BE49-F238E27FC236}">
                  <a16:creationId xmlns:a16="http://schemas.microsoft.com/office/drawing/2014/main" id="{7A072229-6244-9CAF-DEE5-BF82C59C3C37}"/>
                </a:ext>
              </a:extLst>
            </p:cNvPr>
            <p:cNvPicPr>
              <a:picLocks noChangeAspect="1"/>
            </p:cNvPicPr>
            <p:nvPr/>
          </p:nvPicPr>
          <p:blipFill>
            <a:blip r:embed="rId3"/>
            <a:stretch>
              <a:fillRect/>
            </a:stretch>
          </p:blipFill>
          <p:spPr>
            <a:xfrm>
              <a:off x="-2671" y="-5547"/>
              <a:ext cx="12188951" cy="6190603"/>
            </a:xfrm>
            <a:prstGeom prst="rect">
              <a:avLst/>
            </a:prstGeom>
          </p:spPr>
        </p:pic>
        <p:pic>
          <p:nvPicPr>
            <p:cNvPr id="2" name="Picture 1">
              <a:extLst>
                <a:ext uri="{FF2B5EF4-FFF2-40B4-BE49-F238E27FC236}">
                  <a16:creationId xmlns:a16="http://schemas.microsoft.com/office/drawing/2014/main" id="{5962D1D6-554B-7955-2997-30D09EA9644C}"/>
                </a:ext>
              </a:extLst>
            </p:cNvPr>
            <p:cNvPicPr>
              <a:picLocks noChangeAspect="1"/>
            </p:cNvPicPr>
            <p:nvPr/>
          </p:nvPicPr>
          <p:blipFill>
            <a:blip r:embed="rId4"/>
            <a:stretch>
              <a:fillRect/>
            </a:stretch>
          </p:blipFill>
          <p:spPr>
            <a:xfrm>
              <a:off x="1224730" y="840044"/>
              <a:ext cx="3012973" cy="273907"/>
            </a:xfrm>
            <a:prstGeom prst="rect">
              <a:avLst/>
            </a:prstGeom>
          </p:spPr>
        </p:pic>
      </p:grpSp>
    </p:spTree>
    <p:extLst>
      <p:ext uri="{BB962C8B-B14F-4D97-AF65-F5344CB8AC3E}">
        <p14:creationId xmlns:p14="http://schemas.microsoft.com/office/powerpoint/2010/main" val="2558238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C3B5E4A-0F9E-DFB5-6ABB-27F183CCE3DF}"/>
              </a:ext>
            </a:extLst>
          </p:cNvPr>
          <p:cNvGrpSpPr/>
          <p:nvPr/>
        </p:nvGrpSpPr>
        <p:grpSpPr>
          <a:xfrm>
            <a:off x="-2671" y="-5547"/>
            <a:ext cx="20391320" cy="10356475"/>
            <a:chOff x="-2671" y="-5547"/>
            <a:chExt cx="20391320" cy="10356475"/>
          </a:xfrm>
        </p:grpSpPr>
        <p:pic>
          <p:nvPicPr>
            <p:cNvPr id="6" name="圖片 5">
              <a:extLst>
                <a:ext uri="{FF2B5EF4-FFF2-40B4-BE49-F238E27FC236}">
                  <a16:creationId xmlns:a16="http://schemas.microsoft.com/office/drawing/2014/main" id="{4AC5BC6A-332D-F12A-C083-29DBC100A4BA}"/>
                </a:ext>
              </a:extLst>
            </p:cNvPr>
            <p:cNvPicPr>
              <a:picLocks noChangeAspect="1"/>
            </p:cNvPicPr>
            <p:nvPr/>
          </p:nvPicPr>
          <p:blipFill>
            <a:blip r:embed="rId3"/>
            <a:stretch>
              <a:fillRect/>
            </a:stretch>
          </p:blipFill>
          <p:spPr>
            <a:xfrm>
              <a:off x="-2671" y="-5547"/>
              <a:ext cx="20391320" cy="10356475"/>
            </a:xfrm>
            <a:prstGeom prst="rect">
              <a:avLst/>
            </a:prstGeom>
          </p:spPr>
        </p:pic>
        <p:pic>
          <p:nvPicPr>
            <p:cNvPr id="4" name="Picture 3">
              <a:extLst>
                <a:ext uri="{FF2B5EF4-FFF2-40B4-BE49-F238E27FC236}">
                  <a16:creationId xmlns:a16="http://schemas.microsoft.com/office/drawing/2014/main" id="{39D808D4-914F-999B-243C-053F49CC47CC}"/>
                </a:ext>
              </a:extLst>
            </p:cNvPr>
            <p:cNvPicPr>
              <a:picLocks noChangeAspect="1"/>
            </p:cNvPicPr>
            <p:nvPr/>
          </p:nvPicPr>
          <p:blipFill>
            <a:blip r:embed="rId4"/>
            <a:stretch>
              <a:fillRect/>
            </a:stretch>
          </p:blipFill>
          <p:spPr>
            <a:xfrm>
              <a:off x="2129299" y="1407416"/>
              <a:ext cx="5284158" cy="480378"/>
            </a:xfrm>
            <a:prstGeom prst="rect">
              <a:avLst/>
            </a:prstGeom>
          </p:spPr>
        </p:pic>
      </p:grpSp>
      <p:sp>
        <p:nvSpPr>
          <p:cNvPr id="3" name="矩形 2">
            <a:extLst>
              <a:ext uri="{FF2B5EF4-FFF2-40B4-BE49-F238E27FC236}">
                <a16:creationId xmlns:a16="http://schemas.microsoft.com/office/drawing/2014/main" id="{6BE6108B-6508-5A78-58AB-77CAEB39B005}"/>
              </a:ext>
            </a:extLst>
          </p:cNvPr>
          <p:cNvSpPr/>
          <p:nvPr/>
        </p:nvSpPr>
        <p:spPr>
          <a:xfrm>
            <a:off x="3902548" y="3678244"/>
            <a:ext cx="2193452" cy="39948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Picture 6" descr="Click, finger, gesture, hand">
            <a:extLst>
              <a:ext uri="{FF2B5EF4-FFF2-40B4-BE49-F238E27FC236}">
                <a16:creationId xmlns:a16="http://schemas.microsoft.com/office/drawing/2014/main" id="{8A9DB618-F812-CF40-C79E-99FB07A4F2BE}"/>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6098105" y="3828633"/>
            <a:ext cx="812800" cy="81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639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29B98D-AC8E-7D6F-229E-7F199C52509F}"/>
              </a:ext>
            </a:extLst>
          </p:cNvPr>
          <p:cNvPicPr>
            <a:picLocks noChangeAspect="1"/>
          </p:cNvPicPr>
          <p:nvPr/>
        </p:nvPicPr>
        <p:blipFill>
          <a:blip r:embed="rId3"/>
          <a:stretch>
            <a:fillRect/>
          </a:stretch>
        </p:blipFill>
        <p:spPr>
          <a:xfrm>
            <a:off x="0" y="1430966"/>
            <a:ext cx="12192000" cy="5726545"/>
          </a:xfrm>
          <a:prstGeom prst="rect">
            <a:avLst/>
          </a:prstGeom>
        </p:spPr>
      </p:pic>
      <p:pic>
        <p:nvPicPr>
          <p:cNvPr id="3" name="圖片 2">
            <a:extLst>
              <a:ext uri="{FF2B5EF4-FFF2-40B4-BE49-F238E27FC236}">
                <a16:creationId xmlns:a16="http://schemas.microsoft.com/office/drawing/2014/main" id="{ECF84C88-7C93-6C40-0C40-B67612E9F2B2}"/>
              </a:ext>
            </a:extLst>
          </p:cNvPr>
          <p:cNvPicPr>
            <a:picLocks noChangeAspect="1"/>
          </p:cNvPicPr>
          <p:nvPr/>
        </p:nvPicPr>
        <p:blipFill rotWithShape="1">
          <a:blip r:embed="rId4"/>
          <a:srcRect l="-1" r="12460" b="79853"/>
          <a:stretch/>
        </p:blipFill>
        <p:spPr>
          <a:xfrm>
            <a:off x="-1" y="0"/>
            <a:ext cx="12192001" cy="1430966"/>
          </a:xfrm>
          <a:prstGeom prst="rect">
            <a:avLst/>
          </a:prstGeom>
        </p:spPr>
      </p:pic>
      <p:sp>
        <p:nvSpPr>
          <p:cNvPr id="2" name="矩形 1">
            <a:extLst>
              <a:ext uri="{FF2B5EF4-FFF2-40B4-BE49-F238E27FC236}">
                <a16:creationId xmlns:a16="http://schemas.microsoft.com/office/drawing/2014/main" id="{22EA4B4B-81C7-4FE6-5E21-831F0AC17299}"/>
              </a:ext>
            </a:extLst>
          </p:cNvPr>
          <p:cNvSpPr/>
          <p:nvPr/>
        </p:nvSpPr>
        <p:spPr>
          <a:xfrm>
            <a:off x="2905758" y="1910080"/>
            <a:ext cx="2936241" cy="494792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a:extLst>
              <a:ext uri="{FF2B5EF4-FFF2-40B4-BE49-F238E27FC236}">
                <a16:creationId xmlns:a16="http://schemas.microsoft.com/office/drawing/2014/main" id="{7C5614BD-BCDB-8014-EF60-E2640681D135}"/>
              </a:ext>
            </a:extLst>
          </p:cNvPr>
          <p:cNvSpPr/>
          <p:nvPr/>
        </p:nvSpPr>
        <p:spPr>
          <a:xfrm>
            <a:off x="5974081" y="1910080"/>
            <a:ext cx="3312160" cy="494792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0601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20">
            <a:extLst>
              <a:ext uri="{FF2B5EF4-FFF2-40B4-BE49-F238E27FC236}">
                <a16:creationId xmlns:a16="http://schemas.microsoft.com/office/drawing/2014/main" id="{0153FD3F-979F-3FB4-7F3F-534FF45263E4}"/>
              </a:ext>
            </a:extLst>
          </p:cNvPr>
          <p:cNvPicPr>
            <a:picLocks noChangeAspect="1"/>
          </p:cNvPicPr>
          <p:nvPr/>
        </p:nvPicPr>
        <p:blipFill>
          <a:blip r:embed="rId3"/>
          <a:srcRect/>
          <a:stretch/>
        </p:blipFill>
        <p:spPr>
          <a:xfrm>
            <a:off x="0" y="0"/>
            <a:ext cx="12192000" cy="6858000"/>
          </a:xfrm>
          <a:prstGeom prst="rect">
            <a:avLst/>
          </a:prstGeom>
        </p:spPr>
      </p:pic>
      <p:sp>
        <p:nvSpPr>
          <p:cNvPr id="18" name="矩形 17">
            <a:extLst>
              <a:ext uri="{FF2B5EF4-FFF2-40B4-BE49-F238E27FC236}">
                <a16:creationId xmlns:a16="http://schemas.microsoft.com/office/drawing/2014/main" id="{9B99767C-D22C-2EB8-1325-8F6A4DD03B5B}"/>
              </a:ext>
            </a:extLst>
          </p:cNvPr>
          <p:cNvSpPr/>
          <p:nvPr/>
        </p:nvSpPr>
        <p:spPr>
          <a:xfrm>
            <a:off x="1071242" y="1836012"/>
            <a:ext cx="999925" cy="32469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9" name="Picture 6" descr="Click, finger, gesture, hand">
            <a:extLst>
              <a:ext uri="{FF2B5EF4-FFF2-40B4-BE49-F238E27FC236}">
                <a16:creationId xmlns:a16="http://schemas.microsoft.com/office/drawing/2014/main" id="{7A4CAD28-2A5E-2E02-5957-0DD4C4266002}"/>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1994215" y="1986402"/>
            <a:ext cx="812800" cy="81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077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22C5668C-AA55-AA68-A22B-8EAEDEE57479}"/>
              </a:ext>
            </a:extLst>
          </p:cNvPr>
          <p:cNvPicPr>
            <a:picLocks noChangeAspect="1"/>
          </p:cNvPicPr>
          <p:nvPr/>
        </p:nvPicPr>
        <p:blipFill>
          <a:blip r:embed="rId3"/>
          <a:srcRect/>
          <a:stretch/>
        </p:blipFill>
        <p:spPr>
          <a:xfrm>
            <a:off x="0" y="0"/>
            <a:ext cx="12192000" cy="6858000"/>
          </a:xfrm>
          <a:prstGeom prst="rect">
            <a:avLst/>
          </a:prstGeom>
        </p:spPr>
      </p:pic>
      <p:sp>
        <p:nvSpPr>
          <p:cNvPr id="18" name="矩形 17">
            <a:extLst>
              <a:ext uri="{FF2B5EF4-FFF2-40B4-BE49-F238E27FC236}">
                <a16:creationId xmlns:a16="http://schemas.microsoft.com/office/drawing/2014/main" id="{CE8B8C58-AB35-0257-F3E5-3D2701317F55}"/>
              </a:ext>
            </a:extLst>
          </p:cNvPr>
          <p:cNvSpPr/>
          <p:nvPr/>
        </p:nvSpPr>
        <p:spPr>
          <a:xfrm>
            <a:off x="350348" y="3044822"/>
            <a:ext cx="599023" cy="457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9" name="Picture 6" descr="Click, finger, gesture, hand">
            <a:extLst>
              <a:ext uri="{FF2B5EF4-FFF2-40B4-BE49-F238E27FC236}">
                <a16:creationId xmlns:a16="http://schemas.microsoft.com/office/drawing/2014/main" id="{65B0AA44-570D-D68C-7AB2-13E4AD137AE8}"/>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1033439" y="3095622"/>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AA13B262-4C03-593A-0534-E64D01895341}"/>
              </a:ext>
            </a:extLst>
          </p:cNvPr>
          <p:cNvPicPr>
            <a:picLocks noChangeAspect="1"/>
          </p:cNvPicPr>
          <p:nvPr/>
        </p:nvPicPr>
        <p:blipFill>
          <a:blip r:embed="rId5"/>
          <a:srcRect/>
          <a:stretch/>
        </p:blipFill>
        <p:spPr>
          <a:xfrm>
            <a:off x="5239482" y="110264"/>
            <a:ext cx="6775537" cy="7780699"/>
          </a:xfrm>
          <a:prstGeom prst="rect">
            <a:avLst/>
          </a:prstGeom>
        </p:spPr>
      </p:pic>
    </p:spTree>
    <p:extLst>
      <p:ext uri="{BB962C8B-B14F-4D97-AF65-F5344CB8AC3E}">
        <p14:creationId xmlns:p14="http://schemas.microsoft.com/office/powerpoint/2010/main" val="34520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D54266-BD39-B6A3-793C-69933B7F4580}"/>
              </a:ext>
            </a:extLst>
          </p:cNvPr>
          <p:cNvPicPr>
            <a:picLocks noChangeAspect="1"/>
          </p:cNvPicPr>
          <p:nvPr/>
        </p:nvPicPr>
        <p:blipFill>
          <a:blip r:embed="rId3"/>
          <a:stretch>
            <a:fillRect/>
          </a:stretch>
        </p:blipFill>
        <p:spPr>
          <a:xfrm>
            <a:off x="0" y="0"/>
            <a:ext cx="12192000" cy="6858000"/>
          </a:xfrm>
          <a:prstGeom prst="rect">
            <a:avLst/>
          </a:prstGeom>
        </p:spPr>
      </p:pic>
      <p:sp>
        <p:nvSpPr>
          <p:cNvPr id="18" name="矩形 17">
            <a:extLst>
              <a:ext uri="{FF2B5EF4-FFF2-40B4-BE49-F238E27FC236}">
                <a16:creationId xmlns:a16="http://schemas.microsoft.com/office/drawing/2014/main" id="{73945EF7-FB1A-8F7E-3EA4-3BDCFF3F7394}"/>
              </a:ext>
            </a:extLst>
          </p:cNvPr>
          <p:cNvSpPr/>
          <p:nvPr/>
        </p:nvSpPr>
        <p:spPr>
          <a:xfrm>
            <a:off x="5816610" y="5302761"/>
            <a:ext cx="599023" cy="457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9" name="Picture 6" descr="Click, finger, gesture, hand">
            <a:extLst>
              <a:ext uri="{FF2B5EF4-FFF2-40B4-BE49-F238E27FC236}">
                <a16:creationId xmlns:a16="http://schemas.microsoft.com/office/drawing/2014/main" id="{76B8CD78-68A1-A4AB-A274-9538E07AFD35}"/>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6417178" y="5353560"/>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CEF1F286-C06A-D6AD-6CD4-335F2B79C27D}"/>
              </a:ext>
            </a:extLst>
          </p:cNvPr>
          <p:cNvPicPr>
            <a:picLocks noChangeAspect="1"/>
          </p:cNvPicPr>
          <p:nvPr/>
        </p:nvPicPr>
        <p:blipFill>
          <a:blip r:embed="rId5"/>
          <a:srcRect/>
          <a:stretch/>
        </p:blipFill>
        <p:spPr>
          <a:xfrm>
            <a:off x="5715010" y="342620"/>
            <a:ext cx="5227688" cy="6172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832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38B98F-0E0B-C3E2-0C6F-02E8AADFC010}"/>
              </a:ext>
            </a:extLst>
          </p:cNvPr>
          <p:cNvPicPr>
            <a:picLocks noChangeAspect="1"/>
          </p:cNvPicPr>
          <p:nvPr/>
        </p:nvPicPr>
        <p:blipFill>
          <a:blip r:embed="rId3"/>
          <a:stretch>
            <a:fillRect/>
          </a:stretch>
        </p:blipFill>
        <p:spPr>
          <a:xfrm>
            <a:off x="0" y="0"/>
            <a:ext cx="12192000" cy="6858000"/>
          </a:xfrm>
          <a:prstGeom prst="rect">
            <a:avLst/>
          </a:prstGeom>
        </p:spPr>
      </p:pic>
      <p:sp>
        <p:nvSpPr>
          <p:cNvPr id="18" name="矩形 17">
            <a:extLst>
              <a:ext uri="{FF2B5EF4-FFF2-40B4-BE49-F238E27FC236}">
                <a16:creationId xmlns:a16="http://schemas.microsoft.com/office/drawing/2014/main" id="{609DC140-4658-8F94-E3AC-733FB9A72D01}"/>
              </a:ext>
            </a:extLst>
          </p:cNvPr>
          <p:cNvSpPr/>
          <p:nvPr/>
        </p:nvSpPr>
        <p:spPr>
          <a:xfrm>
            <a:off x="4428337" y="3056836"/>
            <a:ext cx="450178" cy="4572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9" name="Picture 6" descr="Click, finger, gesture, hand">
            <a:extLst>
              <a:ext uri="{FF2B5EF4-FFF2-40B4-BE49-F238E27FC236}">
                <a16:creationId xmlns:a16="http://schemas.microsoft.com/office/drawing/2014/main" id="{2FBA96DB-CC60-AC46-59BC-D01481F5A913}"/>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4963297" y="3107635"/>
            <a:ext cx="8128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21" name="圖片 20">
            <a:extLst>
              <a:ext uri="{FF2B5EF4-FFF2-40B4-BE49-F238E27FC236}">
                <a16:creationId xmlns:a16="http://schemas.microsoft.com/office/drawing/2014/main" id="{2880DFF3-23FD-0637-484C-C616294B08CD}"/>
              </a:ext>
            </a:extLst>
          </p:cNvPr>
          <p:cNvPicPr>
            <a:picLocks noChangeAspect="1"/>
          </p:cNvPicPr>
          <p:nvPr/>
        </p:nvPicPr>
        <p:blipFill rotWithShape="1">
          <a:blip r:embed="rId5"/>
          <a:srcRect t="27417"/>
          <a:stretch/>
        </p:blipFill>
        <p:spPr>
          <a:xfrm>
            <a:off x="5369697" y="1434116"/>
            <a:ext cx="6522294" cy="4955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936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6F1F5B30-7D55-EB2A-FDCA-F44830482893}"/>
              </a:ext>
            </a:extLst>
          </p:cNvPr>
          <p:cNvPicPr>
            <a:picLocks noChangeAspect="1"/>
          </p:cNvPicPr>
          <p:nvPr/>
        </p:nvPicPr>
        <p:blipFill>
          <a:blip r:embed="rId3"/>
          <a:stretch>
            <a:fillRect/>
          </a:stretch>
        </p:blipFill>
        <p:spPr>
          <a:xfrm>
            <a:off x="0" y="14234"/>
            <a:ext cx="12192000" cy="5581469"/>
          </a:xfrm>
          <a:prstGeom prst="rect">
            <a:avLst/>
          </a:prstGeom>
        </p:spPr>
      </p:pic>
      <p:sp>
        <p:nvSpPr>
          <p:cNvPr id="6" name="矩形 5">
            <a:extLst>
              <a:ext uri="{FF2B5EF4-FFF2-40B4-BE49-F238E27FC236}">
                <a16:creationId xmlns:a16="http://schemas.microsoft.com/office/drawing/2014/main" id="{88DFA91C-817C-0E68-10C5-CBBBA3D44C5E}"/>
              </a:ext>
            </a:extLst>
          </p:cNvPr>
          <p:cNvSpPr/>
          <p:nvPr/>
        </p:nvSpPr>
        <p:spPr>
          <a:xfrm>
            <a:off x="1814118" y="1564151"/>
            <a:ext cx="780521" cy="32469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 name="Picture 6" descr="Click, finger, gesture, hand">
            <a:extLst>
              <a:ext uri="{FF2B5EF4-FFF2-40B4-BE49-F238E27FC236}">
                <a16:creationId xmlns:a16="http://schemas.microsoft.com/office/drawing/2014/main" id="{56DED5D1-BFEC-5B83-7A5D-C4A1D795654F}"/>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1964508" y="1876890"/>
            <a:ext cx="812800" cy="8128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群組 37">
            <a:extLst>
              <a:ext uri="{FF2B5EF4-FFF2-40B4-BE49-F238E27FC236}">
                <a16:creationId xmlns:a16="http://schemas.microsoft.com/office/drawing/2014/main" id="{3CB59860-DAF8-625A-D052-AD8668FAFA5F}"/>
              </a:ext>
            </a:extLst>
          </p:cNvPr>
          <p:cNvGrpSpPr/>
          <p:nvPr/>
        </p:nvGrpSpPr>
        <p:grpSpPr>
          <a:xfrm>
            <a:off x="0" y="4137102"/>
            <a:ext cx="12190476" cy="2720898"/>
            <a:chOff x="0" y="4137102"/>
            <a:chExt cx="12190476" cy="2720898"/>
          </a:xfrm>
        </p:grpSpPr>
        <p:sp>
          <p:nvSpPr>
            <p:cNvPr id="9" name="矩形 8">
              <a:extLst>
                <a:ext uri="{FF2B5EF4-FFF2-40B4-BE49-F238E27FC236}">
                  <a16:creationId xmlns:a16="http://schemas.microsoft.com/office/drawing/2014/main" id="{850DC8A5-DB15-5E44-D8DD-69B78770ABC4}"/>
                </a:ext>
              </a:extLst>
            </p:cNvPr>
            <p:cNvSpPr/>
            <p:nvPr/>
          </p:nvSpPr>
          <p:spPr>
            <a:xfrm>
              <a:off x="0" y="4137102"/>
              <a:ext cx="12190476" cy="27208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9">
              <a:extLst>
                <a:ext uri="{FF2B5EF4-FFF2-40B4-BE49-F238E27FC236}">
                  <a16:creationId xmlns:a16="http://schemas.microsoft.com/office/drawing/2014/main" id="{1B99F15C-A733-B15F-BC16-D3F0DAAAB4F4}"/>
                </a:ext>
              </a:extLst>
            </p:cNvPr>
            <p:cNvSpPr/>
            <p:nvPr/>
          </p:nvSpPr>
          <p:spPr>
            <a:xfrm>
              <a:off x="8546943" y="4776314"/>
              <a:ext cx="2605079" cy="1585838"/>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4" name="直線接點 13">
              <a:extLst>
                <a:ext uri="{FF2B5EF4-FFF2-40B4-BE49-F238E27FC236}">
                  <a16:creationId xmlns:a16="http://schemas.microsoft.com/office/drawing/2014/main" id="{42CDB98B-E8F5-491C-A0C0-CD37D5BC0ED4}"/>
                </a:ext>
              </a:extLst>
            </p:cNvPr>
            <p:cNvCxnSpPr>
              <a:cxnSpLocks/>
            </p:cNvCxnSpPr>
            <p:nvPr/>
          </p:nvCxnSpPr>
          <p:spPr>
            <a:xfrm>
              <a:off x="2066118" y="5525444"/>
              <a:ext cx="4320000" cy="0"/>
            </a:xfrm>
            <a:prstGeom prst="line">
              <a:avLst/>
            </a:prstGeom>
            <a:noFill/>
            <a:ln w="19050" cap="flat" cmpd="sng" algn="ctr">
              <a:solidFill>
                <a:sysClr val="windowText" lastClr="000000"/>
              </a:solidFill>
              <a:prstDash val="solid"/>
              <a:miter lim="800000"/>
            </a:ln>
            <a:effectLst/>
          </p:spPr>
        </p:cxnSp>
        <p:sp>
          <p:nvSpPr>
            <p:cNvPr id="15" name="橢圓 14">
              <a:extLst>
                <a:ext uri="{FF2B5EF4-FFF2-40B4-BE49-F238E27FC236}">
                  <a16:creationId xmlns:a16="http://schemas.microsoft.com/office/drawing/2014/main" id="{FB2A4BAE-C117-C4C4-8CC4-AA63292E141D}"/>
                </a:ext>
              </a:extLst>
            </p:cNvPr>
            <p:cNvSpPr/>
            <p:nvPr/>
          </p:nvSpPr>
          <p:spPr>
            <a:xfrm>
              <a:off x="1814118" y="5418217"/>
              <a:ext cx="252000" cy="252000"/>
            </a:xfrm>
            <a:prstGeom prst="ellipse">
              <a:avLst/>
            </a:prstGeom>
            <a:solidFill>
              <a:sysClr val="window" lastClr="FFFFFF"/>
            </a:solidFill>
            <a:ln w="1905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橢圓 15">
              <a:extLst>
                <a:ext uri="{FF2B5EF4-FFF2-40B4-BE49-F238E27FC236}">
                  <a16:creationId xmlns:a16="http://schemas.microsoft.com/office/drawing/2014/main" id="{D147DF7F-AA3D-514E-3B08-19C036060F38}"/>
                </a:ext>
              </a:extLst>
            </p:cNvPr>
            <p:cNvSpPr/>
            <p:nvPr/>
          </p:nvSpPr>
          <p:spPr>
            <a:xfrm>
              <a:off x="6216728" y="5426767"/>
              <a:ext cx="252000" cy="252000"/>
            </a:xfrm>
            <a:prstGeom prst="ellipse">
              <a:avLst/>
            </a:prstGeom>
            <a:solidFill>
              <a:srgbClr val="70AD47"/>
            </a:solidFill>
            <a:ln w="190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橢圓 16">
              <a:extLst>
                <a:ext uri="{FF2B5EF4-FFF2-40B4-BE49-F238E27FC236}">
                  <a16:creationId xmlns:a16="http://schemas.microsoft.com/office/drawing/2014/main" id="{334B5A12-3974-350D-21A0-2E2DA881613A}"/>
                </a:ext>
              </a:extLst>
            </p:cNvPr>
            <p:cNvSpPr/>
            <p:nvPr/>
          </p:nvSpPr>
          <p:spPr>
            <a:xfrm>
              <a:off x="3239224" y="5416273"/>
              <a:ext cx="252000" cy="252000"/>
            </a:xfrm>
            <a:prstGeom prst="ellipse">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橢圓 17">
              <a:extLst>
                <a:ext uri="{FF2B5EF4-FFF2-40B4-BE49-F238E27FC236}">
                  <a16:creationId xmlns:a16="http://schemas.microsoft.com/office/drawing/2014/main" id="{07391D1E-F132-4B72-5D23-63AC89F0842D}"/>
                </a:ext>
              </a:extLst>
            </p:cNvPr>
            <p:cNvSpPr/>
            <p:nvPr/>
          </p:nvSpPr>
          <p:spPr>
            <a:xfrm>
              <a:off x="4675104" y="5416273"/>
              <a:ext cx="252000" cy="252000"/>
            </a:xfrm>
            <a:prstGeom prst="ellipse">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橢圓 18">
              <a:extLst>
                <a:ext uri="{FF2B5EF4-FFF2-40B4-BE49-F238E27FC236}">
                  <a16:creationId xmlns:a16="http://schemas.microsoft.com/office/drawing/2014/main" id="{91ADAD06-EF49-6B9E-3952-639498BDD4F4}"/>
                </a:ext>
              </a:extLst>
            </p:cNvPr>
            <p:cNvSpPr/>
            <p:nvPr/>
          </p:nvSpPr>
          <p:spPr>
            <a:xfrm>
              <a:off x="8713185" y="4964813"/>
              <a:ext cx="180000" cy="180000"/>
            </a:xfrm>
            <a:prstGeom prst="ellipse">
              <a:avLst/>
            </a:prstGeom>
            <a:solidFill>
              <a:sysClr val="window" lastClr="FFFFFF"/>
            </a:solidFill>
            <a:ln w="1905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5FD55DB2-B420-AAF4-4071-642DEEC1D5C5}"/>
                </a:ext>
              </a:extLst>
            </p:cNvPr>
            <p:cNvSpPr txBox="1"/>
            <p:nvPr/>
          </p:nvSpPr>
          <p:spPr>
            <a:xfrm>
              <a:off x="8952202" y="4776314"/>
              <a:ext cx="2076209" cy="1532151"/>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rPr>
                <a:t>MFG: Manufacturer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rPr>
                <a:t>A: Distributor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rPr>
                <a:t>B, C, D, E: Distributor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rPr>
                <a:t>Asset Owner</a:t>
              </a:r>
              <a:endParaRPr kumimoji="0" lang="zh-TW" altLang="en-US" sz="16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endParaRPr>
            </a:p>
          </p:txBody>
        </p:sp>
        <p:sp>
          <p:nvSpPr>
            <p:cNvPr id="23" name="文字方塊 22">
              <a:extLst>
                <a:ext uri="{FF2B5EF4-FFF2-40B4-BE49-F238E27FC236}">
                  <a16:creationId xmlns:a16="http://schemas.microsoft.com/office/drawing/2014/main" id="{65C1BC1E-1A2F-7980-0B1D-8AF0210491DC}"/>
                </a:ext>
              </a:extLst>
            </p:cNvPr>
            <p:cNvSpPr txBox="1"/>
            <p:nvPr/>
          </p:nvSpPr>
          <p:spPr>
            <a:xfrm>
              <a:off x="3006247" y="5088213"/>
              <a:ext cx="69808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rPr>
                <a:t>A</a:t>
              </a:r>
              <a:endParaRPr kumimoji="0" lang="zh-TW" altLang="en-US" sz="16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9E2AF805-584A-B69C-37CE-E700957655D0}"/>
                </a:ext>
              </a:extLst>
            </p:cNvPr>
            <p:cNvSpPr txBox="1"/>
            <p:nvPr/>
          </p:nvSpPr>
          <p:spPr>
            <a:xfrm>
              <a:off x="4460424" y="5088213"/>
              <a:ext cx="69808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rPr>
                <a:t>B</a:t>
              </a:r>
              <a:endParaRPr kumimoji="0" lang="zh-TW" altLang="en-US" sz="16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橢圓 24">
              <a:extLst>
                <a:ext uri="{FF2B5EF4-FFF2-40B4-BE49-F238E27FC236}">
                  <a16:creationId xmlns:a16="http://schemas.microsoft.com/office/drawing/2014/main" id="{441EDA73-0B48-90D8-2D21-4C85912C7250}"/>
                </a:ext>
              </a:extLst>
            </p:cNvPr>
            <p:cNvSpPr/>
            <p:nvPr/>
          </p:nvSpPr>
          <p:spPr>
            <a:xfrm>
              <a:off x="8713185" y="5316720"/>
              <a:ext cx="180000" cy="180000"/>
            </a:xfrm>
            <a:prstGeom prst="ellipse">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橢圓 25">
              <a:extLst>
                <a:ext uri="{FF2B5EF4-FFF2-40B4-BE49-F238E27FC236}">
                  <a16:creationId xmlns:a16="http://schemas.microsoft.com/office/drawing/2014/main" id="{44B60077-8DAD-2109-87C3-43E509ED599F}"/>
                </a:ext>
              </a:extLst>
            </p:cNvPr>
            <p:cNvSpPr/>
            <p:nvPr/>
          </p:nvSpPr>
          <p:spPr>
            <a:xfrm>
              <a:off x="8713185" y="5678767"/>
              <a:ext cx="180000" cy="180000"/>
            </a:xfrm>
            <a:prstGeom prst="ellipse">
              <a:avLst/>
            </a:prstGeom>
            <a:solidFill>
              <a:sysClr val="window" lastClr="FFFFFF"/>
            </a:solidFill>
            <a:ln w="19050" cap="flat" cmpd="sng" algn="ctr">
              <a:solidFill>
                <a:srgbClr val="ED7D3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橢圓 26">
              <a:extLst>
                <a:ext uri="{FF2B5EF4-FFF2-40B4-BE49-F238E27FC236}">
                  <a16:creationId xmlns:a16="http://schemas.microsoft.com/office/drawing/2014/main" id="{51B365B3-B2C9-18A5-DC81-DC743FF0BD17}"/>
                </a:ext>
              </a:extLst>
            </p:cNvPr>
            <p:cNvSpPr/>
            <p:nvPr/>
          </p:nvSpPr>
          <p:spPr>
            <a:xfrm>
              <a:off x="8713185" y="6040289"/>
              <a:ext cx="180000" cy="180000"/>
            </a:xfrm>
            <a:prstGeom prst="ellipse">
              <a:avLst/>
            </a:prstGeom>
            <a:solidFill>
              <a:srgbClr val="70AD47"/>
            </a:solidFill>
            <a:ln w="190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27DB2F3D-021B-A56E-E2AB-7D84CCC81679}"/>
                </a:ext>
              </a:extLst>
            </p:cNvPr>
            <p:cNvSpPr txBox="1"/>
            <p:nvPr/>
          </p:nvSpPr>
          <p:spPr>
            <a:xfrm>
              <a:off x="8546629" y="4423574"/>
              <a:ext cx="6576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rPr>
                <a:t>Role:</a:t>
              </a: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文字方塊 35">
              <a:extLst>
                <a:ext uri="{FF2B5EF4-FFF2-40B4-BE49-F238E27FC236}">
                  <a16:creationId xmlns:a16="http://schemas.microsoft.com/office/drawing/2014/main" id="{C9D6599D-5D8A-D160-CF6D-E146360AB79F}"/>
                </a:ext>
              </a:extLst>
            </p:cNvPr>
            <p:cNvSpPr txBox="1"/>
            <p:nvPr/>
          </p:nvSpPr>
          <p:spPr>
            <a:xfrm>
              <a:off x="1662404" y="5086586"/>
              <a:ext cx="69808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rPr>
                <a:t>MFG</a:t>
              </a:r>
              <a:endParaRPr kumimoji="0" lang="zh-TW" altLang="en-US" sz="16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文字方塊 36">
              <a:extLst>
                <a:ext uri="{FF2B5EF4-FFF2-40B4-BE49-F238E27FC236}">
                  <a16:creationId xmlns:a16="http://schemas.microsoft.com/office/drawing/2014/main" id="{1C98CAFA-6BBA-482A-AED7-8F761EBEDC18}"/>
                </a:ext>
              </a:extLst>
            </p:cNvPr>
            <p:cNvSpPr txBox="1"/>
            <p:nvPr/>
          </p:nvSpPr>
          <p:spPr>
            <a:xfrm>
              <a:off x="5577833" y="5083976"/>
              <a:ext cx="155249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rPr>
                <a:t>Asset Owner</a:t>
              </a:r>
            </a:p>
          </p:txBody>
        </p:sp>
      </p:grpSp>
    </p:spTree>
    <p:extLst>
      <p:ext uri="{BB962C8B-B14F-4D97-AF65-F5344CB8AC3E}">
        <p14:creationId xmlns:p14="http://schemas.microsoft.com/office/powerpoint/2010/main" val="391630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圖片 2" descr="一張含有 天空, 戶外 的圖片&#10;&#10;自動產生的描述">
            <a:extLst>
              <a:ext uri="{FF2B5EF4-FFF2-40B4-BE49-F238E27FC236}">
                <a16:creationId xmlns:a16="http://schemas.microsoft.com/office/drawing/2014/main" id="{3BE1FCC2-767E-9F10-4D3A-B41D9AD104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pic>
        <p:nvPicPr>
          <p:cNvPr id="5" name="Picture 2">
            <a:extLst>
              <a:ext uri="{FF2B5EF4-FFF2-40B4-BE49-F238E27FC236}">
                <a16:creationId xmlns:a16="http://schemas.microsoft.com/office/drawing/2014/main" id="{928BA6E0-56A3-1030-C349-9015DDE822A7}"/>
              </a:ext>
            </a:extLst>
          </p:cNvPr>
          <p:cNvPicPr>
            <a:picLocks noChangeAspect="1" noChangeArrowheads="1"/>
          </p:cNvPicPr>
          <p:nvPr/>
        </p:nvPicPr>
        <p:blipFill>
          <a:blip r:embed="rId4">
            <a:alphaModFix/>
            <a:extLst>
              <a:ext uri="{28A0092B-C50C-407E-A947-70E740481C1C}">
                <a14:useLocalDpi xmlns:a14="http://schemas.microsoft.com/office/drawing/2010/main"/>
              </a:ext>
            </a:extLst>
          </a:blip>
          <a:srcRect/>
          <a:stretch>
            <a:fillRect/>
          </a:stretch>
        </p:blipFill>
        <p:spPr bwMode="auto">
          <a:xfrm>
            <a:off x="-1422009" y="-3560441"/>
            <a:ext cx="9465012" cy="12413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721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9D2E0FA1-6B8B-BC68-B6BC-8999253FDCBA}"/>
              </a:ext>
            </a:extLst>
          </p:cNvPr>
          <p:cNvPicPr>
            <a:picLocks noChangeAspect="1"/>
          </p:cNvPicPr>
          <p:nvPr/>
        </p:nvPicPr>
        <p:blipFill>
          <a:blip r:embed="rId3"/>
          <a:stretch>
            <a:fillRect/>
          </a:stretch>
        </p:blipFill>
        <p:spPr>
          <a:xfrm>
            <a:off x="0" y="-7762"/>
            <a:ext cx="12192000" cy="5996066"/>
          </a:xfrm>
          <a:prstGeom prst="rect">
            <a:avLst/>
          </a:prstGeom>
        </p:spPr>
      </p:pic>
      <p:sp>
        <p:nvSpPr>
          <p:cNvPr id="12" name="矩形 11">
            <a:extLst>
              <a:ext uri="{FF2B5EF4-FFF2-40B4-BE49-F238E27FC236}">
                <a16:creationId xmlns:a16="http://schemas.microsoft.com/office/drawing/2014/main" id="{11689E17-B947-C98D-9D4B-3DFC713E9485}"/>
              </a:ext>
            </a:extLst>
          </p:cNvPr>
          <p:cNvSpPr/>
          <p:nvPr/>
        </p:nvSpPr>
        <p:spPr>
          <a:xfrm>
            <a:off x="2576389" y="1575133"/>
            <a:ext cx="1108461" cy="32469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3" name="Picture 6" descr="Click, finger, gesture, hand">
            <a:extLst>
              <a:ext uri="{FF2B5EF4-FFF2-40B4-BE49-F238E27FC236}">
                <a16:creationId xmlns:a16="http://schemas.microsoft.com/office/drawing/2014/main" id="{012EE665-2467-7D98-3B84-13B7B9FA7C0E}"/>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3533092" y="1887872"/>
            <a:ext cx="812800" cy="8128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接點 5">
            <a:extLst>
              <a:ext uri="{FF2B5EF4-FFF2-40B4-BE49-F238E27FC236}">
                <a16:creationId xmlns:a16="http://schemas.microsoft.com/office/drawing/2014/main" id="{6C51F116-2A91-053E-74FD-A7BAA51E8E44}"/>
              </a:ext>
            </a:extLst>
          </p:cNvPr>
          <p:cNvCxnSpPr/>
          <p:nvPr/>
        </p:nvCxnSpPr>
        <p:spPr>
          <a:xfrm>
            <a:off x="264160" y="4167270"/>
            <a:ext cx="11633200" cy="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7" name="直線接點 6">
            <a:extLst>
              <a:ext uri="{FF2B5EF4-FFF2-40B4-BE49-F238E27FC236}">
                <a16:creationId xmlns:a16="http://schemas.microsoft.com/office/drawing/2014/main" id="{AD53DA6E-62B4-DBB6-33AD-C28621D513E3}"/>
              </a:ext>
            </a:extLst>
          </p:cNvPr>
          <p:cNvCxnSpPr/>
          <p:nvPr/>
        </p:nvCxnSpPr>
        <p:spPr>
          <a:xfrm>
            <a:off x="264160" y="3863885"/>
            <a:ext cx="11633200" cy="0"/>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653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376D38B9-4F5D-C9C3-8459-D8F7377659FF}"/>
              </a:ext>
            </a:extLst>
          </p:cNvPr>
          <p:cNvPicPr>
            <a:picLocks noChangeAspect="1"/>
          </p:cNvPicPr>
          <p:nvPr/>
        </p:nvPicPr>
        <p:blipFill>
          <a:blip r:embed="rId3"/>
          <a:stretch>
            <a:fillRect/>
          </a:stretch>
        </p:blipFill>
        <p:spPr>
          <a:xfrm>
            <a:off x="0" y="0"/>
            <a:ext cx="12192000" cy="5911893"/>
          </a:xfrm>
          <a:prstGeom prst="rect">
            <a:avLst/>
          </a:prstGeom>
        </p:spPr>
      </p:pic>
      <p:sp>
        <p:nvSpPr>
          <p:cNvPr id="20" name="矩形 19">
            <a:extLst>
              <a:ext uri="{FF2B5EF4-FFF2-40B4-BE49-F238E27FC236}">
                <a16:creationId xmlns:a16="http://schemas.microsoft.com/office/drawing/2014/main" id="{2DD9C62E-A63C-A2C9-83C6-4A72866AC8EA}"/>
              </a:ext>
            </a:extLst>
          </p:cNvPr>
          <p:cNvSpPr/>
          <p:nvPr/>
        </p:nvSpPr>
        <p:spPr>
          <a:xfrm>
            <a:off x="3580194" y="1551273"/>
            <a:ext cx="1561042" cy="32469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1" name="Picture 6" descr="Click, finger, gesture, hand">
            <a:extLst>
              <a:ext uri="{FF2B5EF4-FFF2-40B4-BE49-F238E27FC236}">
                <a16:creationId xmlns:a16="http://schemas.microsoft.com/office/drawing/2014/main" id="{FC7BDBC7-A7FC-B7DD-087B-CCBBA9983707}"/>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4511105" y="1829287"/>
            <a:ext cx="812800" cy="81280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37334A5C-60E9-7B24-FE3B-16C8A5008C62}"/>
              </a:ext>
            </a:extLst>
          </p:cNvPr>
          <p:cNvSpPr txBox="1"/>
          <p:nvPr/>
        </p:nvSpPr>
        <p:spPr>
          <a:xfrm>
            <a:off x="1986116" y="6518787"/>
            <a:ext cx="184731" cy="369332"/>
          </a:xfrm>
          <a:prstGeom prst="rect">
            <a:avLst/>
          </a:prstGeom>
          <a:noFill/>
        </p:spPr>
        <p:txBody>
          <a:bodyPr wrap="none" rtlCol="0">
            <a:spAutoFit/>
          </a:bodyPr>
          <a:lstStyle/>
          <a:p>
            <a:endParaRPr kumimoji="1" lang="zh-TW" altLang="en-US"/>
          </a:p>
        </p:txBody>
      </p:sp>
    </p:spTree>
    <p:extLst>
      <p:ext uri="{BB962C8B-B14F-4D97-AF65-F5344CB8AC3E}">
        <p14:creationId xmlns:p14="http://schemas.microsoft.com/office/powerpoint/2010/main" val="3294547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4C867404-4461-ECA1-6932-7B66B96A1D20}"/>
              </a:ext>
            </a:extLst>
          </p:cNvPr>
          <p:cNvPicPr>
            <a:picLocks noChangeAspect="1"/>
          </p:cNvPicPr>
          <p:nvPr/>
        </p:nvPicPr>
        <p:blipFill>
          <a:blip r:embed="rId2"/>
          <a:stretch>
            <a:fillRect/>
          </a:stretch>
        </p:blipFill>
        <p:spPr>
          <a:xfrm>
            <a:off x="0" y="0"/>
            <a:ext cx="12192000" cy="5864161"/>
          </a:xfrm>
          <a:prstGeom prst="rect">
            <a:avLst/>
          </a:prstGeom>
        </p:spPr>
      </p:pic>
      <p:sp>
        <p:nvSpPr>
          <p:cNvPr id="3" name="矩形 19">
            <a:extLst>
              <a:ext uri="{FF2B5EF4-FFF2-40B4-BE49-F238E27FC236}">
                <a16:creationId xmlns:a16="http://schemas.microsoft.com/office/drawing/2014/main" id="{F743E7A5-A644-6225-2DF9-1C000E31D2B5}"/>
              </a:ext>
            </a:extLst>
          </p:cNvPr>
          <p:cNvSpPr/>
          <p:nvPr/>
        </p:nvSpPr>
        <p:spPr>
          <a:xfrm>
            <a:off x="5084903" y="1551273"/>
            <a:ext cx="876059" cy="32469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 name="Picture 6" descr="Click, finger, gesture, hand">
            <a:extLst>
              <a:ext uri="{FF2B5EF4-FFF2-40B4-BE49-F238E27FC236}">
                <a16:creationId xmlns:a16="http://schemas.microsoft.com/office/drawing/2014/main" id="{A398D70E-5462-2F4D-5531-77E235B6F810}"/>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5554562" y="1864011"/>
            <a:ext cx="812800" cy="81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492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C4447B75-2D26-9E5B-F5D3-FA69DC17D500}"/>
              </a:ext>
            </a:extLst>
          </p:cNvPr>
          <p:cNvPicPr>
            <a:picLocks noChangeAspect="1"/>
          </p:cNvPicPr>
          <p:nvPr/>
        </p:nvPicPr>
        <p:blipFill>
          <a:blip r:embed="rId3"/>
          <a:stretch>
            <a:fillRect/>
          </a:stretch>
        </p:blipFill>
        <p:spPr>
          <a:xfrm>
            <a:off x="-3048" y="0"/>
            <a:ext cx="12192000" cy="5929219"/>
          </a:xfrm>
          <a:prstGeom prst="rect">
            <a:avLst/>
          </a:prstGeom>
        </p:spPr>
      </p:pic>
      <p:sp>
        <p:nvSpPr>
          <p:cNvPr id="8" name="矩形 7">
            <a:extLst>
              <a:ext uri="{FF2B5EF4-FFF2-40B4-BE49-F238E27FC236}">
                <a16:creationId xmlns:a16="http://schemas.microsoft.com/office/drawing/2014/main" id="{29C87AA9-9411-62E0-85C6-4834DEB15D24}"/>
              </a:ext>
            </a:extLst>
          </p:cNvPr>
          <p:cNvSpPr/>
          <p:nvPr/>
        </p:nvSpPr>
        <p:spPr>
          <a:xfrm>
            <a:off x="5962414" y="1559850"/>
            <a:ext cx="907380" cy="31799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9" name="Picture 6" descr="Click, finger, gesture, hand">
            <a:extLst>
              <a:ext uri="{FF2B5EF4-FFF2-40B4-BE49-F238E27FC236}">
                <a16:creationId xmlns:a16="http://schemas.microsoft.com/office/drawing/2014/main" id="{5C3D15E3-B032-0287-A22F-20AED0297772}"/>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6869078" y="1933379"/>
            <a:ext cx="796031" cy="79603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a:extLst>
              <a:ext uri="{FF2B5EF4-FFF2-40B4-BE49-F238E27FC236}">
                <a16:creationId xmlns:a16="http://schemas.microsoft.com/office/drawing/2014/main" id="{BDB744C5-5E64-E012-9861-56D4FEC0CA17}"/>
              </a:ext>
            </a:extLst>
          </p:cNvPr>
          <p:cNvCxnSpPr/>
          <p:nvPr/>
        </p:nvCxnSpPr>
        <p:spPr>
          <a:xfrm>
            <a:off x="279400" y="3280148"/>
            <a:ext cx="11633200" cy="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0" name="直線接點 9">
            <a:extLst>
              <a:ext uri="{FF2B5EF4-FFF2-40B4-BE49-F238E27FC236}">
                <a16:creationId xmlns:a16="http://schemas.microsoft.com/office/drawing/2014/main" id="{ECD4DBE4-C417-FF09-1BDC-02D3A03EDC96}"/>
              </a:ext>
            </a:extLst>
          </p:cNvPr>
          <p:cNvCxnSpPr/>
          <p:nvPr/>
        </p:nvCxnSpPr>
        <p:spPr>
          <a:xfrm>
            <a:off x="279400" y="3011181"/>
            <a:ext cx="11633200" cy="0"/>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15052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B97D8B2F-ABAF-8A2A-5903-C4AB00FB8BD1}"/>
              </a:ext>
            </a:extLst>
          </p:cNvPr>
          <p:cNvPicPr>
            <a:picLocks noChangeAspect="1"/>
          </p:cNvPicPr>
          <p:nvPr/>
        </p:nvPicPr>
        <p:blipFill>
          <a:blip r:embed="rId3"/>
          <a:stretch>
            <a:fillRect/>
          </a:stretch>
        </p:blipFill>
        <p:spPr>
          <a:xfrm>
            <a:off x="-1" y="0"/>
            <a:ext cx="12192000" cy="5952965"/>
          </a:xfrm>
          <a:prstGeom prst="rect">
            <a:avLst/>
          </a:prstGeom>
        </p:spPr>
      </p:pic>
      <p:sp>
        <p:nvSpPr>
          <p:cNvPr id="11" name="矩形 10">
            <a:extLst>
              <a:ext uri="{FF2B5EF4-FFF2-40B4-BE49-F238E27FC236}">
                <a16:creationId xmlns:a16="http://schemas.microsoft.com/office/drawing/2014/main" id="{F58E0B57-3763-5C1F-09C4-6DD8B8F20902}"/>
              </a:ext>
            </a:extLst>
          </p:cNvPr>
          <p:cNvSpPr/>
          <p:nvPr/>
        </p:nvSpPr>
        <p:spPr>
          <a:xfrm>
            <a:off x="6912612" y="1537851"/>
            <a:ext cx="888726" cy="32469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2" name="Picture 6" descr="Click, finger, gesture, hand">
            <a:extLst>
              <a:ext uri="{FF2B5EF4-FFF2-40B4-BE49-F238E27FC236}">
                <a16:creationId xmlns:a16="http://schemas.microsoft.com/office/drawing/2014/main" id="{1BCF0136-0566-089E-EFBC-F0873D4E6B96}"/>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9761356">
            <a:off x="7061476" y="1860727"/>
            <a:ext cx="812800" cy="81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354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2B30A9F2-2E69-F293-D691-0D4CF3A9C4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787" y="2"/>
            <a:ext cx="12181214" cy="6858000"/>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a:extLst>
              <a:ext uri="{FF2B5EF4-FFF2-40B4-BE49-F238E27FC236}">
                <a16:creationId xmlns:a16="http://schemas.microsoft.com/office/drawing/2014/main" id="{7A89AF9B-264C-4929-1C47-654F19A82EBB}"/>
              </a:ext>
            </a:extLst>
          </p:cNvPr>
          <p:cNvSpPr>
            <a:spLocks noChangeAspect="1"/>
          </p:cNvSpPr>
          <p:nvPr/>
        </p:nvSpPr>
        <p:spPr>
          <a:xfrm>
            <a:off x="0" y="-12532"/>
            <a:ext cx="12181213" cy="6858000"/>
          </a:xfrm>
          <a:prstGeom prst="rect">
            <a:avLst/>
          </a:prstGeom>
          <a:solidFill>
            <a:srgbClr val="08185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6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5" name="群組 60">
            <a:extLst>
              <a:ext uri="{FF2B5EF4-FFF2-40B4-BE49-F238E27FC236}">
                <a16:creationId xmlns:a16="http://schemas.microsoft.com/office/drawing/2014/main" id="{48BA7A86-D4B7-99BD-113A-527DC2569E80}"/>
              </a:ext>
            </a:extLst>
          </p:cNvPr>
          <p:cNvGrpSpPr/>
          <p:nvPr/>
        </p:nvGrpSpPr>
        <p:grpSpPr>
          <a:xfrm>
            <a:off x="2578499" y="211691"/>
            <a:ext cx="6930348" cy="6471018"/>
            <a:chOff x="2578499" y="211691"/>
            <a:chExt cx="6930348" cy="6471018"/>
          </a:xfrm>
        </p:grpSpPr>
        <p:grpSp>
          <p:nvGrpSpPr>
            <p:cNvPr id="6" name="群組 61">
              <a:extLst>
                <a:ext uri="{FF2B5EF4-FFF2-40B4-BE49-F238E27FC236}">
                  <a16:creationId xmlns:a16="http://schemas.microsoft.com/office/drawing/2014/main" id="{72B96ED6-DC50-2D62-AAC5-E3F0BE5B1D55}"/>
                </a:ext>
              </a:extLst>
            </p:cNvPr>
            <p:cNvGrpSpPr/>
            <p:nvPr/>
          </p:nvGrpSpPr>
          <p:grpSpPr>
            <a:xfrm>
              <a:off x="3660317" y="877302"/>
              <a:ext cx="1530046" cy="1530000"/>
              <a:chOff x="4303328" y="3513538"/>
              <a:chExt cx="4075867" cy="4075741"/>
            </a:xfrm>
          </p:grpSpPr>
          <p:sp>
            <p:nvSpPr>
              <p:cNvPr id="32" name="橢圓 112">
                <a:extLst>
                  <a:ext uri="{FF2B5EF4-FFF2-40B4-BE49-F238E27FC236}">
                    <a16:creationId xmlns:a16="http://schemas.microsoft.com/office/drawing/2014/main" id="{FCAF5A08-D8FB-0717-3376-138CBC70D9F4}"/>
                  </a:ext>
                </a:extLst>
              </p:cNvPr>
              <p:cNvSpPr>
                <a:spLocks noChangeAspect="1"/>
              </p:cNvSpPr>
              <p:nvPr/>
            </p:nvSpPr>
            <p:spPr>
              <a:xfrm>
                <a:off x="4303453" y="3513538"/>
                <a:ext cx="4075742" cy="4075741"/>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3" name="文字方塊 113">
                <a:extLst>
                  <a:ext uri="{FF2B5EF4-FFF2-40B4-BE49-F238E27FC236}">
                    <a16:creationId xmlns:a16="http://schemas.microsoft.com/office/drawing/2014/main" id="{DCF17D02-2EF7-5F36-273B-332A2FD4028E}"/>
                  </a:ext>
                </a:extLst>
              </p:cNvPr>
              <p:cNvSpPr txBox="1"/>
              <p:nvPr/>
            </p:nvSpPr>
            <p:spPr>
              <a:xfrm>
                <a:off x="4303328" y="4411594"/>
                <a:ext cx="4075742" cy="2295665"/>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Certificate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4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Calibration</a:t>
                </a:r>
              </a:p>
            </p:txBody>
          </p:sp>
        </p:grpSp>
        <p:grpSp>
          <p:nvGrpSpPr>
            <p:cNvPr id="7" name="群組 62">
              <a:extLst>
                <a:ext uri="{FF2B5EF4-FFF2-40B4-BE49-F238E27FC236}">
                  <a16:creationId xmlns:a16="http://schemas.microsoft.com/office/drawing/2014/main" id="{F7F55BBA-B5C5-17C1-0B53-B45C99B14571}"/>
                </a:ext>
              </a:extLst>
            </p:cNvPr>
            <p:cNvGrpSpPr/>
            <p:nvPr/>
          </p:nvGrpSpPr>
          <p:grpSpPr>
            <a:xfrm>
              <a:off x="6953325" y="877302"/>
              <a:ext cx="1538838" cy="1530000"/>
              <a:chOff x="4303453" y="3513538"/>
              <a:chExt cx="4099288" cy="4075742"/>
            </a:xfrm>
          </p:grpSpPr>
          <p:sp>
            <p:nvSpPr>
              <p:cNvPr id="30" name="橢圓 110">
                <a:extLst>
                  <a:ext uri="{FF2B5EF4-FFF2-40B4-BE49-F238E27FC236}">
                    <a16:creationId xmlns:a16="http://schemas.microsoft.com/office/drawing/2014/main" id="{74619C79-383A-0316-3753-83894AFB36D2}"/>
                  </a:ext>
                </a:extLst>
              </p:cNvPr>
              <p:cNvSpPr>
                <a:spLocks noChangeAspect="1"/>
              </p:cNvSpPr>
              <p:nvPr/>
            </p:nvSpPr>
            <p:spPr>
              <a:xfrm>
                <a:off x="4303456" y="3513538"/>
                <a:ext cx="4075742"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文字方塊 111">
                <a:extLst>
                  <a:ext uri="{FF2B5EF4-FFF2-40B4-BE49-F238E27FC236}">
                    <a16:creationId xmlns:a16="http://schemas.microsoft.com/office/drawing/2014/main" id="{473C31C7-F579-3C41-6530-DFCB5660E107}"/>
                  </a:ext>
                </a:extLst>
              </p:cNvPr>
              <p:cNvSpPr txBox="1"/>
              <p:nvPr/>
            </p:nvSpPr>
            <p:spPr>
              <a:xfrm>
                <a:off x="4303453" y="4537871"/>
                <a:ext cx="4099288" cy="2295666"/>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Declaration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4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Conformity</a:t>
                </a:r>
              </a:p>
            </p:txBody>
          </p:sp>
        </p:grpSp>
        <p:grpSp>
          <p:nvGrpSpPr>
            <p:cNvPr id="8" name="群組 63">
              <a:extLst>
                <a:ext uri="{FF2B5EF4-FFF2-40B4-BE49-F238E27FC236}">
                  <a16:creationId xmlns:a16="http://schemas.microsoft.com/office/drawing/2014/main" id="{F27F90EB-42ED-6370-437A-BD5A2ABA1689}"/>
                </a:ext>
              </a:extLst>
            </p:cNvPr>
            <p:cNvGrpSpPr/>
            <p:nvPr/>
          </p:nvGrpSpPr>
          <p:grpSpPr>
            <a:xfrm>
              <a:off x="6196425" y="5148416"/>
              <a:ext cx="1633248" cy="1530000"/>
              <a:chOff x="4186205" y="3513538"/>
              <a:chExt cx="4350785" cy="4075742"/>
            </a:xfrm>
          </p:grpSpPr>
          <p:sp>
            <p:nvSpPr>
              <p:cNvPr id="28" name="橢圓 83">
                <a:extLst>
                  <a:ext uri="{FF2B5EF4-FFF2-40B4-BE49-F238E27FC236}">
                    <a16:creationId xmlns:a16="http://schemas.microsoft.com/office/drawing/2014/main" id="{49AB2E12-65B1-D5AE-379D-5887764AE94E}"/>
                  </a:ext>
                </a:extLst>
              </p:cNvPr>
              <p:cNvSpPr>
                <a:spLocks noChangeAspect="1"/>
              </p:cNvSpPr>
              <p:nvPr/>
            </p:nvSpPr>
            <p:spPr>
              <a:xfrm>
                <a:off x="4303456" y="3513538"/>
                <a:ext cx="4075742"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29" name="文字方塊 93">
                <a:extLst>
                  <a:ext uri="{FF2B5EF4-FFF2-40B4-BE49-F238E27FC236}">
                    <a16:creationId xmlns:a16="http://schemas.microsoft.com/office/drawing/2014/main" id="{EAB43465-013C-F903-A53F-2E87821271C4}"/>
                  </a:ext>
                </a:extLst>
              </p:cNvPr>
              <p:cNvSpPr txBox="1"/>
              <p:nvPr/>
            </p:nvSpPr>
            <p:spPr>
              <a:xfrm>
                <a:off x="4186205" y="4771149"/>
                <a:ext cx="4350785" cy="1721751"/>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Pre-use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Checks</a:t>
                </a:r>
              </a:p>
            </p:txBody>
          </p:sp>
        </p:grpSp>
        <p:grpSp>
          <p:nvGrpSpPr>
            <p:cNvPr id="9" name="群組 64">
              <a:extLst>
                <a:ext uri="{FF2B5EF4-FFF2-40B4-BE49-F238E27FC236}">
                  <a16:creationId xmlns:a16="http://schemas.microsoft.com/office/drawing/2014/main" id="{FC7BF598-A877-7578-F251-68E3A6D30455}"/>
                </a:ext>
              </a:extLst>
            </p:cNvPr>
            <p:cNvGrpSpPr/>
            <p:nvPr/>
          </p:nvGrpSpPr>
          <p:grpSpPr>
            <a:xfrm>
              <a:off x="5254088" y="211691"/>
              <a:ext cx="1633248" cy="1530000"/>
              <a:chOff x="1238366" y="11412002"/>
              <a:chExt cx="4350785" cy="4075743"/>
            </a:xfrm>
          </p:grpSpPr>
          <p:sp>
            <p:nvSpPr>
              <p:cNvPr id="26" name="橢圓 81">
                <a:extLst>
                  <a:ext uri="{FF2B5EF4-FFF2-40B4-BE49-F238E27FC236}">
                    <a16:creationId xmlns:a16="http://schemas.microsoft.com/office/drawing/2014/main" id="{4B4B59C1-358B-5B9C-2696-3EDCC11D9C41}"/>
                  </a:ext>
                </a:extLst>
              </p:cNvPr>
              <p:cNvSpPr>
                <a:spLocks/>
              </p:cNvSpPr>
              <p:nvPr/>
            </p:nvSpPr>
            <p:spPr>
              <a:xfrm>
                <a:off x="1367073" y="11412002"/>
                <a:ext cx="4075744" cy="4075743"/>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27" name="文字方塊 82">
                <a:extLst>
                  <a:ext uri="{FF2B5EF4-FFF2-40B4-BE49-F238E27FC236}">
                    <a16:creationId xmlns:a16="http://schemas.microsoft.com/office/drawing/2014/main" id="{173DC211-3616-D654-F870-8F41E2A2FB04}"/>
                  </a:ext>
                </a:extLst>
              </p:cNvPr>
              <p:cNvSpPr txBox="1"/>
              <p:nvPr/>
            </p:nvSpPr>
            <p:spPr>
              <a:xfrm>
                <a:off x="1238366" y="12359721"/>
                <a:ext cx="4350785" cy="2213680"/>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Identification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 altLang="zh-TW" sz="1600" b="1" kern="0" dirty="0">
                    <a:solidFill>
                      <a:prstClr val="white"/>
                    </a:solidFill>
                    <a:effectLst>
                      <a:outerShdw blurRad="50800" dist="38100" dir="2700000" algn="tl" rotWithShape="0">
                        <a:prstClr val="black">
                          <a:alpha val="40000"/>
                        </a:prstClr>
                      </a:outerShdw>
                    </a:effectLst>
                    <a:latin typeface="Helvetica" pitchFamily="2" charset="0"/>
                    <a:ea typeface="新細明體" panose="02020500000000000000" pitchFamily="18" charset="-120"/>
                  </a:rPr>
                  <a:t>or</a:t>
                </a:r>
                <a:endPar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Serial Number</a:t>
                </a:r>
              </a:p>
            </p:txBody>
          </p:sp>
        </p:grpSp>
        <p:grpSp>
          <p:nvGrpSpPr>
            <p:cNvPr id="10" name="群組 65">
              <a:extLst>
                <a:ext uri="{FF2B5EF4-FFF2-40B4-BE49-F238E27FC236}">
                  <a16:creationId xmlns:a16="http://schemas.microsoft.com/office/drawing/2014/main" id="{2EC79A8E-10EE-2FD9-F66F-4FC51A148135}"/>
                </a:ext>
              </a:extLst>
            </p:cNvPr>
            <p:cNvGrpSpPr/>
            <p:nvPr/>
          </p:nvGrpSpPr>
          <p:grpSpPr>
            <a:xfrm>
              <a:off x="2578499" y="2374128"/>
              <a:ext cx="1633248" cy="1530000"/>
              <a:chOff x="1240537" y="11412002"/>
              <a:chExt cx="4350785" cy="4075742"/>
            </a:xfrm>
          </p:grpSpPr>
          <p:sp>
            <p:nvSpPr>
              <p:cNvPr id="24" name="橢圓 79">
                <a:extLst>
                  <a:ext uri="{FF2B5EF4-FFF2-40B4-BE49-F238E27FC236}">
                    <a16:creationId xmlns:a16="http://schemas.microsoft.com/office/drawing/2014/main" id="{2C6CB85D-0E95-0C92-E10B-51ED963DB8AD}"/>
                  </a:ext>
                </a:extLst>
              </p:cNvPr>
              <p:cNvSpPr/>
              <p:nvPr/>
            </p:nvSpPr>
            <p:spPr>
              <a:xfrm>
                <a:off x="1367073" y="11412002"/>
                <a:ext cx="4075744"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5" name="文字方塊 80">
                <a:extLst>
                  <a:ext uri="{FF2B5EF4-FFF2-40B4-BE49-F238E27FC236}">
                    <a16:creationId xmlns:a16="http://schemas.microsoft.com/office/drawing/2014/main" id="{F93C96B9-4534-1EC7-2D5C-EB1FA85EDE9F}"/>
                  </a:ext>
                </a:extLst>
              </p:cNvPr>
              <p:cNvSpPr txBox="1"/>
              <p:nvPr/>
            </p:nvSpPr>
            <p:spPr>
              <a:xfrm>
                <a:off x="1240537" y="12731863"/>
                <a:ext cx="4350785" cy="1721751"/>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Maintenance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Record</a:t>
                </a:r>
              </a:p>
            </p:txBody>
          </p:sp>
        </p:grpSp>
        <p:grpSp>
          <p:nvGrpSpPr>
            <p:cNvPr id="11" name="群組 66">
              <a:extLst>
                <a:ext uri="{FF2B5EF4-FFF2-40B4-BE49-F238E27FC236}">
                  <a16:creationId xmlns:a16="http://schemas.microsoft.com/office/drawing/2014/main" id="{8F56522B-AA99-52E2-BA4F-F3DB8F10EC98}"/>
                </a:ext>
              </a:extLst>
            </p:cNvPr>
            <p:cNvGrpSpPr/>
            <p:nvPr/>
          </p:nvGrpSpPr>
          <p:grpSpPr>
            <a:xfrm>
              <a:off x="7853128" y="2380170"/>
              <a:ext cx="1655719" cy="1530000"/>
              <a:chOff x="4153187" y="3513538"/>
              <a:chExt cx="4410644" cy="4075742"/>
            </a:xfrm>
          </p:grpSpPr>
          <p:sp>
            <p:nvSpPr>
              <p:cNvPr id="22" name="橢圓 77">
                <a:extLst>
                  <a:ext uri="{FF2B5EF4-FFF2-40B4-BE49-F238E27FC236}">
                    <a16:creationId xmlns:a16="http://schemas.microsoft.com/office/drawing/2014/main" id="{ABC96793-6BEB-A592-4BAE-C79E03F4AE6A}"/>
                  </a:ext>
                </a:extLst>
              </p:cNvPr>
              <p:cNvSpPr>
                <a:spLocks noChangeAspect="1"/>
              </p:cNvSpPr>
              <p:nvPr/>
            </p:nvSpPr>
            <p:spPr>
              <a:xfrm>
                <a:off x="4303453" y="3513538"/>
                <a:ext cx="4075743"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23" name="文字方塊 78">
                <a:extLst>
                  <a:ext uri="{FF2B5EF4-FFF2-40B4-BE49-F238E27FC236}">
                    <a16:creationId xmlns:a16="http://schemas.microsoft.com/office/drawing/2014/main" id="{6116C1F3-4EB8-5F37-7204-D10790C36DDE}"/>
                  </a:ext>
                </a:extLst>
              </p:cNvPr>
              <p:cNvSpPr txBox="1"/>
              <p:nvPr/>
            </p:nvSpPr>
            <p:spPr>
              <a:xfrm>
                <a:off x="4153187" y="4786904"/>
                <a:ext cx="4410644" cy="1721751"/>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Manufacture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Documents</a:t>
                </a:r>
              </a:p>
            </p:txBody>
          </p:sp>
        </p:grpSp>
        <p:grpSp>
          <p:nvGrpSpPr>
            <p:cNvPr id="12" name="群組 67">
              <a:extLst>
                <a:ext uri="{FF2B5EF4-FFF2-40B4-BE49-F238E27FC236}">
                  <a16:creationId xmlns:a16="http://schemas.microsoft.com/office/drawing/2014/main" id="{9B34F22D-A8D4-693F-D4B2-666B45970DA2}"/>
                </a:ext>
              </a:extLst>
            </p:cNvPr>
            <p:cNvGrpSpPr/>
            <p:nvPr/>
          </p:nvGrpSpPr>
          <p:grpSpPr>
            <a:xfrm>
              <a:off x="2954957" y="4070711"/>
              <a:ext cx="1539900" cy="1530000"/>
              <a:chOff x="4277081" y="3513538"/>
              <a:chExt cx="4102114" cy="4075742"/>
            </a:xfrm>
          </p:grpSpPr>
          <p:sp>
            <p:nvSpPr>
              <p:cNvPr id="20" name="橢圓 75">
                <a:extLst>
                  <a:ext uri="{FF2B5EF4-FFF2-40B4-BE49-F238E27FC236}">
                    <a16:creationId xmlns:a16="http://schemas.microsoft.com/office/drawing/2014/main" id="{F01598EA-77F5-1E12-1E37-0AF6FC94860B}"/>
                  </a:ext>
                </a:extLst>
              </p:cNvPr>
              <p:cNvSpPr>
                <a:spLocks noChangeAspect="1"/>
              </p:cNvSpPr>
              <p:nvPr/>
            </p:nvSpPr>
            <p:spPr>
              <a:xfrm>
                <a:off x="4303453" y="3513538"/>
                <a:ext cx="4075742"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21" name="文字方塊 76">
                <a:extLst>
                  <a:ext uri="{FF2B5EF4-FFF2-40B4-BE49-F238E27FC236}">
                    <a16:creationId xmlns:a16="http://schemas.microsoft.com/office/drawing/2014/main" id="{C09E9DCD-B976-04D4-5C92-877C70361D14}"/>
                  </a:ext>
                </a:extLst>
              </p:cNvPr>
              <p:cNvSpPr txBox="1"/>
              <p:nvPr/>
            </p:nvSpPr>
            <p:spPr>
              <a:xfrm>
                <a:off x="4277081" y="4689456"/>
                <a:ext cx="4075742" cy="1721751"/>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8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Multiple</a:t>
                </a:r>
              </a:p>
              <a:p>
                <a:pPr marL="0" marR="0" lvl="0" indent="0" algn="ctr" defTabSz="457200" rtl="0" eaLnBrk="1" fontAlgn="auto" latinLnBrk="0" hangingPunct="1">
                  <a:lnSpc>
                    <a:spcPct val="100000"/>
                  </a:lnSpc>
                  <a:spcBef>
                    <a:spcPts val="0"/>
                  </a:spcBef>
                  <a:spcAft>
                    <a:spcPts val="0"/>
                  </a:spcAft>
                  <a:buClrTx/>
                  <a:buSzTx/>
                  <a:buFontTx/>
                  <a:buNone/>
                  <a:tabLst/>
                  <a:defRPr/>
                </a:pPr>
                <a:r>
                  <a:rPr lang="en" altLang="zh-TW" b="1" kern="0" dirty="0">
                    <a:solidFill>
                      <a:prstClr val="white"/>
                    </a:solidFill>
                    <a:effectLst>
                      <a:outerShdw blurRad="50800" dist="38100" dir="2700000" algn="tl" rotWithShape="0">
                        <a:prstClr val="black">
                          <a:alpha val="40000"/>
                        </a:prstClr>
                      </a:outerShdw>
                    </a:effectLst>
                    <a:latin typeface="Helvetica" pitchFamily="2" charset="0"/>
                    <a:ea typeface="新細明體" panose="02020500000000000000" pitchFamily="18" charset="-120"/>
                  </a:rPr>
                  <a:t>Certificates</a:t>
                </a:r>
                <a:endParaRPr kumimoji="0" lang="en" altLang="zh-TW" sz="18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endParaRPr>
              </a:p>
            </p:txBody>
          </p:sp>
        </p:grpSp>
        <p:grpSp>
          <p:nvGrpSpPr>
            <p:cNvPr id="13" name="群組 68">
              <a:extLst>
                <a:ext uri="{FF2B5EF4-FFF2-40B4-BE49-F238E27FC236}">
                  <a16:creationId xmlns:a16="http://schemas.microsoft.com/office/drawing/2014/main" id="{626C4D57-23B3-1ED9-C122-6C4899893BB7}"/>
                </a:ext>
              </a:extLst>
            </p:cNvPr>
            <p:cNvGrpSpPr/>
            <p:nvPr/>
          </p:nvGrpSpPr>
          <p:grpSpPr>
            <a:xfrm>
              <a:off x="7577163" y="4070711"/>
              <a:ext cx="1534409" cy="1530000"/>
              <a:chOff x="4291708" y="3513538"/>
              <a:chExt cx="4087489" cy="4075742"/>
            </a:xfrm>
          </p:grpSpPr>
          <p:sp>
            <p:nvSpPr>
              <p:cNvPr id="18" name="橢圓 73">
                <a:extLst>
                  <a:ext uri="{FF2B5EF4-FFF2-40B4-BE49-F238E27FC236}">
                    <a16:creationId xmlns:a16="http://schemas.microsoft.com/office/drawing/2014/main" id="{6DE523AB-6FAD-538B-0FD4-B31C1B70CCA0}"/>
                  </a:ext>
                </a:extLst>
              </p:cNvPr>
              <p:cNvSpPr>
                <a:spLocks noChangeAspect="1"/>
              </p:cNvSpPr>
              <p:nvPr/>
            </p:nvSpPr>
            <p:spPr>
              <a:xfrm>
                <a:off x="4303456" y="3513538"/>
                <a:ext cx="4075741" cy="4075742"/>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srgbClr val="08185E"/>
                  </a:solidFill>
                  <a:effectLst/>
                  <a:uLnTx/>
                  <a:uFillTx/>
                  <a:latin typeface="Calibri" panose="020F0502020204030204"/>
                  <a:ea typeface="新細明體" panose="02020500000000000000" pitchFamily="18" charset="-120"/>
                  <a:cs typeface="+mn-cs"/>
                </a:endParaRPr>
              </a:p>
            </p:txBody>
          </p:sp>
          <p:sp>
            <p:nvSpPr>
              <p:cNvPr id="19" name="文字方塊 74">
                <a:extLst>
                  <a:ext uri="{FF2B5EF4-FFF2-40B4-BE49-F238E27FC236}">
                    <a16:creationId xmlns:a16="http://schemas.microsoft.com/office/drawing/2014/main" id="{E6E78AFE-0BF1-1676-7714-5B72EC0E8BF5}"/>
                  </a:ext>
                </a:extLst>
              </p:cNvPr>
              <p:cNvSpPr txBox="1"/>
              <p:nvPr/>
            </p:nvSpPr>
            <p:spPr>
              <a:xfrm>
                <a:off x="4291708" y="4448420"/>
                <a:ext cx="4075741" cy="2459644"/>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Distributor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Additional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Certificate</a:t>
                </a:r>
              </a:p>
            </p:txBody>
          </p:sp>
        </p:grpSp>
        <p:sp>
          <p:nvSpPr>
            <p:cNvPr id="14" name="文字方塊 69">
              <a:extLst>
                <a:ext uri="{FF2B5EF4-FFF2-40B4-BE49-F238E27FC236}">
                  <a16:creationId xmlns:a16="http://schemas.microsoft.com/office/drawing/2014/main" id="{51DA6605-2CBF-AD51-FE3E-60155AF2BC53}"/>
                </a:ext>
              </a:extLst>
            </p:cNvPr>
            <p:cNvSpPr txBox="1"/>
            <p:nvPr/>
          </p:nvSpPr>
          <p:spPr>
            <a:xfrm>
              <a:off x="3526584" y="2772872"/>
              <a:ext cx="5036483"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4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Franklin Gothic Heavy" panose="020B0603020102020204" pitchFamily="34" charset="0"/>
                  <a:ea typeface="Arial Unicode MS" panose="020B0604020202020204" pitchFamily="34" charset="-128"/>
                  <a:cs typeface="Arial Unicode MS" panose="020B0604020202020204" pitchFamily="34" charset="-128"/>
                </a:rPr>
                <a:t>Equipment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4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Franklin Gothic Heavy" panose="020B0603020102020204" pitchFamily="34" charset="0"/>
                  <a:ea typeface="Arial Unicode MS" panose="020B0604020202020204" pitchFamily="34" charset="-128"/>
                  <a:cs typeface="Arial Unicode MS" panose="020B0604020202020204" pitchFamily="34" charset="-128"/>
                </a:rPr>
                <a:t>Traceability </a:t>
              </a:r>
            </a:p>
          </p:txBody>
        </p:sp>
        <p:grpSp>
          <p:nvGrpSpPr>
            <p:cNvPr id="15" name="群組 70">
              <a:extLst>
                <a:ext uri="{FF2B5EF4-FFF2-40B4-BE49-F238E27FC236}">
                  <a16:creationId xmlns:a16="http://schemas.microsoft.com/office/drawing/2014/main" id="{7729BB4B-58CC-3EE4-DD2E-964C988CDA59}"/>
                </a:ext>
              </a:extLst>
            </p:cNvPr>
            <p:cNvGrpSpPr/>
            <p:nvPr/>
          </p:nvGrpSpPr>
          <p:grpSpPr>
            <a:xfrm>
              <a:off x="4353876" y="5152709"/>
              <a:ext cx="1670684" cy="1530000"/>
              <a:chOff x="4113018" y="3513538"/>
              <a:chExt cx="4450510" cy="4075741"/>
            </a:xfrm>
          </p:grpSpPr>
          <p:sp>
            <p:nvSpPr>
              <p:cNvPr id="16" name="橢圓 71">
                <a:extLst>
                  <a:ext uri="{FF2B5EF4-FFF2-40B4-BE49-F238E27FC236}">
                    <a16:creationId xmlns:a16="http://schemas.microsoft.com/office/drawing/2014/main" id="{876355E4-F1DE-8517-44BE-077A88FFE9EE}"/>
                  </a:ext>
                </a:extLst>
              </p:cNvPr>
              <p:cNvSpPr>
                <a:spLocks noChangeAspect="1"/>
              </p:cNvSpPr>
              <p:nvPr/>
            </p:nvSpPr>
            <p:spPr>
              <a:xfrm>
                <a:off x="4303453" y="3513538"/>
                <a:ext cx="4075742" cy="4075741"/>
              </a:xfrm>
              <a:prstGeom prst="ellipse">
                <a:avLst/>
              </a:prstGeom>
              <a:noFill/>
              <a:ln w="38100" cap="flat" cmpd="sng" algn="ctr">
                <a:solidFill>
                  <a:srgbClr val="5B9BD5">
                    <a:lumMod val="20000"/>
                    <a:lumOff val="8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TW" altLang="en-US" sz="1400" b="1" i="0" u="none" strike="noStrike" kern="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文字方塊 72">
                <a:extLst>
                  <a:ext uri="{FF2B5EF4-FFF2-40B4-BE49-F238E27FC236}">
                    <a16:creationId xmlns:a16="http://schemas.microsoft.com/office/drawing/2014/main" id="{88E8A81D-B8BF-15C5-78D1-259DD93927A1}"/>
                  </a:ext>
                </a:extLst>
              </p:cNvPr>
              <p:cNvSpPr txBox="1"/>
              <p:nvPr/>
            </p:nvSpPr>
            <p:spPr>
              <a:xfrm>
                <a:off x="4113018" y="4070052"/>
                <a:ext cx="4450510" cy="2787594"/>
              </a:xfrm>
              <a:prstGeom prst="rect">
                <a:avLst/>
              </a:prstGeom>
              <a:noFill/>
              <a:ln w="38100">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Report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4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of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Thorough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 altLang="zh-TW"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Helvetica" pitchFamily="2" charset="0"/>
                    <a:ea typeface="新細明體" panose="02020500000000000000" pitchFamily="18" charset="-120"/>
                    <a:cs typeface="+mn-cs"/>
                  </a:rPr>
                  <a:t>Examination</a:t>
                </a:r>
              </a:p>
            </p:txBody>
          </p:sp>
        </p:grpSp>
      </p:grpSp>
    </p:spTree>
    <p:extLst>
      <p:ext uri="{BB962C8B-B14F-4D97-AF65-F5344CB8AC3E}">
        <p14:creationId xmlns:p14="http://schemas.microsoft.com/office/powerpoint/2010/main" val="1923338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115781" y="4736624"/>
            <a:ext cx="2407736" cy="917646"/>
          </a:xfrm>
          <a:prstGeom prst="rect">
            <a:avLst/>
          </a:prstGeom>
        </p:spPr>
      </p:pic>
      <p:pic>
        <p:nvPicPr>
          <p:cNvPr id="3" name="object 3"/>
          <p:cNvPicPr/>
          <p:nvPr/>
        </p:nvPicPr>
        <p:blipFill>
          <a:blip r:embed="rId3" cstate="print"/>
          <a:stretch>
            <a:fillRect/>
          </a:stretch>
        </p:blipFill>
        <p:spPr>
          <a:xfrm>
            <a:off x="6114541" y="4647539"/>
            <a:ext cx="1140509" cy="996297"/>
          </a:xfrm>
          <a:prstGeom prst="rect">
            <a:avLst/>
          </a:prstGeom>
        </p:spPr>
      </p:pic>
      <p:pic>
        <p:nvPicPr>
          <p:cNvPr id="4" name="object 4"/>
          <p:cNvPicPr/>
          <p:nvPr/>
        </p:nvPicPr>
        <p:blipFill>
          <a:blip r:embed="rId4" cstate="print"/>
          <a:stretch>
            <a:fillRect/>
          </a:stretch>
        </p:blipFill>
        <p:spPr>
          <a:xfrm>
            <a:off x="7514920" y="4600308"/>
            <a:ext cx="1199880" cy="1151879"/>
          </a:xfrm>
          <a:prstGeom prst="rect">
            <a:avLst/>
          </a:prstGeom>
        </p:spPr>
      </p:pic>
      <p:pic>
        <p:nvPicPr>
          <p:cNvPr id="5" name="object 5"/>
          <p:cNvPicPr/>
          <p:nvPr/>
        </p:nvPicPr>
        <p:blipFill>
          <a:blip r:embed="rId5" cstate="print"/>
          <a:stretch>
            <a:fillRect/>
          </a:stretch>
        </p:blipFill>
        <p:spPr>
          <a:xfrm>
            <a:off x="9069306" y="2443040"/>
            <a:ext cx="2237097" cy="348187"/>
          </a:xfrm>
          <a:prstGeom prst="rect">
            <a:avLst/>
          </a:prstGeom>
        </p:spPr>
      </p:pic>
      <p:pic>
        <p:nvPicPr>
          <p:cNvPr id="6" name="object 6"/>
          <p:cNvPicPr/>
          <p:nvPr/>
        </p:nvPicPr>
        <p:blipFill>
          <a:blip r:embed="rId6" cstate="print"/>
          <a:stretch>
            <a:fillRect/>
          </a:stretch>
        </p:blipFill>
        <p:spPr>
          <a:xfrm>
            <a:off x="6141694" y="3624440"/>
            <a:ext cx="2226183" cy="414159"/>
          </a:xfrm>
          <a:prstGeom prst="rect">
            <a:avLst/>
          </a:prstGeom>
        </p:spPr>
      </p:pic>
      <p:pic>
        <p:nvPicPr>
          <p:cNvPr id="7" name="object 7"/>
          <p:cNvPicPr/>
          <p:nvPr/>
        </p:nvPicPr>
        <p:blipFill>
          <a:blip r:embed="rId7" cstate="print"/>
          <a:stretch>
            <a:fillRect/>
          </a:stretch>
        </p:blipFill>
        <p:spPr>
          <a:xfrm>
            <a:off x="6141689" y="2462920"/>
            <a:ext cx="2309639" cy="320845"/>
          </a:xfrm>
          <a:prstGeom prst="rect">
            <a:avLst/>
          </a:prstGeom>
        </p:spPr>
      </p:pic>
      <p:pic>
        <p:nvPicPr>
          <p:cNvPr id="8" name="object 8"/>
          <p:cNvPicPr/>
          <p:nvPr/>
        </p:nvPicPr>
        <p:blipFill>
          <a:blip r:embed="rId8" cstate="print"/>
          <a:stretch>
            <a:fillRect/>
          </a:stretch>
        </p:blipFill>
        <p:spPr>
          <a:xfrm>
            <a:off x="9026945" y="3428999"/>
            <a:ext cx="2321828" cy="734711"/>
          </a:xfrm>
          <a:prstGeom prst="rect">
            <a:avLst/>
          </a:prstGeom>
        </p:spPr>
      </p:pic>
      <p:pic>
        <p:nvPicPr>
          <p:cNvPr id="9" name="object 9"/>
          <p:cNvPicPr/>
          <p:nvPr/>
        </p:nvPicPr>
        <p:blipFill>
          <a:blip r:embed="rId9" cstate="print"/>
          <a:stretch>
            <a:fillRect/>
          </a:stretch>
        </p:blipFill>
        <p:spPr>
          <a:xfrm>
            <a:off x="3419932" y="4617542"/>
            <a:ext cx="2085149" cy="414168"/>
          </a:xfrm>
          <a:prstGeom prst="rect">
            <a:avLst/>
          </a:prstGeom>
        </p:spPr>
      </p:pic>
      <p:pic>
        <p:nvPicPr>
          <p:cNvPr id="10" name="object 10"/>
          <p:cNvPicPr/>
          <p:nvPr/>
        </p:nvPicPr>
        <p:blipFill>
          <a:blip r:embed="rId10" cstate="print"/>
          <a:stretch>
            <a:fillRect/>
          </a:stretch>
        </p:blipFill>
        <p:spPr>
          <a:xfrm>
            <a:off x="7446759" y="609600"/>
            <a:ext cx="921118" cy="1328839"/>
          </a:xfrm>
          <a:prstGeom prst="rect">
            <a:avLst/>
          </a:prstGeom>
        </p:spPr>
      </p:pic>
      <p:pic>
        <p:nvPicPr>
          <p:cNvPr id="11" name="object 11"/>
          <p:cNvPicPr/>
          <p:nvPr/>
        </p:nvPicPr>
        <p:blipFill>
          <a:blip r:embed="rId11" cstate="print"/>
          <a:stretch>
            <a:fillRect/>
          </a:stretch>
        </p:blipFill>
        <p:spPr>
          <a:xfrm>
            <a:off x="793634" y="3179350"/>
            <a:ext cx="1729478" cy="859250"/>
          </a:xfrm>
          <a:prstGeom prst="rect">
            <a:avLst/>
          </a:prstGeom>
        </p:spPr>
      </p:pic>
      <p:pic>
        <p:nvPicPr>
          <p:cNvPr id="12" name="object 12"/>
          <p:cNvPicPr/>
          <p:nvPr/>
        </p:nvPicPr>
        <p:blipFill>
          <a:blip r:embed="rId12" cstate="print"/>
          <a:stretch>
            <a:fillRect/>
          </a:stretch>
        </p:blipFill>
        <p:spPr>
          <a:xfrm>
            <a:off x="10292886" y="784066"/>
            <a:ext cx="1013526" cy="914494"/>
          </a:xfrm>
          <a:prstGeom prst="rect">
            <a:avLst/>
          </a:prstGeom>
        </p:spPr>
      </p:pic>
      <p:grpSp>
        <p:nvGrpSpPr>
          <p:cNvPr id="109" name="群組 108">
            <a:extLst>
              <a:ext uri="{FF2B5EF4-FFF2-40B4-BE49-F238E27FC236}">
                <a16:creationId xmlns:a16="http://schemas.microsoft.com/office/drawing/2014/main" id="{1A36E143-3867-BA0C-74A4-AAA0B714EBF7}"/>
              </a:ext>
            </a:extLst>
          </p:cNvPr>
          <p:cNvGrpSpPr/>
          <p:nvPr/>
        </p:nvGrpSpPr>
        <p:grpSpPr>
          <a:xfrm>
            <a:off x="793635" y="628442"/>
            <a:ext cx="4676622" cy="1005704"/>
            <a:chOff x="793635" y="628442"/>
            <a:chExt cx="4676622" cy="1005704"/>
          </a:xfrm>
        </p:grpSpPr>
        <p:grpSp>
          <p:nvGrpSpPr>
            <p:cNvPr id="13" name="object 13"/>
            <p:cNvGrpSpPr/>
            <p:nvPr/>
          </p:nvGrpSpPr>
          <p:grpSpPr>
            <a:xfrm>
              <a:off x="4475213" y="631888"/>
              <a:ext cx="995044" cy="997585"/>
              <a:chOff x="4475213" y="631888"/>
              <a:chExt cx="995044" cy="997585"/>
            </a:xfrm>
          </p:grpSpPr>
          <p:pic>
            <p:nvPicPr>
              <p:cNvPr id="14" name="object 14"/>
              <p:cNvPicPr/>
              <p:nvPr/>
            </p:nvPicPr>
            <p:blipFill>
              <a:blip r:embed="rId13" cstate="print"/>
              <a:stretch>
                <a:fillRect/>
              </a:stretch>
            </p:blipFill>
            <p:spPr>
              <a:xfrm>
                <a:off x="4475213" y="631888"/>
                <a:ext cx="994841" cy="997089"/>
              </a:xfrm>
              <a:prstGeom prst="rect">
                <a:avLst/>
              </a:prstGeom>
            </p:spPr>
          </p:pic>
          <p:pic>
            <p:nvPicPr>
              <p:cNvPr id="15" name="object 15"/>
              <p:cNvPicPr/>
              <p:nvPr/>
            </p:nvPicPr>
            <p:blipFill>
              <a:blip r:embed="rId14" cstate="print"/>
              <a:stretch>
                <a:fillRect/>
              </a:stretch>
            </p:blipFill>
            <p:spPr>
              <a:xfrm>
                <a:off x="4527877" y="693536"/>
                <a:ext cx="905725" cy="904607"/>
              </a:xfrm>
              <a:prstGeom prst="rect">
                <a:avLst/>
              </a:prstGeom>
            </p:spPr>
          </p:pic>
          <p:sp>
            <p:nvSpPr>
              <p:cNvPr id="16" name="object 16"/>
              <p:cNvSpPr/>
              <p:nvPr/>
            </p:nvSpPr>
            <p:spPr>
              <a:xfrm>
                <a:off x="4847876" y="670820"/>
                <a:ext cx="13335" cy="10160"/>
              </a:xfrm>
              <a:custGeom>
                <a:avLst/>
                <a:gdLst/>
                <a:ahLst/>
                <a:cxnLst/>
                <a:rect l="l" t="t" r="r" b="b"/>
                <a:pathLst>
                  <a:path w="13335" h="10159">
                    <a:moveTo>
                      <a:pt x="3238" y="0"/>
                    </a:moveTo>
                    <a:lnTo>
                      <a:pt x="0" y="0"/>
                    </a:lnTo>
                    <a:lnTo>
                      <a:pt x="0" y="4876"/>
                    </a:lnTo>
                    <a:lnTo>
                      <a:pt x="2425" y="6489"/>
                    </a:lnTo>
                    <a:lnTo>
                      <a:pt x="5664" y="8115"/>
                    </a:lnTo>
                    <a:lnTo>
                      <a:pt x="9715" y="9740"/>
                    </a:lnTo>
                    <a:lnTo>
                      <a:pt x="12153" y="8928"/>
                    </a:lnTo>
                    <a:lnTo>
                      <a:pt x="12966" y="7302"/>
                    </a:lnTo>
                    <a:lnTo>
                      <a:pt x="12966" y="5676"/>
                    </a:lnTo>
                    <a:lnTo>
                      <a:pt x="10528" y="3251"/>
                    </a:lnTo>
                    <a:lnTo>
                      <a:pt x="7289" y="1625"/>
                    </a:lnTo>
                    <a:lnTo>
                      <a:pt x="323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7" name="object 17"/>
            <p:cNvPicPr/>
            <p:nvPr/>
          </p:nvPicPr>
          <p:blipFill>
            <a:blip r:embed="rId15" cstate="print"/>
            <a:stretch>
              <a:fillRect/>
            </a:stretch>
          </p:blipFill>
          <p:spPr>
            <a:xfrm>
              <a:off x="946988" y="732356"/>
              <a:ext cx="74942" cy="75057"/>
            </a:xfrm>
            <a:prstGeom prst="rect">
              <a:avLst/>
            </a:prstGeom>
          </p:spPr>
        </p:pic>
        <p:pic>
          <p:nvPicPr>
            <p:cNvPr id="18" name="object 18"/>
            <p:cNvPicPr/>
            <p:nvPr/>
          </p:nvPicPr>
          <p:blipFill>
            <a:blip r:embed="rId16" cstate="print"/>
            <a:stretch>
              <a:fillRect/>
            </a:stretch>
          </p:blipFill>
          <p:spPr>
            <a:xfrm>
              <a:off x="1054219" y="1173453"/>
              <a:ext cx="74942" cy="73901"/>
            </a:xfrm>
            <a:prstGeom prst="rect">
              <a:avLst/>
            </a:prstGeom>
          </p:spPr>
        </p:pic>
        <p:grpSp>
          <p:nvGrpSpPr>
            <p:cNvPr id="19" name="object 19"/>
            <p:cNvGrpSpPr/>
            <p:nvPr/>
          </p:nvGrpSpPr>
          <p:grpSpPr>
            <a:xfrm>
              <a:off x="793635" y="732356"/>
              <a:ext cx="706120" cy="382270"/>
              <a:chOff x="793635" y="732356"/>
              <a:chExt cx="706120" cy="382270"/>
            </a:xfrm>
          </p:grpSpPr>
          <p:sp>
            <p:nvSpPr>
              <p:cNvPr id="20" name="object 20"/>
              <p:cNvSpPr/>
              <p:nvPr/>
            </p:nvSpPr>
            <p:spPr>
              <a:xfrm>
                <a:off x="793635" y="844359"/>
                <a:ext cx="423545" cy="270510"/>
              </a:xfrm>
              <a:custGeom>
                <a:avLst/>
                <a:gdLst/>
                <a:ahLst/>
                <a:cxnLst/>
                <a:rect l="l" t="t" r="r" b="b"/>
                <a:pathLst>
                  <a:path w="423544" h="270509">
                    <a:moveTo>
                      <a:pt x="142976" y="0"/>
                    </a:moveTo>
                    <a:lnTo>
                      <a:pt x="90472" y="7631"/>
                    </a:lnTo>
                    <a:lnTo>
                      <a:pt x="50310" y="28343"/>
                    </a:lnTo>
                    <a:lnTo>
                      <a:pt x="22091" y="58889"/>
                    </a:lnTo>
                    <a:lnTo>
                      <a:pt x="5460" y="95928"/>
                    </a:lnTo>
                    <a:lnTo>
                      <a:pt x="0" y="136258"/>
                    </a:lnTo>
                    <a:lnTo>
                      <a:pt x="2972" y="171063"/>
                    </a:lnTo>
                    <a:lnTo>
                      <a:pt x="25781" y="225081"/>
                    </a:lnTo>
                    <a:lnTo>
                      <a:pt x="69810" y="257051"/>
                    </a:lnTo>
                    <a:lnTo>
                      <a:pt x="129449" y="269140"/>
                    </a:lnTo>
                    <a:lnTo>
                      <a:pt x="171805" y="270205"/>
                    </a:lnTo>
                    <a:lnTo>
                      <a:pt x="309016" y="270205"/>
                    </a:lnTo>
                    <a:lnTo>
                      <a:pt x="357493" y="264720"/>
                    </a:lnTo>
                    <a:lnTo>
                      <a:pt x="393326" y="247111"/>
                    </a:lnTo>
                    <a:lnTo>
                      <a:pt x="415542" y="215646"/>
                    </a:lnTo>
                    <a:lnTo>
                      <a:pt x="416243" y="211315"/>
                    </a:lnTo>
                    <a:lnTo>
                      <a:pt x="156819" y="211315"/>
                    </a:lnTo>
                    <a:lnTo>
                      <a:pt x="119033" y="206857"/>
                    </a:lnTo>
                    <a:lnTo>
                      <a:pt x="93248" y="192981"/>
                    </a:lnTo>
                    <a:lnTo>
                      <a:pt x="78490" y="168929"/>
                    </a:lnTo>
                    <a:lnTo>
                      <a:pt x="73786" y="133946"/>
                    </a:lnTo>
                    <a:lnTo>
                      <a:pt x="78382" y="103220"/>
                    </a:lnTo>
                    <a:lnTo>
                      <a:pt x="91519" y="79530"/>
                    </a:lnTo>
                    <a:lnTo>
                      <a:pt x="112223" y="64284"/>
                    </a:lnTo>
                    <a:lnTo>
                      <a:pt x="139522" y="58889"/>
                    </a:lnTo>
                    <a:lnTo>
                      <a:pt x="250401" y="58889"/>
                    </a:lnTo>
                    <a:lnTo>
                      <a:pt x="234932" y="32481"/>
                    </a:lnTo>
                    <a:lnTo>
                      <a:pt x="196303" y="8175"/>
                    </a:lnTo>
                    <a:lnTo>
                      <a:pt x="142976" y="0"/>
                    </a:lnTo>
                    <a:close/>
                  </a:path>
                  <a:path w="423544" h="270509">
                    <a:moveTo>
                      <a:pt x="250401" y="58889"/>
                    </a:moveTo>
                    <a:lnTo>
                      <a:pt x="139522" y="58889"/>
                    </a:lnTo>
                    <a:lnTo>
                      <a:pt x="165731" y="63492"/>
                    </a:lnTo>
                    <a:lnTo>
                      <a:pt x="184053" y="77514"/>
                    </a:lnTo>
                    <a:lnTo>
                      <a:pt x="194809" y="101280"/>
                    </a:lnTo>
                    <a:lnTo>
                      <a:pt x="198201" y="133946"/>
                    </a:lnTo>
                    <a:lnTo>
                      <a:pt x="198323" y="211315"/>
                    </a:lnTo>
                    <a:lnTo>
                      <a:pt x="266357" y="211315"/>
                    </a:lnTo>
                    <a:lnTo>
                      <a:pt x="266357" y="128181"/>
                    </a:lnTo>
                    <a:lnTo>
                      <a:pt x="258428" y="72593"/>
                    </a:lnTo>
                    <a:lnTo>
                      <a:pt x="250401" y="58889"/>
                    </a:lnTo>
                    <a:close/>
                  </a:path>
                  <a:path w="423544" h="270509">
                    <a:moveTo>
                      <a:pt x="423164" y="0"/>
                    </a:moveTo>
                    <a:lnTo>
                      <a:pt x="351675" y="0"/>
                    </a:lnTo>
                    <a:lnTo>
                      <a:pt x="351675" y="166281"/>
                    </a:lnTo>
                    <a:lnTo>
                      <a:pt x="353974" y="166281"/>
                    </a:lnTo>
                    <a:lnTo>
                      <a:pt x="351453" y="187446"/>
                    </a:lnTo>
                    <a:lnTo>
                      <a:pt x="343312" y="201356"/>
                    </a:lnTo>
                    <a:lnTo>
                      <a:pt x="328685" y="208988"/>
                    </a:lnTo>
                    <a:lnTo>
                      <a:pt x="306705" y="211315"/>
                    </a:lnTo>
                    <a:lnTo>
                      <a:pt x="416243" y="211315"/>
                    </a:lnTo>
                    <a:lnTo>
                      <a:pt x="423109" y="168929"/>
                    </a:lnTo>
                    <a:lnTo>
                      <a:pt x="423164" y="0"/>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17" cstate="print"/>
              <a:stretch>
                <a:fillRect/>
              </a:stretch>
            </p:blipFill>
            <p:spPr>
              <a:xfrm>
                <a:off x="861667" y="732356"/>
                <a:ext cx="73787" cy="75057"/>
              </a:xfrm>
              <a:prstGeom prst="rect">
                <a:avLst/>
              </a:prstGeom>
            </p:spPr>
          </p:pic>
          <p:sp>
            <p:nvSpPr>
              <p:cNvPr id="22" name="object 22"/>
              <p:cNvSpPr/>
              <p:nvPr/>
            </p:nvSpPr>
            <p:spPr>
              <a:xfrm>
                <a:off x="1244462" y="844373"/>
                <a:ext cx="255270" cy="270510"/>
              </a:xfrm>
              <a:custGeom>
                <a:avLst/>
                <a:gdLst/>
                <a:ahLst/>
                <a:cxnLst/>
                <a:rect l="l" t="t" r="r" b="b"/>
                <a:pathLst>
                  <a:path w="255269" h="270509">
                    <a:moveTo>
                      <a:pt x="113004" y="0"/>
                    </a:moveTo>
                    <a:lnTo>
                      <a:pt x="56502" y="0"/>
                    </a:lnTo>
                    <a:lnTo>
                      <a:pt x="56502" y="58877"/>
                    </a:lnTo>
                    <a:lnTo>
                      <a:pt x="117614" y="58877"/>
                    </a:lnTo>
                    <a:lnTo>
                      <a:pt x="144910" y="64109"/>
                    </a:lnTo>
                    <a:lnTo>
                      <a:pt x="165611" y="79084"/>
                    </a:lnTo>
                    <a:lnTo>
                      <a:pt x="178743" y="102720"/>
                    </a:lnTo>
                    <a:lnTo>
                      <a:pt x="183337" y="133934"/>
                    </a:lnTo>
                    <a:lnTo>
                      <a:pt x="183337" y="211302"/>
                    </a:lnTo>
                    <a:lnTo>
                      <a:pt x="0" y="211302"/>
                    </a:lnTo>
                    <a:lnTo>
                      <a:pt x="0" y="270192"/>
                    </a:lnTo>
                    <a:lnTo>
                      <a:pt x="254825" y="270192"/>
                    </a:lnTo>
                    <a:lnTo>
                      <a:pt x="254825" y="136245"/>
                    </a:lnTo>
                    <a:lnTo>
                      <a:pt x="249484" y="95916"/>
                    </a:lnTo>
                    <a:lnTo>
                      <a:pt x="233130" y="58858"/>
                    </a:lnTo>
                    <a:lnTo>
                      <a:pt x="205264" y="28339"/>
                    </a:lnTo>
                    <a:lnTo>
                      <a:pt x="165388" y="7629"/>
                    </a:lnTo>
                    <a:lnTo>
                      <a:pt x="113004" y="0"/>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3" name="object 23"/>
            <p:cNvPicPr/>
            <p:nvPr/>
          </p:nvPicPr>
          <p:blipFill>
            <a:blip r:embed="rId18" cstate="print"/>
            <a:stretch>
              <a:fillRect/>
            </a:stretch>
          </p:blipFill>
          <p:spPr>
            <a:xfrm>
              <a:off x="1140700" y="1173453"/>
              <a:ext cx="74942" cy="73901"/>
            </a:xfrm>
            <a:prstGeom prst="rect">
              <a:avLst/>
            </a:prstGeom>
          </p:spPr>
        </p:pic>
        <p:sp>
          <p:nvSpPr>
            <p:cNvPr id="24" name="object 24"/>
            <p:cNvSpPr/>
            <p:nvPr/>
          </p:nvSpPr>
          <p:spPr>
            <a:xfrm>
              <a:off x="3879138" y="712749"/>
              <a:ext cx="220345" cy="534035"/>
            </a:xfrm>
            <a:custGeom>
              <a:avLst/>
              <a:gdLst/>
              <a:ahLst/>
              <a:cxnLst/>
              <a:rect l="l" t="t" r="r" b="b"/>
              <a:pathLst>
                <a:path w="220345" h="534035">
                  <a:moveTo>
                    <a:pt x="69189" y="0"/>
                  </a:moveTo>
                  <a:lnTo>
                    <a:pt x="0" y="0"/>
                  </a:lnTo>
                  <a:lnTo>
                    <a:pt x="0" y="401815"/>
                  </a:lnTo>
                  <a:lnTo>
                    <a:pt x="69189" y="401815"/>
                  </a:lnTo>
                  <a:lnTo>
                    <a:pt x="69189" y="0"/>
                  </a:lnTo>
                  <a:close/>
                </a:path>
                <a:path w="220345" h="534035">
                  <a:moveTo>
                    <a:pt x="220218" y="158178"/>
                  </a:moveTo>
                  <a:lnTo>
                    <a:pt x="147574" y="158178"/>
                  </a:lnTo>
                  <a:lnTo>
                    <a:pt x="147574" y="399503"/>
                  </a:lnTo>
                  <a:lnTo>
                    <a:pt x="142989" y="429869"/>
                  </a:lnTo>
                  <a:lnTo>
                    <a:pt x="129844" y="452767"/>
                  </a:lnTo>
                  <a:lnTo>
                    <a:pt x="109156" y="467220"/>
                  </a:lnTo>
                  <a:lnTo>
                    <a:pt x="81851" y="472249"/>
                  </a:lnTo>
                  <a:lnTo>
                    <a:pt x="64198" y="471322"/>
                  </a:lnTo>
                  <a:lnTo>
                    <a:pt x="49568" y="469087"/>
                  </a:lnTo>
                  <a:lnTo>
                    <a:pt x="38404" y="466420"/>
                  </a:lnTo>
                  <a:lnTo>
                    <a:pt x="31115" y="464172"/>
                  </a:lnTo>
                  <a:lnTo>
                    <a:pt x="23050" y="460705"/>
                  </a:lnTo>
                  <a:lnTo>
                    <a:pt x="23050" y="527672"/>
                  </a:lnTo>
                  <a:lnTo>
                    <a:pt x="38493" y="530047"/>
                  </a:lnTo>
                  <a:lnTo>
                    <a:pt x="52311" y="531863"/>
                  </a:lnTo>
                  <a:lnTo>
                    <a:pt x="65049" y="533044"/>
                  </a:lnTo>
                  <a:lnTo>
                    <a:pt x="77241" y="533450"/>
                  </a:lnTo>
                  <a:lnTo>
                    <a:pt x="128854" y="528167"/>
                  </a:lnTo>
                  <a:lnTo>
                    <a:pt x="168910" y="512178"/>
                  </a:lnTo>
                  <a:lnTo>
                    <a:pt x="197446" y="485317"/>
                  </a:lnTo>
                  <a:lnTo>
                    <a:pt x="214541" y="447433"/>
                  </a:lnTo>
                  <a:lnTo>
                    <a:pt x="220218" y="398348"/>
                  </a:lnTo>
                  <a:lnTo>
                    <a:pt x="220218" y="158178"/>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4145483" y="756615"/>
              <a:ext cx="69215" cy="359410"/>
            </a:xfrm>
            <a:custGeom>
              <a:avLst/>
              <a:gdLst/>
              <a:ahLst/>
              <a:cxnLst/>
              <a:rect l="l" t="t" r="r" b="b"/>
              <a:pathLst>
                <a:path w="69214" h="359409">
                  <a:moveTo>
                    <a:pt x="69189" y="0"/>
                  </a:moveTo>
                  <a:lnTo>
                    <a:pt x="0" y="0"/>
                  </a:lnTo>
                  <a:lnTo>
                    <a:pt x="0" y="359105"/>
                  </a:lnTo>
                  <a:lnTo>
                    <a:pt x="69189" y="359105"/>
                  </a:lnTo>
                  <a:lnTo>
                    <a:pt x="69189" y="0"/>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2986690" y="713884"/>
              <a:ext cx="847725" cy="532765"/>
            </a:xfrm>
            <a:custGeom>
              <a:avLst/>
              <a:gdLst/>
              <a:ahLst/>
              <a:cxnLst/>
              <a:rect l="l" t="t" r="r" b="b"/>
              <a:pathLst>
                <a:path w="847725" h="532765">
                  <a:moveTo>
                    <a:pt x="38061" y="456107"/>
                  </a:moveTo>
                  <a:lnTo>
                    <a:pt x="38061" y="523074"/>
                  </a:lnTo>
                  <a:lnTo>
                    <a:pt x="63244" y="526957"/>
                  </a:lnTo>
                  <a:lnTo>
                    <a:pt x="85617" y="529864"/>
                  </a:lnTo>
                  <a:lnTo>
                    <a:pt x="105827" y="531688"/>
                  </a:lnTo>
                  <a:lnTo>
                    <a:pt x="124523" y="532320"/>
                  </a:lnTo>
                  <a:lnTo>
                    <a:pt x="175710" y="527063"/>
                  </a:lnTo>
                  <a:lnTo>
                    <a:pt x="215771" y="511328"/>
                  </a:lnTo>
                  <a:lnTo>
                    <a:pt x="244652" y="485173"/>
                  </a:lnTo>
                  <a:lnTo>
                    <a:pt x="252002" y="469963"/>
                  </a:lnTo>
                  <a:lnTo>
                    <a:pt x="121069" y="469963"/>
                  </a:lnTo>
                  <a:lnTo>
                    <a:pt x="103629" y="469277"/>
                  </a:lnTo>
                  <a:lnTo>
                    <a:pt x="84459" y="467075"/>
                  </a:lnTo>
                  <a:lnTo>
                    <a:pt x="63992" y="463143"/>
                  </a:lnTo>
                  <a:lnTo>
                    <a:pt x="42659" y="457263"/>
                  </a:lnTo>
                  <a:lnTo>
                    <a:pt x="38061" y="456107"/>
                  </a:lnTo>
                  <a:close/>
                </a:path>
                <a:path w="847725" h="532765">
                  <a:moveTo>
                    <a:pt x="142976" y="131635"/>
                  </a:moveTo>
                  <a:lnTo>
                    <a:pt x="90472" y="139265"/>
                  </a:lnTo>
                  <a:lnTo>
                    <a:pt x="50310" y="159974"/>
                  </a:lnTo>
                  <a:lnTo>
                    <a:pt x="22102" y="190493"/>
                  </a:lnTo>
                  <a:lnTo>
                    <a:pt x="5461" y="227552"/>
                  </a:lnTo>
                  <a:lnTo>
                    <a:pt x="0" y="267881"/>
                  </a:lnTo>
                  <a:lnTo>
                    <a:pt x="3640" y="302020"/>
                  </a:lnTo>
                  <a:lnTo>
                    <a:pt x="26919" y="355572"/>
                  </a:lnTo>
                  <a:lnTo>
                    <a:pt x="70966" y="387526"/>
                  </a:lnTo>
                  <a:lnTo>
                    <a:pt x="130604" y="399619"/>
                  </a:lnTo>
                  <a:lnTo>
                    <a:pt x="172961" y="400685"/>
                  </a:lnTo>
                  <a:lnTo>
                    <a:pt x="197167" y="400685"/>
                  </a:lnTo>
                  <a:lnTo>
                    <a:pt x="191761" y="430996"/>
                  </a:lnTo>
                  <a:lnTo>
                    <a:pt x="177277" y="452645"/>
                  </a:lnTo>
                  <a:lnTo>
                    <a:pt x="153713" y="465634"/>
                  </a:lnTo>
                  <a:lnTo>
                    <a:pt x="121069" y="469963"/>
                  </a:lnTo>
                  <a:lnTo>
                    <a:pt x="252002" y="469963"/>
                  </a:lnTo>
                  <a:lnTo>
                    <a:pt x="262299" y="448654"/>
                  </a:lnTo>
                  <a:lnTo>
                    <a:pt x="268655" y="401828"/>
                  </a:lnTo>
                  <a:lnTo>
                    <a:pt x="675678" y="401828"/>
                  </a:lnTo>
                  <a:lnTo>
                    <a:pt x="727235" y="399204"/>
                  </a:lnTo>
                  <a:lnTo>
                    <a:pt x="769921" y="390454"/>
                  </a:lnTo>
                  <a:lnTo>
                    <a:pt x="827784" y="349315"/>
                  </a:lnTo>
                  <a:lnTo>
                    <a:pt x="830466" y="342938"/>
                  </a:lnTo>
                  <a:lnTo>
                    <a:pt x="266357" y="342938"/>
                  </a:lnTo>
                  <a:lnTo>
                    <a:pt x="266357" y="340639"/>
                  </a:lnTo>
                  <a:lnTo>
                    <a:pt x="156806" y="340639"/>
                  </a:lnTo>
                  <a:lnTo>
                    <a:pt x="119035" y="336181"/>
                  </a:lnTo>
                  <a:lnTo>
                    <a:pt x="93257" y="322305"/>
                  </a:lnTo>
                  <a:lnTo>
                    <a:pt x="78502" y="298253"/>
                  </a:lnTo>
                  <a:lnTo>
                    <a:pt x="73799" y="263271"/>
                  </a:lnTo>
                  <a:lnTo>
                    <a:pt x="78375" y="233212"/>
                  </a:lnTo>
                  <a:lnTo>
                    <a:pt x="91381" y="209865"/>
                  </a:lnTo>
                  <a:lnTo>
                    <a:pt x="111738" y="194746"/>
                  </a:lnTo>
                  <a:lnTo>
                    <a:pt x="138366" y="189369"/>
                  </a:lnTo>
                  <a:lnTo>
                    <a:pt x="249729" y="189369"/>
                  </a:lnTo>
                  <a:lnTo>
                    <a:pt x="234932" y="164110"/>
                  </a:lnTo>
                  <a:lnTo>
                    <a:pt x="196303" y="139808"/>
                  </a:lnTo>
                  <a:lnTo>
                    <a:pt x="142976" y="131635"/>
                  </a:lnTo>
                  <a:close/>
                </a:path>
                <a:path w="847725" h="532765">
                  <a:moveTo>
                    <a:pt x="517715" y="0"/>
                  </a:moveTo>
                  <a:lnTo>
                    <a:pt x="433539" y="0"/>
                  </a:lnTo>
                  <a:lnTo>
                    <a:pt x="392175" y="45843"/>
                  </a:lnTo>
                  <a:lnTo>
                    <a:pt x="315503" y="129739"/>
                  </a:lnTo>
                  <a:lnTo>
                    <a:pt x="297484" y="148958"/>
                  </a:lnTo>
                  <a:lnTo>
                    <a:pt x="297484" y="208991"/>
                  </a:lnTo>
                  <a:lnTo>
                    <a:pt x="395490" y="208991"/>
                  </a:lnTo>
                  <a:lnTo>
                    <a:pt x="418409" y="211644"/>
                  </a:lnTo>
                  <a:lnTo>
                    <a:pt x="439596" y="221553"/>
                  </a:lnTo>
                  <a:lnTo>
                    <a:pt x="455160" y="241636"/>
                  </a:lnTo>
                  <a:lnTo>
                    <a:pt x="461213" y="274815"/>
                  </a:lnTo>
                  <a:lnTo>
                    <a:pt x="456835" y="306408"/>
                  </a:lnTo>
                  <a:lnTo>
                    <a:pt x="442620" y="327498"/>
                  </a:lnTo>
                  <a:lnTo>
                    <a:pt x="416946" y="339276"/>
                  </a:lnTo>
                  <a:lnTo>
                    <a:pt x="378193" y="342938"/>
                  </a:lnTo>
                  <a:lnTo>
                    <a:pt x="518858" y="342938"/>
                  </a:lnTo>
                  <a:lnTo>
                    <a:pt x="525097" y="329081"/>
                  </a:lnTo>
                  <a:lnTo>
                    <a:pt x="529820" y="313494"/>
                  </a:lnTo>
                  <a:lnTo>
                    <a:pt x="532812" y="296176"/>
                  </a:lnTo>
                  <a:lnTo>
                    <a:pt x="533857" y="277126"/>
                  </a:lnTo>
                  <a:lnTo>
                    <a:pt x="529069" y="241183"/>
                  </a:lnTo>
                  <a:lnTo>
                    <a:pt x="513822" y="206570"/>
                  </a:lnTo>
                  <a:lnTo>
                    <a:pt x="486786" y="177113"/>
                  </a:lnTo>
                  <a:lnTo>
                    <a:pt x="446634" y="156634"/>
                  </a:lnTo>
                  <a:lnTo>
                    <a:pt x="392036" y="148958"/>
                  </a:lnTo>
                  <a:lnTo>
                    <a:pt x="382803" y="148958"/>
                  </a:lnTo>
                  <a:lnTo>
                    <a:pt x="517715" y="0"/>
                  </a:lnTo>
                  <a:close/>
                </a:path>
                <a:path w="847725" h="532765">
                  <a:moveTo>
                    <a:pt x="705650" y="131635"/>
                  </a:moveTo>
                  <a:lnTo>
                    <a:pt x="652812" y="139808"/>
                  </a:lnTo>
                  <a:lnTo>
                    <a:pt x="614133" y="164110"/>
                  </a:lnTo>
                  <a:lnTo>
                    <a:pt x="590371" y="204217"/>
                  </a:lnTo>
                  <a:lnTo>
                    <a:pt x="582282" y="259803"/>
                  </a:lnTo>
                  <a:lnTo>
                    <a:pt x="582282" y="342938"/>
                  </a:lnTo>
                  <a:lnTo>
                    <a:pt x="830466" y="342938"/>
                  </a:lnTo>
                  <a:lnTo>
                    <a:pt x="830947" y="341795"/>
                  </a:lnTo>
                  <a:lnTo>
                    <a:pt x="652614" y="341795"/>
                  </a:lnTo>
                  <a:lnTo>
                    <a:pt x="652733" y="264426"/>
                  </a:lnTo>
                  <a:lnTo>
                    <a:pt x="656126" y="231744"/>
                  </a:lnTo>
                  <a:lnTo>
                    <a:pt x="666880" y="207986"/>
                  </a:lnTo>
                  <a:lnTo>
                    <a:pt x="685201" y="193969"/>
                  </a:lnTo>
                  <a:lnTo>
                    <a:pt x="711415" y="189369"/>
                  </a:lnTo>
                  <a:lnTo>
                    <a:pt x="824753" y="189369"/>
                  </a:lnTo>
                  <a:lnTo>
                    <a:pt x="797915" y="159974"/>
                  </a:lnTo>
                  <a:lnTo>
                    <a:pt x="758038" y="139265"/>
                  </a:lnTo>
                  <a:lnTo>
                    <a:pt x="705650" y="131635"/>
                  </a:lnTo>
                  <a:close/>
                </a:path>
                <a:path w="847725" h="532765">
                  <a:moveTo>
                    <a:pt x="824753" y="189369"/>
                  </a:moveTo>
                  <a:lnTo>
                    <a:pt x="711415" y="189369"/>
                  </a:lnTo>
                  <a:lnTo>
                    <a:pt x="738712" y="194601"/>
                  </a:lnTo>
                  <a:lnTo>
                    <a:pt x="759412" y="209576"/>
                  </a:lnTo>
                  <a:lnTo>
                    <a:pt x="772544" y="233212"/>
                  </a:lnTo>
                  <a:lnTo>
                    <a:pt x="777138" y="264426"/>
                  </a:lnTo>
                  <a:lnTo>
                    <a:pt x="772455" y="299409"/>
                  </a:lnTo>
                  <a:lnTo>
                    <a:pt x="757828" y="323461"/>
                  </a:lnTo>
                  <a:lnTo>
                    <a:pt x="732389" y="337337"/>
                  </a:lnTo>
                  <a:lnTo>
                    <a:pt x="695274" y="341795"/>
                  </a:lnTo>
                  <a:lnTo>
                    <a:pt x="830947" y="341795"/>
                  </a:lnTo>
                  <a:lnTo>
                    <a:pt x="842512" y="314293"/>
                  </a:lnTo>
                  <a:lnTo>
                    <a:pt x="847471" y="267881"/>
                  </a:lnTo>
                  <a:lnTo>
                    <a:pt x="842131" y="227552"/>
                  </a:lnTo>
                  <a:lnTo>
                    <a:pt x="825779" y="190493"/>
                  </a:lnTo>
                  <a:lnTo>
                    <a:pt x="824753" y="189369"/>
                  </a:lnTo>
                  <a:close/>
                </a:path>
                <a:path w="847725" h="532765">
                  <a:moveTo>
                    <a:pt x="249729" y="189369"/>
                  </a:moveTo>
                  <a:lnTo>
                    <a:pt x="138366" y="189369"/>
                  </a:lnTo>
                  <a:lnTo>
                    <a:pt x="164395" y="193969"/>
                  </a:lnTo>
                  <a:lnTo>
                    <a:pt x="182319" y="207986"/>
                  </a:lnTo>
                  <a:lnTo>
                    <a:pt x="192678" y="231744"/>
                  </a:lnTo>
                  <a:lnTo>
                    <a:pt x="195899" y="264426"/>
                  </a:lnTo>
                  <a:lnTo>
                    <a:pt x="196011" y="340639"/>
                  </a:lnTo>
                  <a:lnTo>
                    <a:pt x="266357" y="340639"/>
                  </a:lnTo>
                  <a:lnTo>
                    <a:pt x="266357" y="259803"/>
                  </a:lnTo>
                  <a:lnTo>
                    <a:pt x="258428" y="204217"/>
                  </a:lnTo>
                  <a:lnTo>
                    <a:pt x="249729" y="189369"/>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1532726" y="712726"/>
              <a:ext cx="1206500" cy="532765"/>
            </a:xfrm>
            <a:custGeom>
              <a:avLst/>
              <a:gdLst/>
              <a:ahLst/>
              <a:cxnLst/>
              <a:rect l="l" t="t" r="r" b="b"/>
              <a:pathLst>
                <a:path w="1206500" h="532765">
                  <a:moveTo>
                    <a:pt x="36906" y="456107"/>
                  </a:moveTo>
                  <a:lnTo>
                    <a:pt x="36906" y="523074"/>
                  </a:lnTo>
                  <a:lnTo>
                    <a:pt x="62088" y="526957"/>
                  </a:lnTo>
                  <a:lnTo>
                    <a:pt x="84462" y="529864"/>
                  </a:lnTo>
                  <a:lnTo>
                    <a:pt x="104677" y="531688"/>
                  </a:lnTo>
                  <a:lnTo>
                    <a:pt x="123380" y="532320"/>
                  </a:lnTo>
                  <a:lnTo>
                    <a:pt x="174560" y="527064"/>
                  </a:lnTo>
                  <a:lnTo>
                    <a:pt x="214618" y="511332"/>
                  </a:lnTo>
                  <a:lnTo>
                    <a:pt x="243497" y="485181"/>
                  </a:lnTo>
                  <a:lnTo>
                    <a:pt x="250851" y="469963"/>
                  </a:lnTo>
                  <a:lnTo>
                    <a:pt x="119913" y="469963"/>
                  </a:lnTo>
                  <a:lnTo>
                    <a:pt x="102473" y="469277"/>
                  </a:lnTo>
                  <a:lnTo>
                    <a:pt x="83305" y="467075"/>
                  </a:lnTo>
                  <a:lnTo>
                    <a:pt x="62841" y="463143"/>
                  </a:lnTo>
                  <a:lnTo>
                    <a:pt x="41516" y="457263"/>
                  </a:lnTo>
                  <a:lnTo>
                    <a:pt x="36906" y="456107"/>
                  </a:lnTo>
                  <a:close/>
                </a:path>
                <a:path w="1206500" h="532765">
                  <a:moveTo>
                    <a:pt x="141820" y="130479"/>
                  </a:moveTo>
                  <a:lnTo>
                    <a:pt x="89437" y="138110"/>
                  </a:lnTo>
                  <a:lnTo>
                    <a:pt x="49561" y="158823"/>
                  </a:lnTo>
                  <a:lnTo>
                    <a:pt x="21695" y="189346"/>
                  </a:lnTo>
                  <a:lnTo>
                    <a:pt x="5340" y="226408"/>
                  </a:lnTo>
                  <a:lnTo>
                    <a:pt x="0" y="266738"/>
                  </a:lnTo>
                  <a:lnTo>
                    <a:pt x="2810" y="301543"/>
                  </a:lnTo>
                  <a:lnTo>
                    <a:pt x="25294" y="355561"/>
                  </a:lnTo>
                  <a:lnTo>
                    <a:pt x="69814" y="387529"/>
                  </a:lnTo>
                  <a:lnTo>
                    <a:pt x="129445" y="399609"/>
                  </a:lnTo>
                  <a:lnTo>
                    <a:pt x="171805" y="400672"/>
                  </a:lnTo>
                  <a:lnTo>
                    <a:pt x="196011" y="400672"/>
                  </a:lnTo>
                  <a:lnTo>
                    <a:pt x="190606" y="430990"/>
                  </a:lnTo>
                  <a:lnTo>
                    <a:pt x="176122" y="452643"/>
                  </a:lnTo>
                  <a:lnTo>
                    <a:pt x="152558" y="465633"/>
                  </a:lnTo>
                  <a:lnTo>
                    <a:pt x="119913" y="469963"/>
                  </a:lnTo>
                  <a:lnTo>
                    <a:pt x="250851" y="469963"/>
                  </a:lnTo>
                  <a:lnTo>
                    <a:pt x="261143" y="448665"/>
                  </a:lnTo>
                  <a:lnTo>
                    <a:pt x="267500" y="401840"/>
                  </a:lnTo>
                  <a:lnTo>
                    <a:pt x="812930" y="401840"/>
                  </a:lnTo>
                  <a:lnTo>
                    <a:pt x="821101" y="400534"/>
                  </a:lnTo>
                  <a:lnTo>
                    <a:pt x="836613" y="395861"/>
                  </a:lnTo>
                  <a:lnTo>
                    <a:pt x="850938" y="389127"/>
                  </a:lnTo>
                  <a:lnTo>
                    <a:pt x="996783" y="389127"/>
                  </a:lnTo>
                  <a:lnTo>
                    <a:pt x="1000836" y="386829"/>
                  </a:lnTo>
                  <a:lnTo>
                    <a:pt x="1164393" y="386829"/>
                  </a:lnTo>
                  <a:lnTo>
                    <a:pt x="1169174" y="384517"/>
                  </a:lnTo>
                  <a:lnTo>
                    <a:pt x="1183473" y="373385"/>
                  </a:lnTo>
                  <a:lnTo>
                    <a:pt x="1193671" y="360411"/>
                  </a:lnTo>
                  <a:lnTo>
                    <a:pt x="1199980" y="347654"/>
                  </a:lnTo>
                  <a:lnTo>
                    <a:pt x="1201165" y="342938"/>
                  </a:lnTo>
                  <a:lnTo>
                    <a:pt x="153352" y="342938"/>
                  </a:lnTo>
                  <a:lnTo>
                    <a:pt x="115573" y="338482"/>
                  </a:lnTo>
                  <a:lnTo>
                    <a:pt x="89792" y="324610"/>
                  </a:lnTo>
                  <a:lnTo>
                    <a:pt x="75035" y="300563"/>
                  </a:lnTo>
                  <a:lnTo>
                    <a:pt x="70332" y="265582"/>
                  </a:lnTo>
                  <a:lnTo>
                    <a:pt x="74926" y="234855"/>
                  </a:lnTo>
                  <a:lnTo>
                    <a:pt x="88060" y="211166"/>
                  </a:lnTo>
                  <a:lnTo>
                    <a:pt x="108764" y="195920"/>
                  </a:lnTo>
                  <a:lnTo>
                    <a:pt x="136067" y="190525"/>
                  </a:lnTo>
                  <a:lnTo>
                    <a:pt x="249925" y="190525"/>
                  </a:lnTo>
                  <a:lnTo>
                    <a:pt x="233776" y="162956"/>
                  </a:lnTo>
                  <a:lnTo>
                    <a:pt x="195148" y="138653"/>
                  </a:lnTo>
                  <a:lnTo>
                    <a:pt x="141820" y="130479"/>
                  </a:lnTo>
                  <a:close/>
                </a:path>
                <a:path w="1206500" h="532765">
                  <a:moveTo>
                    <a:pt x="812930" y="401840"/>
                  </a:moveTo>
                  <a:lnTo>
                    <a:pt x="743699" y="401840"/>
                  </a:lnTo>
                  <a:lnTo>
                    <a:pt x="754079" y="402687"/>
                  </a:lnTo>
                  <a:lnTo>
                    <a:pt x="764457" y="403423"/>
                  </a:lnTo>
                  <a:lnTo>
                    <a:pt x="774835" y="403942"/>
                  </a:lnTo>
                  <a:lnTo>
                    <a:pt x="785215" y="404139"/>
                  </a:lnTo>
                  <a:lnTo>
                    <a:pt x="804076" y="403256"/>
                  </a:lnTo>
                  <a:lnTo>
                    <a:pt x="812930" y="401840"/>
                  </a:lnTo>
                  <a:close/>
                </a:path>
                <a:path w="1206500" h="532765">
                  <a:moveTo>
                    <a:pt x="996783" y="389127"/>
                  </a:moveTo>
                  <a:lnTo>
                    <a:pt x="850938" y="389127"/>
                  </a:lnTo>
                  <a:lnTo>
                    <a:pt x="870735" y="395861"/>
                  </a:lnTo>
                  <a:lnTo>
                    <a:pt x="891724" y="400534"/>
                  </a:lnTo>
                  <a:lnTo>
                    <a:pt x="913360" y="403256"/>
                  </a:lnTo>
                  <a:lnTo>
                    <a:pt x="935101" y="404139"/>
                  </a:lnTo>
                  <a:lnTo>
                    <a:pt x="954292" y="403058"/>
                  </a:lnTo>
                  <a:lnTo>
                    <a:pt x="971859" y="399813"/>
                  </a:lnTo>
                  <a:lnTo>
                    <a:pt x="987480" y="394404"/>
                  </a:lnTo>
                  <a:lnTo>
                    <a:pt x="996783" y="389127"/>
                  </a:lnTo>
                  <a:close/>
                </a:path>
                <a:path w="1206500" h="532765">
                  <a:moveTo>
                    <a:pt x="1164393" y="386829"/>
                  </a:moveTo>
                  <a:lnTo>
                    <a:pt x="1000836" y="386829"/>
                  </a:lnTo>
                  <a:lnTo>
                    <a:pt x="1019171" y="393557"/>
                  </a:lnTo>
                  <a:lnTo>
                    <a:pt x="1039455" y="398230"/>
                  </a:lnTo>
                  <a:lnTo>
                    <a:pt x="1061470" y="400956"/>
                  </a:lnTo>
                  <a:lnTo>
                    <a:pt x="1084999" y="401840"/>
                  </a:lnTo>
                  <a:lnTo>
                    <a:pt x="1091920" y="401840"/>
                  </a:lnTo>
                  <a:lnTo>
                    <a:pt x="1114366" y="400594"/>
                  </a:lnTo>
                  <a:lnTo>
                    <a:pt x="1135734" y="397075"/>
                  </a:lnTo>
                  <a:lnTo>
                    <a:pt x="1154508" y="391607"/>
                  </a:lnTo>
                  <a:lnTo>
                    <a:pt x="1164393" y="386829"/>
                  </a:lnTo>
                  <a:close/>
                </a:path>
                <a:path w="1206500" h="532765">
                  <a:moveTo>
                    <a:pt x="249925" y="190525"/>
                  </a:moveTo>
                  <a:lnTo>
                    <a:pt x="136067" y="190525"/>
                  </a:lnTo>
                  <a:lnTo>
                    <a:pt x="162275" y="195125"/>
                  </a:lnTo>
                  <a:lnTo>
                    <a:pt x="180592" y="209143"/>
                  </a:lnTo>
                  <a:lnTo>
                    <a:pt x="191344" y="232905"/>
                  </a:lnTo>
                  <a:lnTo>
                    <a:pt x="194736" y="265582"/>
                  </a:lnTo>
                  <a:lnTo>
                    <a:pt x="194856" y="342938"/>
                  </a:lnTo>
                  <a:lnTo>
                    <a:pt x="737933" y="342938"/>
                  </a:lnTo>
                  <a:lnTo>
                    <a:pt x="737933" y="341795"/>
                  </a:lnTo>
                  <a:lnTo>
                    <a:pt x="265201" y="341795"/>
                  </a:lnTo>
                  <a:lnTo>
                    <a:pt x="265201" y="258660"/>
                  </a:lnTo>
                  <a:lnTo>
                    <a:pt x="257272" y="203067"/>
                  </a:lnTo>
                  <a:lnTo>
                    <a:pt x="249925" y="190525"/>
                  </a:lnTo>
                  <a:close/>
                </a:path>
                <a:path w="1206500" h="532765">
                  <a:moveTo>
                    <a:pt x="887831" y="157035"/>
                  </a:moveTo>
                  <a:lnTo>
                    <a:pt x="817498" y="157035"/>
                  </a:lnTo>
                  <a:lnTo>
                    <a:pt x="817383" y="300563"/>
                  </a:lnTo>
                  <a:lnTo>
                    <a:pt x="816111" y="316950"/>
                  </a:lnTo>
                  <a:lnTo>
                    <a:pt x="811587" y="329525"/>
                  </a:lnTo>
                  <a:lnTo>
                    <a:pt x="803386" y="337553"/>
                  </a:lnTo>
                  <a:lnTo>
                    <a:pt x="790968" y="341795"/>
                  </a:lnTo>
                  <a:lnTo>
                    <a:pt x="749465" y="341795"/>
                  </a:lnTo>
                  <a:lnTo>
                    <a:pt x="737933" y="342938"/>
                  </a:lnTo>
                  <a:lnTo>
                    <a:pt x="921270" y="342938"/>
                  </a:lnTo>
                  <a:lnTo>
                    <a:pt x="912603" y="342687"/>
                  </a:lnTo>
                  <a:lnTo>
                    <a:pt x="903828" y="341788"/>
                  </a:lnTo>
                  <a:lnTo>
                    <a:pt x="894837" y="340023"/>
                  </a:lnTo>
                  <a:lnTo>
                    <a:pt x="885520" y="337172"/>
                  </a:lnTo>
                  <a:lnTo>
                    <a:pt x="886368" y="329487"/>
                  </a:lnTo>
                  <a:lnTo>
                    <a:pt x="887068" y="322018"/>
                  </a:lnTo>
                  <a:lnTo>
                    <a:pt x="887632" y="312817"/>
                  </a:lnTo>
                  <a:lnTo>
                    <a:pt x="887809" y="303682"/>
                  </a:lnTo>
                  <a:lnTo>
                    <a:pt x="887831" y="157035"/>
                  </a:lnTo>
                  <a:close/>
                </a:path>
                <a:path w="1206500" h="532765">
                  <a:moveTo>
                    <a:pt x="1036574" y="157035"/>
                  </a:moveTo>
                  <a:lnTo>
                    <a:pt x="966241" y="157035"/>
                  </a:lnTo>
                  <a:lnTo>
                    <a:pt x="966241" y="299072"/>
                  </a:lnTo>
                  <a:lnTo>
                    <a:pt x="963592" y="319079"/>
                  </a:lnTo>
                  <a:lnTo>
                    <a:pt x="955428" y="332697"/>
                  </a:lnTo>
                  <a:lnTo>
                    <a:pt x="941429" y="340468"/>
                  </a:lnTo>
                  <a:lnTo>
                    <a:pt x="921270" y="342938"/>
                  </a:lnTo>
                  <a:lnTo>
                    <a:pt x="1201165" y="342938"/>
                  </a:lnTo>
                  <a:lnTo>
                    <a:pt x="1201452" y="341795"/>
                  </a:lnTo>
                  <a:lnTo>
                    <a:pt x="1069886" y="341788"/>
                  </a:lnTo>
                  <a:lnTo>
                    <a:pt x="1061346" y="341361"/>
                  </a:lnTo>
                  <a:lnTo>
                    <a:pt x="1052571" y="340061"/>
                  </a:lnTo>
                  <a:lnTo>
                    <a:pt x="1043579" y="337894"/>
                  </a:lnTo>
                  <a:lnTo>
                    <a:pt x="1034262" y="334860"/>
                  </a:lnTo>
                  <a:lnTo>
                    <a:pt x="1035111" y="327717"/>
                  </a:lnTo>
                  <a:lnTo>
                    <a:pt x="1035849" y="320159"/>
                  </a:lnTo>
                  <a:lnTo>
                    <a:pt x="1036330" y="312817"/>
                  </a:lnTo>
                  <a:lnTo>
                    <a:pt x="1036400" y="311069"/>
                  </a:lnTo>
                  <a:lnTo>
                    <a:pt x="1036574" y="303682"/>
                  </a:lnTo>
                  <a:lnTo>
                    <a:pt x="1036574" y="157035"/>
                  </a:lnTo>
                  <a:close/>
                </a:path>
                <a:path w="1206500" h="532765">
                  <a:moveTo>
                    <a:pt x="460057" y="129324"/>
                  </a:moveTo>
                  <a:lnTo>
                    <a:pt x="404838" y="135368"/>
                  </a:lnTo>
                  <a:lnTo>
                    <a:pt x="356427" y="153430"/>
                  </a:lnTo>
                  <a:lnTo>
                    <a:pt x="322067" y="183400"/>
                  </a:lnTo>
                  <a:lnTo>
                    <a:pt x="309003" y="225170"/>
                  </a:lnTo>
                  <a:lnTo>
                    <a:pt x="315670" y="259143"/>
                  </a:lnTo>
                  <a:lnTo>
                    <a:pt x="332066" y="291707"/>
                  </a:lnTo>
                  <a:lnTo>
                    <a:pt x="352787" y="320159"/>
                  </a:lnTo>
                  <a:lnTo>
                    <a:pt x="372427" y="341795"/>
                  </a:lnTo>
                  <a:lnTo>
                    <a:pt x="549991" y="341788"/>
                  </a:lnTo>
                  <a:lnTo>
                    <a:pt x="552875" y="338327"/>
                  </a:lnTo>
                  <a:lnTo>
                    <a:pt x="460057" y="338327"/>
                  </a:lnTo>
                  <a:lnTo>
                    <a:pt x="442527" y="326672"/>
                  </a:lnTo>
                  <a:lnTo>
                    <a:pt x="414078" y="297913"/>
                  </a:lnTo>
                  <a:lnTo>
                    <a:pt x="387575" y="261357"/>
                  </a:lnTo>
                  <a:lnTo>
                    <a:pt x="375881" y="226313"/>
                  </a:lnTo>
                  <a:lnTo>
                    <a:pt x="383557" y="210981"/>
                  </a:lnTo>
                  <a:lnTo>
                    <a:pt x="403556" y="199761"/>
                  </a:lnTo>
                  <a:lnTo>
                    <a:pt x="431340" y="192870"/>
                  </a:lnTo>
                  <a:lnTo>
                    <a:pt x="462368" y="190525"/>
                  </a:lnTo>
                  <a:lnTo>
                    <a:pt x="600276" y="190525"/>
                  </a:lnTo>
                  <a:lnTo>
                    <a:pt x="598047" y="183400"/>
                  </a:lnTo>
                  <a:lnTo>
                    <a:pt x="563687" y="153430"/>
                  </a:lnTo>
                  <a:lnTo>
                    <a:pt x="515276" y="135368"/>
                  </a:lnTo>
                  <a:lnTo>
                    <a:pt x="460057" y="129324"/>
                  </a:lnTo>
                  <a:close/>
                </a:path>
                <a:path w="1206500" h="532765">
                  <a:moveTo>
                    <a:pt x="737933" y="157035"/>
                  </a:moveTo>
                  <a:lnTo>
                    <a:pt x="667600" y="157035"/>
                  </a:lnTo>
                  <a:lnTo>
                    <a:pt x="667600" y="341795"/>
                  </a:lnTo>
                  <a:lnTo>
                    <a:pt x="737933" y="341795"/>
                  </a:lnTo>
                  <a:lnTo>
                    <a:pt x="737933" y="157035"/>
                  </a:lnTo>
                  <a:close/>
                </a:path>
                <a:path w="1206500" h="532765">
                  <a:moveTo>
                    <a:pt x="1206068" y="0"/>
                  </a:moveTo>
                  <a:lnTo>
                    <a:pt x="1134579" y="0"/>
                  </a:lnTo>
                  <a:lnTo>
                    <a:pt x="1134494" y="297480"/>
                  </a:lnTo>
                  <a:lnTo>
                    <a:pt x="1132057" y="317926"/>
                  </a:lnTo>
                  <a:lnTo>
                    <a:pt x="1123913" y="331836"/>
                  </a:lnTo>
                  <a:lnTo>
                    <a:pt x="1109285" y="339468"/>
                  </a:lnTo>
                  <a:lnTo>
                    <a:pt x="1087310" y="341795"/>
                  </a:lnTo>
                  <a:lnTo>
                    <a:pt x="1201452" y="341795"/>
                  </a:lnTo>
                  <a:lnTo>
                    <a:pt x="1205991" y="303682"/>
                  </a:lnTo>
                  <a:lnTo>
                    <a:pt x="1206068" y="0"/>
                  </a:lnTo>
                  <a:close/>
                </a:path>
                <a:path w="1206500" h="532765">
                  <a:moveTo>
                    <a:pt x="600276" y="190525"/>
                  </a:moveTo>
                  <a:lnTo>
                    <a:pt x="462368" y="190525"/>
                  </a:lnTo>
                  <a:lnTo>
                    <a:pt x="492360" y="192870"/>
                  </a:lnTo>
                  <a:lnTo>
                    <a:pt x="519002" y="199761"/>
                  </a:lnTo>
                  <a:lnTo>
                    <a:pt x="538080" y="210981"/>
                  </a:lnTo>
                  <a:lnTo>
                    <a:pt x="545376" y="226313"/>
                  </a:lnTo>
                  <a:lnTo>
                    <a:pt x="533991" y="260870"/>
                  </a:lnTo>
                  <a:lnTo>
                    <a:pt x="507907" y="297480"/>
                  </a:lnTo>
                  <a:lnTo>
                    <a:pt x="479228" y="326510"/>
                  </a:lnTo>
                  <a:lnTo>
                    <a:pt x="460057" y="338327"/>
                  </a:lnTo>
                  <a:lnTo>
                    <a:pt x="552875" y="338327"/>
                  </a:lnTo>
                  <a:lnTo>
                    <a:pt x="575594" y="311069"/>
                  </a:lnTo>
                  <a:lnTo>
                    <a:pt x="594821" y="280449"/>
                  </a:lnTo>
                  <a:lnTo>
                    <a:pt x="606912" y="251346"/>
                  </a:lnTo>
                  <a:lnTo>
                    <a:pt x="611111" y="225170"/>
                  </a:lnTo>
                  <a:lnTo>
                    <a:pt x="600276" y="190525"/>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2792983" y="712736"/>
              <a:ext cx="69215" cy="401955"/>
            </a:xfrm>
            <a:custGeom>
              <a:avLst/>
              <a:gdLst/>
              <a:ahLst/>
              <a:cxnLst/>
              <a:rect l="l" t="t" r="r" b="b"/>
              <a:pathLst>
                <a:path w="69214" h="401955">
                  <a:moveTo>
                    <a:pt x="69189" y="0"/>
                  </a:moveTo>
                  <a:lnTo>
                    <a:pt x="0" y="0"/>
                  </a:lnTo>
                  <a:lnTo>
                    <a:pt x="0" y="401827"/>
                  </a:lnTo>
                  <a:lnTo>
                    <a:pt x="69189" y="401827"/>
                  </a:lnTo>
                  <a:lnTo>
                    <a:pt x="69189" y="0"/>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p:cNvPicPr/>
            <p:nvPr/>
          </p:nvPicPr>
          <p:blipFill>
            <a:blip r:embed="rId19" cstate="print"/>
            <a:stretch>
              <a:fillRect/>
            </a:stretch>
          </p:blipFill>
          <p:spPr>
            <a:xfrm>
              <a:off x="4129347" y="628442"/>
              <a:ext cx="102615" cy="94678"/>
            </a:xfrm>
            <a:prstGeom prst="rect">
              <a:avLst/>
            </a:prstGeom>
          </p:spPr>
        </p:pic>
        <p:sp>
          <p:nvSpPr>
            <p:cNvPr id="30" name="object 30"/>
            <p:cNvSpPr/>
            <p:nvPr/>
          </p:nvSpPr>
          <p:spPr>
            <a:xfrm>
              <a:off x="3990981" y="1358198"/>
              <a:ext cx="273685" cy="274955"/>
            </a:xfrm>
            <a:custGeom>
              <a:avLst/>
              <a:gdLst/>
              <a:ahLst/>
              <a:cxnLst/>
              <a:rect l="l" t="t" r="r" b="b"/>
              <a:pathLst>
                <a:path w="273685" h="274955">
                  <a:moveTo>
                    <a:pt x="137210" y="0"/>
                  </a:moveTo>
                  <a:lnTo>
                    <a:pt x="94162" y="6975"/>
                  </a:lnTo>
                  <a:lnTo>
                    <a:pt x="56537" y="26424"/>
                  </a:lnTo>
                  <a:lnTo>
                    <a:pt x="26714" y="56125"/>
                  </a:lnTo>
                  <a:lnTo>
                    <a:pt x="7075" y="93862"/>
                  </a:lnTo>
                  <a:lnTo>
                    <a:pt x="0" y="137414"/>
                  </a:lnTo>
                  <a:lnTo>
                    <a:pt x="6964" y="180970"/>
                  </a:lnTo>
                  <a:lnTo>
                    <a:pt x="26381" y="218707"/>
                  </a:lnTo>
                  <a:lnTo>
                    <a:pt x="56038" y="248407"/>
                  </a:lnTo>
                  <a:lnTo>
                    <a:pt x="93719" y="267853"/>
                  </a:lnTo>
                  <a:lnTo>
                    <a:pt x="137210" y="274828"/>
                  </a:lnTo>
                  <a:lnTo>
                    <a:pt x="180138" y="267853"/>
                  </a:lnTo>
                  <a:lnTo>
                    <a:pt x="217477" y="248407"/>
                  </a:lnTo>
                  <a:lnTo>
                    <a:pt x="246958" y="218707"/>
                  </a:lnTo>
                  <a:lnTo>
                    <a:pt x="250749" y="211315"/>
                  </a:lnTo>
                  <a:lnTo>
                    <a:pt x="137210" y="211315"/>
                  </a:lnTo>
                  <a:lnTo>
                    <a:pt x="107986" y="205434"/>
                  </a:lnTo>
                  <a:lnTo>
                    <a:pt x="84170" y="189379"/>
                  </a:lnTo>
                  <a:lnTo>
                    <a:pt x="68139" y="165527"/>
                  </a:lnTo>
                  <a:lnTo>
                    <a:pt x="62268" y="136258"/>
                  </a:lnTo>
                  <a:lnTo>
                    <a:pt x="68139" y="107662"/>
                  </a:lnTo>
                  <a:lnTo>
                    <a:pt x="84170" y="84153"/>
                  </a:lnTo>
                  <a:lnTo>
                    <a:pt x="107986" y="68221"/>
                  </a:lnTo>
                  <a:lnTo>
                    <a:pt x="137210" y="62357"/>
                  </a:lnTo>
                  <a:lnTo>
                    <a:pt x="250153" y="62357"/>
                  </a:lnTo>
                  <a:lnTo>
                    <a:pt x="246958" y="56125"/>
                  </a:lnTo>
                  <a:lnTo>
                    <a:pt x="217477" y="26424"/>
                  </a:lnTo>
                  <a:lnTo>
                    <a:pt x="180138" y="6975"/>
                  </a:lnTo>
                  <a:lnTo>
                    <a:pt x="137210" y="0"/>
                  </a:lnTo>
                  <a:close/>
                </a:path>
                <a:path w="273685" h="274955">
                  <a:moveTo>
                    <a:pt x="250153" y="62357"/>
                  </a:moveTo>
                  <a:lnTo>
                    <a:pt x="137210" y="62357"/>
                  </a:lnTo>
                  <a:lnTo>
                    <a:pt x="165763" y="68221"/>
                  </a:lnTo>
                  <a:lnTo>
                    <a:pt x="189241" y="84153"/>
                  </a:lnTo>
                  <a:lnTo>
                    <a:pt x="205153" y="107662"/>
                  </a:lnTo>
                  <a:lnTo>
                    <a:pt x="211010" y="136258"/>
                  </a:lnTo>
                  <a:lnTo>
                    <a:pt x="205153" y="165527"/>
                  </a:lnTo>
                  <a:lnTo>
                    <a:pt x="189241" y="189379"/>
                  </a:lnTo>
                  <a:lnTo>
                    <a:pt x="165763" y="205434"/>
                  </a:lnTo>
                  <a:lnTo>
                    <a:pt x="137210" y="211315"/>
                  </a:lnTo>
                  <a:lnTo>
                    <a:pt x="250749" y="211315"/>
                  </a:lnTo>
                  <a:lnTo>
                    <a:pt x="266310" y="180970"/>
                  </a:lnTo>
                  <a:lnTo>
                    <a:pt x="273265" y="137414"/>
                  </a:lnTo>
                  <a:lnTo>
                    <a:pt x="266310" y="93862"/>
                  </a:lnTo>
                  <a:lnTo>
                    <a:pt x="250153" y="62357"/>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3359112" y="1354746"/>
              <a:ext cx="627380" cy="279400"/>
            </a:xfrm>
            <a:custGeom>
              <a:avLst/>
              <a:gdLst/>
              <a:ahLst/>
              <a:cxnLst/>
              <a:rect l="l" t="t" r="r" b="b"/>
              <a:pathLst>
                <a:path w="627379" h="279400">
                  <a:moveTo>
                    <a:pt x="367817" y="99301"/>
                  </a:moveTo>
                  <a:lnTo>
                    <a:pt x="363054" y="57594"/>
                  </a:lnTo>
                  <a:lnTo>
                    <a:pt x="333336" y="17043"/>
                  </a:lnTo>
                  <a:lnTo>
                    <a:pt x="292900" y="2070"/>
                  </a:lnTo>
                  <a:lnTo>
                    <a:pt x="267512" y="0"/>
                  </a:lnTo>
                  <a:lnTo>
                    <a:pt x="244932" y="1066"/>
                  </a:lnTo>
                  <a:lnTo>
                    <a:pt x="222681" y="4191"/>
                  </a:lnTo>
                  <a:lnTo>
                    <a:pt x="201510" y="9258"/>
                  </a:lnTo>
                  <a:lnTo>
                    <a:pt x="182194" y="16167"/>
                  </a:lnTo>
                  <a:lnTo>
                    <a:pt x="167360" y="8775"/>
                  </a:lnTo>
                  <a:lnTo>
                    <a:pt x="151777" y="3759"/>
                  </a:lnTo>
                  <a:lnTo>
                    <a:pt x="134670" y="901"/>
                  </a:lnTo>
                  <a:lnTo>
                    <a:pt x="115316" y="0"/>
                  </a:lnTo>
                  <a:lnTo>
                    <a:pt x="89128" y="914"/>
                  </a:lnTo>
                  <a:lnTo>
                    <a:pt x="62407" y="3898"/>
                  </a:lnTo>
                  <a:lnTo>
                    <a:pt x="35039" y="9258"/>
                  </a:lnTo>
                  <a:lnTo>
                    <a:pt x="6921" y="17322"/>
                  </a:lnTo>
                  <a:lnTo>
                    <a:pt x="0" y="19634"/>
                  </a:lnTo>
                  <a:lnTo>
                    <a:pt x="0" y="271360"/>
                  </a:lnTo>
                  <a:lnTo>
                    <a:pt x="68046" y="271360"/>
                  </a:lnTo>
                  <a:lnTo>
                    <a:pt x="68046" y="64668"/>
                  </a:lnTo>
                  <a:lnTo>
                    <a:pt x="77876" y="61810"/>
                  </a:lnTo>
                  <a:lnTo>
                    <a:pt x="87058" y="60045"/>
                  </a:lnTo>
                  <a:lnTo>
                    <a:pt x="96240" y="59143"/>
                  </a:lnTo>
                  <a:lnTo>
                    <a:pt x="106083" y="58889"/>
                  </a:lnTo>
                  <a:lnTo>
                    <a:pt x="127038" y="61074"/>
                  </a:lnTo>
                  <a:lnTo>
                    <a:pt x="140525" y="68567"/>
                  </a:lnTo>
                  <a:lnTo>
                    <a:pt x="147764" y="82765"/>
                  </a:lnTo>
                  <a:lnTo>
                    <a:pt x="149910" y="105079"/>
                  </a:lnTo>
                  <a:lnTo>
                    <a:pt x="149910" y="271360"/>
                  </a:lnTo>
                  <a:lnTo>
                    <a:pt x="219087" y="271360"/>
                  </a:lnTo>
                  <a:lnTo>
                    <a:pt x="219087" y="100457"/>
                  </a:lnTo>
                  <a:lnTo>
                    <a:pt x="218859" y="90004"/>
                  </a:lnTo>
                  <a:lnTo>
                    <a:pt x="218211" y="80975"/>
                  </a:lnTo>
                  <a:lnTo>
                    <a:pt x="217131" y="73025"/>
                  </a:lnTo>
                  <a:lnTo>
                    <a:pt x="215620" y="65824"/>
                  </a:lnTo>
                  <a:lnTo>
                    <a:pt x="225437" y="62788"/>
                  </a:lnTo>
                  <a:lnTo>
                    <a:pt x="234505" y="60617"/>
                  </a:lnTo>
                  <a:lnTo>
                    <a:pt x="243344" y="59321"/>
                  </a:lnTo>
                  <a:lnTo>
                    <a:pt x="252526" y="58889"/>
                  </a:lnTo>
                  <a:lnTo>
                    <a:pt x="273519" y="61722"/>
                  </a:lnTo>
                  <a:lnTo>
                    <a:pt x="288264" y="70294"/>
                  </a:lnTo>
                  <a:lnTo>
                    <a:pt x="296938" y="84709"/>
                  </a:lnTo>
                  <a:lnTo>
                    <a:pt x="299796" y="105079"/>
                  </a:lnTo>
                  <a:lnTo>
                    <a:pt x="299796" y="271360"/>
                  </a:lnTo>
                  <a:lnTo>
                    <a:pt x="367817" y="271360"/>
                  </a:lnTo>
                  <a:lnTo>
                    <a:pt x="367817" y="99301"/>
                  </a:lnTo>
                  <a:close/>
                </a:path>
                <a:path w="627379" h="279400">
                  <a:moveTo>
                    <a:pt x="627240" y="247103"/>
                  </a:moveTo>
                  <a:lnTo>
                    <a:pt x="592658" y="203225"/>
                  </a:lnTo>
                  <a:lnTo>
                    <a:pt x="579056" y="209956"/>
                  </a:lnTo>
                  <a:lnTo>
                    <a:pt x="566851" y="214630"/>
                  </a:lnTo>
                  <a:lnTo>
                    <a:pt x="554875" y="217360"/>
                  </a:lnTo>
                  <a:lnTo>
                    <a:pt x="541921" y="218236"/>
                  </a:lnTo>
                  <a:lnTo>
                    <a:pt x="511302" y="212966"/>
                  </a:lnTo>
                  <a:lnTo>
                    <a:pt x="488886" y="197739"/>
                  </a:lnTo>
                  <a:lnTo>
                    <a:pt x="475119" y="173418"/>
                  </a:lnTo>
                  <a:lnTo>
                    <a:pt x="470433" y="140868"/>
                  </a:lnTo>
                  <a:lnTo>
                    <a:pt x="475297" y="106984"/>
                  </a:lnTo>
                  <a:lnTo>
                    <a:pt x="489458" y="81991"/>
                  </a:lnTo>
                  <a:lnTo>
                    <a:pt x="512267" y="66509"/>
                  </a:lnTo>
                  <a:lnTo>
                    <a:pt x="543077" y="61201"/>
                  </a:lnTo>
                  <a:lnTo>
                    <a:pt x="549795" y="61417"/>
                  </a:lnTo>
                  <a:lnTo>
                    <a:pt x="587413" y="73113"/>
                  </a:lnTo>
                  <a:lnTo>
                    <a:pt x="594956" y="78524"/>
                  </a:lnTo>
                  <a:lnTo>
                    <a:pt x="623785" y="28867"/>
                  </a:lnTo>
                  <a:lnTo>
                    <a:pt x="589902" y="10515"/>
                  </a:lnTo>
                  <a:lnTo>
                    <a:pt x="539610" y="2311"/>
                  </a:lnTo>
                  <a:lnTo>
                    <a:pt x="493915" y="8877"/>
                  </a:lnTo>
                  <a:lnTo>
                    <a:pt x="455955" y="27698"/>
                  </a:lnTo>
                  <a:lnTo>
                    <a:pt x="427139" y="57429"/>
                  </a:lnTo>
                  <a:lnTo>
                    <a:pt x="408825" y="96761"/>
                  </a:lnTo>
                  <a:lnTo>
                    <a:pt x="402412" y="144335"/>
                  </a:lnTo>
                  <a:lnTo>
                    <a:pt x="408470" y="189750"/>
                  </a:lnTo>
                  <a:lnTo>
                    <a:pt x="425919" y="226898"/>
                  </a:lnTo>
                  <a:lnTo>
                    <a:pt x="453720" y="254749"/>
                  </a:lnTo>
                  <a:lnTo>
                    <a:pt x="490816" y="272224"/>
                  </a:lnTo>
                  <a:lnTo>
                    <a:pt x="536155" y="278282"/>
                  </a:lnTo>
                  <a:lnTo>
                    <a:pt x="568071" y="279095"/>
                  </a:lnTo>
                  <a:lnTo>
                    <a:pt x="588187" y="276123"/>
                  </a:lnTo>
                  <a:lnTo>
                    <a:pt x="605066" y="266433"/>
                  </a:lnTo>
                  <a:lnTo>
                    <a:pt x="627240" y="247103"/>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2563520" y="1355915"/>
              <a:ext cx="756920" cy="271780"/>
            </a:xfrm>
            <a:custGeom>
              <a:avLst/>
              <a:gdLst/>
              <a:ahLst/>
              <a:cxnLst/>
              <a:rect l="l" t="t" r="r" b="b"/>
              <a:pathLst>
                <a:path w="756920" h="271780">
                  <a:moveTo>
                    <a:pt x="265201" y="128168"/>
                  </a:moveTo>
                  <a:lnTo>
                    <a:pt x="257289" y="73215"/>
                  </a:lnTo>
                  <a:lnTo>
                    <a:pt x="233934" y="33324"/>
                  </a:lnTo>
                  <a:lnTo>
                    <a:pt x="195643" y="8813"/>
                  </a:lnTo>
                  <a:lnTo>
                    <a:pt x="193713" y="8496"/>
                  </a:lnTo>
                  <a:lnTo>
                    <a:pt x="193713" y="136245"/>
                  </a:lnTo>
                  <a:lnTo>
                    <a:pt x="193713" y="212458"/>
                  </a:lnTo>
                  <a:lnTo>
                    <a:pt x="152196" y="212458"/>
                  </a:lnTo>
                  <a:lnTo>
                    <a:pt x="114731" y="207822"/>
                  </a:lnTo>
                  <a:lnTo>
                    <a:pt x="88506" y="193548"/>
                  </a:lnTo>
                  <a:lnTo>
                    <a:pt x="73075" y="169100"/>
                  </a:lnTo>
                  <a:lnTo>
                    <a:pt x="68033" y="133934"/>
                  </a:lnTo>
                  <a:lnTo>
                    <a:pt x="72809" y="103200"/>
                  </a:lnTo>
                  <a:lnTo>
                    <a:pt x="86334" y="79514"/>
                  </a:lnTo>
                  <a:lnTo>
                    <a:pt x="107429" y="64262"/>
                  </a:lnTo>
                  <a:lnTo>
                    <a:pt x="134899" y="58877"/>
                  </a:lnTo>
                  <a:lnTo>
                    <a:pt x="161124" y="63652"/>
                  </a:lnTo>
                  <a:lnTo>
                    <a:pt x="179451" y="78066"/>
                  </a:lnTo>
                  <a:lnTo>
                    <a:pt x="190207" y="102222"/>
                  </a:lnTo>
                  <a:lnTo>
                    <a:pt x="193713" y="136245"/>
                  </a:lnTo>
                  <a:lnTo>
                    <a:pt x="193713" y="8496"/>
                  </a:lnTo>
                  <a:lnTo>
                    <a:pt x="142976" y="0"/>
                  </a:lnTo>
                  <a:lnTo>
                    <a:pt x="90474" y="7620"/>
                  </a:lnTo>
                  <a:lnTo>
                    <a:pt x="50317" y="28333"/>
                  </a:lnTo>
                  <a:lnTo>
                    <a:pt x="22098" y="58877"/>
                  </a:lnTo>
                  <a:lnTo>
                    <a:pt x="5461" y="95910"/>
                  </a:lnTo>
                  <a:lnTo>
                    <a:pt x="0" y="136245"/>
                  </a:lnTo>
                  <a:lnTo>
                    <a:pt x="2971" y="171208"/>
                  </a:lnTo>
                  <a:lnTo>
                    <a:pt x="25781" y="225552"/>
                  </a:lnTo>
                  <a:lnTo>
                    <a:pt x="69824" y="257035"/>
                  </a:lnTo>
                  <a:lnTo>
                    <a:pt x="129451" y="269125"/>
                  </a:lnTo>
                  <a:lnTo>
                    <a:pt x="171805" y="270192"/>
                  </a:lnTo>
                  <a:lnTo>
                    <a:pt x="265201" y="270192"/>
                  </a:lnTo>
                  <a:lnTo>
                    <a:pt x="265201" y="212458"/>
                  </a:lnTo>
                  <a:lnTo>
                    <a:pt x="265201" y="128168"/>
                  </a:lnTo>
                  <a:close/>
                </a:path>
                <a:path w="756920" h="271780">
                  <a:moveTo>
                    <a:pt x="495808" y="5753"/>
                  </a:moveTo>
                  <a:lnTo>
                    <a:pt x="476389" y="3086"/>
                  </a:lnTo>
                  <a:lnTo>
                    <a:pt x="460641" y="1714"/>
                  </a:lnTo>
                  <a:lnTo>
                    <a:pt x="446227" y="1143"/>
                  </a:lnTo>
                  <a:lnTo>
                    <a:pt x="393725" y="6324"/>
                  </a:lnTo>
                  <a:lnTo>
                    <a:pt x="353568" y="22085"/>
                  </a:lnTo>
                  <a:lnTo>
                    <a:pt x="325348" y="48780"/>
                  </a:lnTo>
                  <a:lnTo>
                    <a:pt x="308711" y="86715"/>
                  </a:lnTo>
                  <a:lnTo>
                    <a:pt x="303250" y="136245"/>
                  </a:lnTo>
                  <a:lnTo>
                    <a:pt x="303250" y="271335"/>
                  </a:lnTo>
                  <a:lnTo>
                    <a:pt x="373595" y="271335"/>
                  </a:lnTo>
                  <a:lnTo>
                    <a:pt x="373595" y="136245"/>
                  </a:lnTo>
                  <a:lnTo>
                    <a:pt x="378371" y="105029"/>
                  </a:lnTo>
                  <a:lnTo>
                    <a:pt x="391896" y="81394"/>
                  </a:lnTo>
                  <a:lnTo>
                    <a:pt x="412991" y="66421"/>
                  </a:lnTo>
                  <a:lnTo>
                    <a:pt x="440461" y="61188"/>
                  </a:lnTo>
                  <a:lnTo>
                    <a:pt x="452589" y="61760"/>
                  </a:lnTo>
                  <a:lnTo>
                    <a:pt x="463092" y="63207"/>
                  </a:lnTo>
                  <a:lnTo>
                    <a:pt x="472084" y="65087"/>
                  </a:lnTo>
                  <a:lnTo>
                    <a:pt x="479666" y="66967"/>
                  </a:lnTo>
                  <a:lnTo>
                    <a:pt x="495808" y="5753"/>
                  </a:lnTo>
                  <a:close/>
                </a:path>
                <a:path w="756920" h="271780">
                  <a:moveTo>
                    <a:pt x="756399" y="128168"/>
                  </a:moveTo>
                  <a:lnTo>
                    <a:pt x="748322" y="73215"/>
                  </a:lnTo>
                  <a:lnTo>
                    <a:pt x="739825" y="58877"/>
                  </a:lnTo>
                  <a:lnTo>
                    <a:pt x="724687" y="33324"/>
                  </a:lnTo>
                  <a:lnTo>
                    <a:pt x="687209" y="9372"/>
                  </a:lnTo>
                  <a:lnTo>
                    <a:pt x="687209" y="136245"/>
                  </a:lnTo>
                  <a:lnTo>
                    <a:pt x="687209" y="212458"/>
                  </a:lnTo>
                  <a:lnTo>
                    <a:pt x="644550" y="212458"/>
                  </a:lnTo>
                  <a:lnTo>
                    <a:pt x="607085" y="207822"/>
                  </a:lnTo>
                  <a:lnTo>
                    <a:pt x="580847" y="193548"/>
                  </a:lnTo>
                  <a:lnTo>
                    <a:pt x="565416" y="169100"/>
                  </a:lnTo>
                  <a:lnTo>
                    <a:pt x="560374" y="133934"/>
                  </a:lnTo>
                  <a:lnTo>
                    <a:pt x="565150" y="103200"/>
                  </a:lnTo>
                  <a:lnTo>
                    <a:pt x="578688" y="79514"/>
                  </a:lnTo>
                  <a:lnTo>
                    <a:pt x="599782" y="64262"/>
                  </a:lnTo>
                  <a:lnTo>
                    <a:pt x="627253" y="58877"/>
                  </a:lnTo>
                  <a:lnTo>
                    <a:pt x="653643" y="63652"/>
                  </a:lnTo>
                  <a:lnTo>
                    <a:pt x="672363" y="78066"/>
                  </a:lnTo>
                  <a:lnTo>
                    <a:pt x="683514" y="102222"/>
                  </a:lnTo>
                  <a:lnTo>
                    <a:pt x="687209" y="136245"/>
                  </a:lnTo>
                  <a:lnTo>
                    <a:pt x="687209" y="9372"/>
                  </a:lnTo>
                  <a:lnTo>
                    <a:pt x="686346" y="8813"/>
                  </a:lnTo>
                  <a:lnTo>
                    <a:pt x="634174" y="0"/>
                  </a:lnTo>
                  <a:lnTo>
                    <a:pt x="581672" y="7620"/>
                  </a:lnTo>
                  <a:lnTo>
                    <a:pt x="541502" y="28333"/>
                  </a:lnTo>
                  <a:lnTo>
                    <a:pt x="513283" y="58877"/>
                  </a:lnTo>
                  <a:lnTo>
                    <a:pt x="496658" y="95910"/>
                  </a:lnTo>
                  <a:lnTo>
                    <a:pt x="491197" y="136245"/>
                  </a:lnTo>
                  <a:lnTo>
                    <a:pt x="494169" y="171208"/>
                  </a:lnTo>
                  <a:lnTo>
                    <a:pt x="516978" y="225552"/>
                  </a:lnTo>
                  <a:lnTo>
                    <a:pt x="561009" y="257035"/>
                  </a:lnTo>
                  <a:lnTo>
                    <a:pt x="620636" y="269125"/>
                  </a:lnTo>
                  <a:lnTo>
                    <a:pt x="662990" y="270192"/>
                  </a:lnTo>
                  <a:lnTo>
                    <a:pt x="756399" y="270192"/>
                  </a:lnTo>
                  <a:lnTo>
                    <a:pt x="756399" y="212458"/>
                  </a:lnTo>
                  <a:lnTo>
                    <a:pt x="756399" y="128168"/>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1234097" y="1351280"/>
              <a:ext cx="217170" cy="280670"/>
            </a:xfrm>
            <a:custGeom>
              <a:avLst/>
              <a:gdLst/>
              <a:ahLst/>
              <a:cxnLst/>
              <a:rect l="l" t="t" r="r" b="b"/>
              <a:pathLst>
                <a:path w="217169" h="280669">
                  <a:moveTo>
                    <a:pt x="118757" y="0"/>
                  </a:moveTo>
                  <a:lnTo>
                    <a:pt x="69787" y="6008"/>
                  </a:lnTo>
                  <a:lnTo>
                    <a:pt x="34009" y="22950"/>
                  </a:lnTo>
                  <a:lnTo>
                    <a:pt x="12067" y="49200"/>
                  </a:lnTo>
                  <a:lnTo>
                    <a:pt x="4610" y="83134"/>
                  </a:lnTo>
                  <a:lnTo>
                    <a:pt x="6898" y="103399"/>
                  </a:lnTo>
                  <a:lnTo>
                    <a:pt x="17727" y="124850"/>
                  </a:lnTo>
                  <a:lnTo>
                    <a:pt x="43041" y="145649"/>
                  </a:lnTo>
                  <a:lnTo>
                    <a:pt x="88785" y="163957"/>
                  </a:lnTo>
                  <a:lnTo>
                    <a:pt x="117967" y="172384"/>
                  </a:lnTo>
                  <a:lnTo>
                    <a:pt x="137206" y="178541"/>
                  </a:lnTo>
                  <a:lnTo>
                    <a:pt x="147798" y="184914"/>
                  </a:lnTo>
                  <a:lnTo>
                    <a:pt x="151041" y="193992"/>
                  </a:lnTo>
                  <a:lnTo>
                    <a:pt x="146032" y="205318"/>
                  </a:lnTo>
                  <a:lnTo>
                    <a:pt x="132591" y="214483"/>
                  </a:lnTo>
                  <a:lnTo>
                    <a:pt x="113097" y="220620"/>
                  </a:lnTo>
                  <a:lnTo>
                    <a:pt x="89928" y="222859"/>
                  </a:lnTo>
                  <a:lnTo>
                    <a:pt x="64850" y="220351"/>
                  </a:lnTo>
                  <a:lnTo>
                    <a:pt x="40639" y="214053"/>
                  </a:lnTo>
                  <a:lnTo>
                    <a:pt x="18591" y="205805"/>
                  </a:lnTo>
                  <a:lnTo>
                    <a:pt x="0" y="197446"/>
                  </a:lnTo>
                  <a:lnTo>
                    <a:pt x="0" y="262115"/>
                  </a:lnTo>
                  <a:lnTo>
                    <a:pt x="20030" y="269383"/>
                  </a:lnTo>
                  <a:lnTo>
                    <a:pt x="41792" y="275243"/>
                  </a:lnTo>
                  <a:lnTo>
                    <a:pt x="64854" y="279156"/>
                  </a:lnTo>
                  <a:lnTo>
                    <a:pt x="88785" y="280581"/>
                  </a:lnTo>
                  <a:lnTo>
                    <a:pt x="142825" y="274357"/>
                  </a:lnTo>
                  <a:lnTo>
                    <a:pt x="183035" y="256770"/>
                  </a:lnTo>
                  <a:lnTo>
                    <a:pt x="208114" y="229440"/>
                  </a:lnTo>
                  <a:lnTo>
                    <a:pt x="216763" y="193992"/>
                  </a:lnTo>
                  <a:lnTo>
                    <a:pt x="212638" y="166906"/>
                  </a:lnTo>
                  <a:lnTo>
                    <a:pt x="197594" y="145345"/>
                  </a:lnTo>
                  <a:lnTo>
                    <a:pt x="170227" y="127898"/>
                  </a:lnTo>
                  <a:lnTo>
                    <a:pt x="129133" y="113157"/>
                  </a:lnTo>
                  <a:lnTo>
                    <a:pt x="102431" y="104532"/>
                  </a:lnTo>
                  <a:lnTo>
                    <a:pt x="84164" y="96989"/>
                  </a:lnTo>
                  <a:lnTo>
                    <a:pt x="73682" y="89446"/>
                  </a:lnTo>
                  <a:lnTo>
                    <a:pt x="70332" y="80822"/>
                  </a:lnTo>
                  <a:lnTo>
                    <a:pt x="73989" y="71550"/>
                  </a:lnTo>
                  <a:lnTo>
                    <a:pt x="84023" y="64660"/>
                  </a:lnTo>
                  <a:lnTo>
                    <a:pt x="99029" y="60368"/>
                  </a:lnTo>
                  <a:lnTo>
                    <a:pt x="117601" y="58889"/>
                  </a:lnTo>
                  <a:lnTo>
                    <a:pt x="136517" y="59881"/>
                  </a:lnTo>
                  <a:lnTo>
                    <a:pt x="154786" y="62495"/>
                  </a:lnTo>
                  <a:lnTo>
                    <a:pt x="171756" y="66192"/>
                  </a:lnTo>
                  <a:lnTo>
                    <a:pt x="186778" y="70434"/>
                  </a:lnTo>
                  <a:lnTo>
                    <a:pt x="202933" y="10388"/>
                  </a:lnTo>
                  <a:lnTo>
                    <a:pt x="181349" y="5840"/>
                  </a:lnTo>
                  <a:lnTo>
                    <a:pt x="159116" y="2593"/>
                  </a:lnTo>
                  <a:lnTo>
                    <a:pt x="137748" y="648"/>
                  </a:lnTo>
                  <a:lnTo>
                    <a:pt x="118757" y="0"/>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1780617" y="1360510"/>
              <a:ext cx="240029" cy="271780"/>
            </a:xfrm>
            <a:custGeom>
              <a:avLst/>
              <a:gdLst/>
              <a:ahLst/>
              <a:cxnLst/>
              <a:rect l="l" t="t" r="r" b="b"/>
              <a:pathLst>
                <a:path w="240030" h="271780">
                  <a:moveTo>
                    <a:pt x="239839" y="0"/>
                  </a:moveTo>
                  <a:lnTo>
                    <a:pt x="169506" y="0"/>
                  </a:lnTo>
                  <a:lnTo>
                    <a:pt x="169506" y="166281"/>
                  </a:lnTo>
                  <a:lnTo>
                    <a:pt x="168351" y="166281"/>
                  </a:lnTo>
                  <a:lnTo>
                    <a:pt x="165810" y="187440"/>
                  </a:lnTo>
                  <a:lnTo>
                    <a:pt x="157540" y="201352"/>
                  </a:lnTo>
                  <a:lnTo>
                    <a:pt x="142569" y="208986"/>
                  </a:lnTo>
                  <a:lnTo>
                    <a:pt x="119926" y="211315"/>
                  </a:lnTo>
                  <a:lnTo>
                    <a:pt x="116459" y="211315"/>
                  </a:lnTo>
                  <a:lnTo>
                    <a:pt x="93817" y="208825"/>
                  </a:lnTo>
                  <a:lnTo>
                    <a:pt x="78851" y="200923"/>
                  </a:lnTo>
                  <a:lnTo>
                    <a:pt x="70585" y="186958"/>
                  </a:lnTo>
                  <a:lnTo>
                    <a:pt x="68046" y="166281"/>
                  </a:lnTo>
                  <a:lnTo>
                    <a:pt x="68046" y="0"/>
                  </a:lnTo>
                  <a:lnTo>
                    <a:pt x="0" y="0"/>
                  </a:lnTo>
                  <a:lnTo>
                    <a:pt x="0" y="170903"/>
                  </a:lnTo>
                  <a:lnTo>
                    <a:pt x="8089" y="220209"/>
                  </a:lnTo>
                  <a:lnTo>
                    <a:pt x="30989" y="251007"/>
                  </a:lnTo>
                  <a:lnTo>
                    <a:pt x="66645" y="266867"/>
                  </a:lnTo>
                  <a:lnTo>
                    <a:pt x="113004" y="271360"/>
                  </a:lnTo>
                  <a:lnTo>
                    <a:pt x="124536" y="271360"/>
                  </a:lnTo>
                  <a:lnTo>
                    <a:pt x="173199" y="266867"/>
                  </a:lnTo>
                  <a:lnTo>
                    <a:pt x="209429" y="251007"/>
                  </a:lnTo>
                  <a:lnTo>
                    <a:pt x="232038" y="220209"/>
                  </a:lnTo>
                  <a:lnTo>
                    <a:pt x="239839" y="170903"/>
                  </a:lnTo>
                  <a:lnTo>
                    <a:pt x="239839" y="0"/>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5" name="object 35"/>
            <p:cNvGrpSpPr/>
            <p:nvPr/>
          </p:nvGrpSpPr>
          <p:grpSpPr>
            <a:xfrm>
              <a:off x="2351379" y="1263520"/>
              <a:ext cx="74295" cy="363855"/>
              <a:chOff x="2351379" y="1263520"/>
              <a:chExt cx="74295" cy="363855"/>
            </a:xfrm>
          </p:grpSpPr>
          <p:pic>
            <p:nvPicPr>
              <p:cNvPr id="36" name="object 36"/>
              <p:cNvPicPr/>
              <p:nvPr/>
            </p:nvPicPr>
            <p:blipFill>
              <a:blip r:embed="rId20" cstate="print"/>
              <a:stretch>
                <a:fillRect/>
              </a:stretch>
            </p:blipFill>
            <p:spPr>
              <a:xfrm>
                <a:off x="2351379" y="1263520"/>
                <a:ext cx="73787" cy="73901"/>
              </a:xfrm>
              <a:prstGeom prst="rect">
                <a:avLst/>
              </a:prstGeom>
            </p:spPr>
          </p:pic>
          <p:sp>
            <p:nvSpPr>
              <p:cNvPr id="37" name="object 37"/>
              <p:cNvSpPr/>
              <p:nvPr/>
            </p:nvSpPr>
            <p:spPr>
              <a:xfrm>
                <a:off x="2354833" y="1368602"/>
                <a:ext cx="68580" cy="259079"/>
              </a:xfrm>
              <a:custGeom>
                <a:avLst/>
                <a:gdLst/>
                <a:ahLst/>
                <a:cxnLst/>
                <a:rect l="l" t="t" r="r" b="b"/>
                <a:pathLst>
                  <a:path w="68580" h="259080">
                    <a:moveTo>
                      <a:pt x="68021" y="0"/>
                    </a:moveTo>
                    <a:lnTo>
                      <a:pt x="0" y="0"/>
                    </a:lnTo>
                    <a:lnTo>
                      <a:pt x="0" y="258648"/>
                    </a:lnTo>
                    <a:lnTo>
                      <a:pt x="68021" y="258648"/>
                    </a:lnTo>
                    <a:lnTo>
                      <a:pt x="68021" y="0"/>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object 38"/>
            <p:cNvSpPr/>
            <p:nvPr/>
          </p:nvSpPr>
          <p:spPr>
            <a:xfrm>
              <a:off x="1476230" y="1355904"/>
              <a:ext cx="265430" cy="270510"/>
            </a:xfrm>
            <a:custGeom>
              <a:avLst/>
              <a:gdLst/>
              <a:ahLst/>
              <a:cxnLst/>
              <a:rect l="l" t="t" r="r" b="b"/>
              <a:pathLst>
                <a:path w="265430" h="270510">
                  <a:moveTo>
                    <a:pt x="142976" y="0"/>
                  </a:moveTo>
                  <a:lnTo>
                    <a:pt x="90467" y="7629"/>
                  </a:lnTo>
                  <a:lnTo>
                    <a:pt x="50304" y="28339"/>
                  </a:lnTo>
                  <a:lnTo>
                    <a:pt x="22089" y="58877"/>
                  </a:lnTo>
                  <a:lnTo>
                    <a:pt x="5459" y="95916"/>
                  </a:lnTo>
                  <a:lnTo>
                    <a:pt x="0" y="136245"/>
                  </a:lnTo>
                  <a:lnTo>
                    <a:pt x="2972" y="171213"/>
                  </a:lnTo>
                  <a:lnTo>
                    <a:pt x="25776" y="225556"/>
                  </a:lnTo>
                  <a:lnTo>
                    <a:pt x="69808" y="257039"/>
                  </a:lnTo>
                  <a:lnTo>
                    <a:pt x="129439" y="269127"/>
                  </a:lnTo>
                  <a:lnTo>
                    <a:pt x="171792" y="270192"/>
                  </a:lnTo>
                  <a:lnTo>
                    <a:pt x="265201" y="270192"/>
                  </a:lnTo>
                  <a:lnTo>
                    <a:pt x="265201" y="212458"/>
                  </a:lnTo>
                  <a:lnTo>
                    <a:pt x="153352" y="212458"/>
                  </a:lnTo>
                  <a:lnTo>
                    <a:pt x="115880" y="207822"/>
                  </a:lnTo>
                  <a:lnTo>
                    <a:pt x="89647" y="193551"/>
                  </a:lnTo>
                  <a:lnTo>
                    <a:pt x="74222" y="169102"/>
                  </a:lnTo>
                  <a:lnTo>
                    <a:pt x="69176" y="133934"/>
                  </a:lnTo>
                  <a:lnTo>
                    <a:pt x="73952" y="103207"/>
                  </a:lnTo>
                  <a:lnTo>
                    <a:pt x="87485" y="79517"/>
                  </a:lnTo>
                  <a:lnTo>
                    <a:pt x="108583" y="64271"/>
                  </a:lnTo>
                  <a:lnTo>
                    <a:pt x="136055" y="58877"/>
                  </a:lnTo>
                  <a:lnTo>
                    <a:pt x="248625" y="58877"/>
                  </a:lnTo>
                  <a:lnTo>
                    <a:pt x="233487" y="33332"/>
                  </a:lnTo>
                  <a:lnTo>
                    <a:pt x="195148" y="8815"/>
                  </a:lnTo>
                  <a:lnTo>
                    <a:pt x="142976" y="0"/>
                  </a:lnTo>
                  <a:close/>
                </a:path>
                <a:path w="265430" h="270510">
                  <a:moveTo>
                    <a:pt x="248625" y="58877"/>
                  </a:moveTo>
                  <a:lnTo>
                    <a:pt x="136055" y="58877"/>
                  </a:lnTo>
                  <a:lnTo>
                    <a:pt x="162445" y="63657"/>
                  </a:lnTo>
                  <a:lnTo>
                    <a:pt x="181163" y="78073"/>
                  </a:lnTo>
                  <a:lnTo>
                    <a:pt x="192317" y="102232"/>
                  </a:lnTo>
                  <a:lnTo>
                    <a:pt x="196011" y="136245"/>
                  </a:lnTo>
                  <a:lnTo>
                    <a:pt x="196011" y="212458"/>
                  </a:lnTo>
                  <a:lnTo>
                    <a:pt x="265201" y="212458"/>
                  </a:lnTo>
                  <a:lnTo>
                    <a:pt x="265201" y="128168"/>
                  </a:lnTo>
                  <a:lnTo>
                    <a:pt x="257128" y="73225"/>
                  </a:lnTo>
                  <a:lnTo>
                    <a:pt x="248625" y="58877"/>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39"/>
            <p:cNvSpPr/>
            <p:nvPr/>
          </p:nvSpPr>
          <p:spPr>
            <a:xfrm>
              <a:off x="2053993" y="1257744"/>
              <a:ext cx="257175" cy="368935"/>
            </a:xfrm>
            <a:custGeom>
              <a:avLst/>
              <a:gdLst/>
              <a:ahLst/>
              <a:cxnLst/>
              <a:rect l="l" t="t" r="r" b="b"/>
              <a:pathLst>
                <a:path w="257175" h="368935">
                  <a:moveTo>
                    <a:pt x="141722" y="99314"/>
                  </a:moveTo>
                  <a:lnTo>
                    <a:pt x="134801" y="99314"/>
                  </a:lnTo>
                  <a:lnTo>
                    <a:pt x="90223" y="105493"/>
                  </a:lnTo>
                  <a:lnTo>
                    <a:pt x="52949" y="123255"/>
                  </a:lnTo>
                  <a:lnTo>
                    <a:pt x="24475" y="151437"/>
                  </a:lnTo>
                  <a:lnTo>
                    <a:pt x="6294" y="188874"/>
                  </a:lnTo>
                  <a:lnTo>
                    <a:pt x="64" y="233248"/>
                  </a:lnTo>
                  <a:lnTo>
                    <a:pt x="0" y="235559"/>
                  </a:lnTo>
                  <a:lnTo>
                    <a:pt x="2874" y="269371"/>
                  </a:lnTo>
                  <a:lnTo>
                    <a:pt x="25683" y="323715"/>
                  </a:lnTo>
                  <a:lnTo>
                    <a:pt x="69715" y="355197"/>
                  </a:lnTo>
                  <a:lnTo>
                    <a:pt x="129341" y="367285"/>
                  </a:lnTo>
                  <a:lnTo>
                    <a:pt x="171694" y="368350"/>
                  </a:lnTo>
                  <a:lnTo>
                    <a:pt x="257025" y="368350"/>
                  </a:lnTo>
                  <a:lnTo>
                    <a:pt x="257025" y="311759"/>
                  </a:lnTo>
                  <a:lnTo>
                    <a:pt x="154409" y="311759"/>
                  </a:lnTo>
                  <a:lnTo>
                    <a:pt x="116450" y="307125"/>
                  </a:lnTo>
                  <a:lnTo>
                    <a:pt x="90271" y="292858"/>
                  </a:lnTo>
                  <a:lnTo>
                    <a:pt x="75117" y="268414"/>
                  </a:lnTo>
                  <a:lnTo>
                    <a:pt x="70234" y="233248"/>
                  </a:lnTo>
                  <a:lnTo>
                    <a:pt x="75008" y="202521"/>
                  </a:lnTo>
                  <a:lnTo>
                    <a:pt x="88538" y="178831"/>
                  </a:lnTo>
                  <a:lnTo>
                    <a:pt x="109635" y="163585"/>
                  </a:lnTo>
                  <a:lnTo>
                    <a:pt x="137112" y="158191"/>
                  </a:lnTo>
                  <a:lnTo>
                    <a:pt x="257025" y="158191"/>
                  </a:lnTo>
                  <a:lnTo>
                    <a:pt x="257025" y="114312"/>
                  </a:lnTo>
                  <a:lnTo>
                    <a:pt x="191303" y="114312"/>
                  </a:lnTo>
                  <a:lnTo>
                    <a:pt x="179666" y="108074"/>
                  </a:lnTo>
                  <a:lnTo>
                    <a:pt x="167379" y="103351"/>
                  </a:lnTo>
                  <a:lnTo>
                    <a:pt x="154659" y="100359"/>
                  </a:lnTo>
                  <a:lnTo>
                    <a:pt x="141722" y="99314"/>
                  </a:lnTo>
                  <a:close/>
                </a:path>
                <a:path w="257175" h="368935">
                  <a:moveTo>
                    <a:pt x="257025" y="158191"/>
                  </a:moveTo>
                  <a:lnTo>
                    <a:pt x="137112" y="158191"/>
                  </a:lnTo>
                  <a:lnTo>
                    <a:pt x="162119" y="162486"/>
                  </a:lnTo>
                  <a:lnTo>
                    <a:pt x="178909" y="176091"/>
                  </a:lnTo>
                  <a:lnTo>
                    <a:pt x="188349" y="200089"/>
                  </a:lnTo>
                  <a:lnTo>
                    <a:pt x="191207" y="234403"/>
                  </a:lnTo>
                  <a:lnTo>
                    <a:pt x="191303" y="311759"/>
                  </a:lnTo>
                  <a:lnTo>
                    <a:pt x="257025" y="311759"/>
                  </a:lnTo>
                  <a:lnTo>
                    <a:pt x="257025" y="158191"/>
                  </a:lnTo>
                  <a:close/>
                </a:path>
                <a:path w="257175" h="368935">
                  <a:moveTo>
                    <a:pt x="257025" y="0"/>
                  </a:moveTo>
                  <a:lnTo>
                    <a:pt x="191303" y="0"/>
                  </a:lnTo>
                  <a:lnTo>
                    <a:pt x="191303" y="114312"/>
                  </a:lnTo>
                  <a:lnTo>
                    <a:pt x="257025" y="114312"/>
                  </a:lnTo>
                  <a:lnTo>
                    <a:pt x="257025" y="0"/>
                  </a:lnTo>
                  <a:close/>
                </a:path>
              </a:pathLst>
            </a:custGeom>
            <a:solidFill>
              <a:srgbClr val="61656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40" name="object 40"/>
          <p:cNvPicPr/>
          <p:nvPr/>
        </p:nvPicPr>
        <p:blipFill>
          <a:blip r:embed="rId21" cstate="print"/>
          <a:stretch>
            <a:fillRect/>
          </a:stretch>
        </p:blipFill>
        <p:spPr>
          <a:xfrm>
            <a:off x="3127248" y="2215896"/>
            <a:ext cx="2456687" cy="554736"/>
          </a:xfrm>
          <a:prstGeom prst="rect">
            <a:avLst/>
          </a:prstGeom>
        </p:spPr>
      </p:pic>
      <p:pic>
        <p:nvPicPr>
          <p:cNvPr id="41" name="object 41"/>
          <p:cNvPicPr/>
          <p:nvPr/>
        </p:nvPicPr>
        <p:blipFill>
          <a:blip r:embed="rId22" cstate="print"/>
          <a:stretch>
            <a:fillRect/>
          </a:stretch>
        </p:blipFill>
        <p:spPr>
          <a:xfrm>
            <a:off x="717663" y="4506405"/>
            <a:ext cx="2216162" cy="481089"/>
          </a:xfrm>
          <a:prstGeom prst="rect">
            <a:avLst/>
          </a:prstGeom>
        </p:spPr>
      </p:pic>
      <p:grpSp>
        <p:nvGrpSpPr>
          <p:cNvPr id="110" name="群組 109">
            <a:extLst>
              <a:ext uri="{FF2B5EF4-FFF2-40B4-BE49-F238E27FC236}">
                <a16:creationId xmlns:a16="http://schemas.microsoft.com/office/drawing/2014/main" id="{5F52D679-29C0-8622-3877-BF1B49E95717}"/>
              </a:ext>
            </a:extLst>
          </p:cNvPr>
          <p:cNvGrpSpPr/>
          <p:nvPr/>
        </p:nvGrpSpPr>
        <p:grpSpPr>
          <a:xfrm>
            <a:off x="6181471" y="640333"/>
            <a:ext cx="770255" cy="1252221"/>
            <a:chOff x="6181471" y="640333"/>
            <a:chExt cx="770255" cy="1252221"/>
          </a:xfrm>
        </p:grpSpPr>
        <p:sp>
          <p:nvSpPr>
            <p:cNvPr id="42" name="object 42"/>
            <p:cNvSpPr/>
            <p:nvPr/>
          </p:nvSpPr>
          <p:spPr>
            <a:xfrm>
              <a:off x="6181471" y="640333"/>
              <a:ext cx="770255" cy="764540"/>
            </a:xfrm>
            <a:custGeom>
              <a:avLst/>
              <a:gdLst/>
              <a:ahLst/>
              <a:cxnLst/>
              <a:rect l="l" t="t" r="r" b="b"/>
              <a:pathLst>
                <a:path w="770254" h="764540">
                  <a:moveTo>
                    <a:pt x="769620" y="285750"/>
                  </a:moveTo>
                  <a:lnTo>
                    <a:pt x="709587" y="240195"/>
                  </a:lnTo>
                  <a:lnTo>
                    <a:pt x="665099" y="216357"/>
                  </a:lnTo>
                  <a:lnTo>
                    <a:pt x="613714" y="196837"/>
                  </a:lnTo>
                  <a:lnTo>
                    <a:pt x="557530" y="185420"/>
                  </a:lnTo>
                  <a:lnTo>
                    <a:pt x="504939" y="181838"/>
                  </a:lnTo>
                  <a:lnTo>
                    <a:pt x="455168" y="184670"/>
                  </a:lnTo>
                  <a:lnTo>
                    <a:pt x="408305" y="193357"/>
                  </a:lnTo>
                  <a:lnTo>
                    <a:pt x="364388" y="207340"/>
                  </a:lnTo>
                  <a:lnTo>
                    <a:pt x="323519" y="226060"/>
                  </a:lnTo>
                  <a:lnTo>
                    <a:pt x="285750" y="248920"/>
                  </a:lnTo>
                  <a:lnTo>
                    <a:pt x="298716" y="241401"/>
                  </a:lnTo>
                  <a:lnTo>
                    <a:pt x="308610" y="236385"/>
                  </a:lnTo>
                  <a:lnTo>
                    <a:pt x="320395" y="231597"/>
                  </a:lnTo>
                  <a:lnTo>
                    <a:pt x="339090" y="224790"/>
                  </a:lnTo>
                  <a:lnTo>
                    <a:pt x="345160" y="239395"/>
                  </a:lnTo>
                  <a:lnTo>
                    <a:pt x="355282" y="252095"/>
                  </a:lnTo>
                  <a:lnTo>
                    <a:pt x="368731" y="261937"/>
                  </a:lnTo>
                  <a:lnTo>
                    <a:pt x="384810" y="267970"/>
                  </a:lnTo>
                  <a:lnTo>
                    <a:pt x="408025" y="268389"/>
                  </a:lnTo>
                  <a:lnTo>
                    <a:pt x="428625" y="260832"/>
                  </a:lnTo>
                  <a:lnTo>
                    <a:pt x="444449" y="246367"/>
                  </a:lnTo>
                  <a:lnTo>
                    <a:pt x="453390" y="226060"/>
                  </a:lnTo>
                  <a:lnTo>
                    <a:pt x="454660" y="218440"/>
                  </a:lnTo>
                  <a:lnTo>
                    <a:pt x="454660" y="209550"/>
                  </a:lnTo>
                  <a:lnTo>
                    <a:pt x="452120" y="201930"/>
                  </a:lnTo>
                  <a:lnTo>
                    <a:pt x="589051" y="223075"/>
                  </a:lnTo>
                  <a:lnTo>
                    <a:pt x="688492" y="275755"/>
                  </a:lnTo>
                  <a:lnTo>
                    <a:pt x="749109" y="329628"/>
                  </a:lnTo>
                  <a:lnTo>
                    <a:pt x="769620" y="354330"/>
                  </a:lnTo>
                  <a:lnTo>
                    <a:pt x="769620" y="285750"/>
                  </a:lnTo>
                  <a:close/>
                </a:path>
                <a:path w="770254" h="764540">
                  <a:moveTo>
                    <a:pt x="769620" y="0"/>
                  </a:moveTo>
                  <a:lnTo>
                    <a:pt x="0" y="0"/>
                  </a:lnTo>
                  <a:lnTo>
                    <a:pt x="0" y="764540"/>
                  </a:lnTo>
                  <a:lnTo>
                    <a:pt x="133667" y="764540"/>
                  </a:lnTo>
                  <a:lnTo>
                    <a:pt x="150926" y="763473"/>
                  </a:lnTo>
                  <a:lnTo>
                    <a:pt x="218109" y="749096"/>
                  </a:lnTo>
                  <a:lnTo>
                    <a:pt x="264579" y="729399"/>
                  </a:lnTo>
                  <a:lnTo>
                    <a:pt x="306832" y="703224"/>
                  </a:lnTo>
                  <a:lnTo>
                    <a:pt x="343369" y="672122"/>
                  </a:lnTo>
                  <a:lnTo>
                    <a:pt x="372719" y="637692"/>
                  </a:lnTo>
                  <a:lnTo>
                    <a:pt x="393369" y="601510"/>
                  </a:lnTo>
                  <a:lnTo>
                    <a:pt x="406819" y="516826"/>
                  </a:lnTo>
                  <a:lnTo>
                    <a:pt x="398348" y="471932"/>
                  </a:lnTo>
                  <a:lnTo>
                    <a:pt x="379095" y="431965"/>
                  </a:lnTo>
                  <a:lnTo>
                    <a:pt x="349669" y="398462"/>
                  </a:lnTo>
                  <a:lnTo>
                    <a:pt x="310718" y="372922"/>
                  </a:lnTo>
                  <a:lnTo>
                    <a:pt x="262890" y="356870"/>
                  </a:lnTo>
                  <a:lnTo>
                    <a:pt x="261620" y="356870"/>
                  </a:lnTo>
                  <a:lnTo>
                    <a:pt x="259080" y="355600"/>
                  </a:lnTo>
                  <a:lnTo>
                    <a:pt x="245795" y="355447"/>
                  </a:lnTo>
                  <a:lnTo>
                    <a:pt x="223037" y="354330"/>
                  </a:lnTo>
                  <a:lnTo>
                    <a:pt x="193852" y="351320"/>
                  </a:lnTo>
                  <a:lnTo>
                    <a:pt x="163830" y="345440"/>
                  </a:lnTo>
                  <a:lnTo>
                    <a:pt x="150749" y="356235"/>
                  </a:lnTo>
                  <a:lnTo>
                    <a:pt x="144932" y="365125"/>
                  </a:lnTo>
                  <a:lnTo>
                    <a:pt x="145072" y="376872"/>
                  </a:lnTo>
                  <a:lnTo>
                    <a:pt x="149860" y="396240"/>
                  </a:lnTo>
                  <a:lnTo>
                    <a:pt x="120269" y="363537"/>
                  </a:lnTo>
                  <a:lnTo>
                    <a:pt x="108419" y="339407"/>
                  </a:lnTo>
                  <a:lnTo>
                    <a:pt x="112522" y="311950"/>
                  </a:lnTo>
                  <a:lnTo>
                    <a:pt x="130810" y="269240"/>
                  </a:lnTo>
                  <a:lnTo>
                    <a:pt x="141185" y="248869"/>
                  </a:lnTo>
                  <a:lnTo>
                    <a:pt x="151917" y="234797"/>
                  </a:lnTo>
                  <a:lnTo>
                    <a:pt x="169557" y="220484"/>
                  </a:lnTo>
                  <a:lnTo>
                    <a:pt x="200660" y="199390"/>
                  </a:lnTo>
                  <a:lnTo>
                    <a:pt x="216344" y="182727"/>
                  </a:lnTo>
                  <a:lnTo>
                    <a:pt x="267106" y="145262"/>
                  </a:lnTo>
                  <a:lnTo>
                    <a:pt x="302260" y="127000"/>
                  </a:lnTo>
                  <a:lnTo>
                    <a:pt x="352894" y="108115"/>
                  </a:lnTo>
                  <a:lnTo>
                    <a:pt x="421640" y="93980"/>
                  </a:lnTo>
                  <a:lnTo>
                    <a:pt x="571373" y="108686"/>
                  </a:lnTo>
                  <a:lnTo>
                    <a:pt x="680402" y="162090"/>
                  </a:lnTo>
                  <a:lnTo>
                    <a:pt x="747026" y="219532"/>
                  </a:lnTo>
                  <a:lnTo>
                    <a:pt x="769620" y="246380"/>
                  </a:lnTo>
                  <a:lnTo>
                    <a:pt x="769620" y="0"/>
                  </a:lnTo>
                  <a:close/>
                </a:path>
                <a:path w="770254" h="764540">
                  <a:moveTo>
                    <a:pt x="769874" y="719556"/>
                  </a:moveTo>
                  <a:lnTo>
                    <a:pt x="769620" y="674598"/>
                  </a:lnTo>
                  <a:lnTo>
                    <a:pt x="764006" y="630148"/>
                  </a:lnTo>
                  <a:lnTo>
                    <a:pt x="753262" y="586676"/>
                  </a:lnTo>
                  <a:lnTo>
                    <a:pt x="737628" y="544677"/>
                  </a:lnTo>
                  <a:lnTo>
                    <a:pt x="717321" y="504621"/>
                  </a:lnTo>
                  <a:lnTo>
                    <a:pt x="692556" y="466979"/>
                  </a:lnTo>
                  <a:lnTo>
                    <a:pt x="663587" y="432231"/>
                  </a:lnTo>
                  <a:lnTo>
                    <a:pt x="630631" y="400875"/>
                  </a:lnTo>
                  <a:lnTo>
                    <a:pt x="593928" y="373367"/>
                  </a:lnTo>
                  <a:lnTo>
                    <a:pt x="553681" y="350202"/>
                  </a:lnTo>
                  <a:lnTo>
                    <a:pt x="510146" y="331838"/>
                  </a:lnTo>
                  <a:lnTo>
                    <a:pt x="463550" y="318770"/>
                  </a:lnTo>
                  <a:lnTo>
                    <a:pt x="482282" y="325450"/>
                  </a:lnTo>
                  <a:lnTo>
                    <a:pt x="508520" y="338162"/>
                  </a:lnTo>
                  <a:lnTo>
                    <a:pt x="571385" y="383768"/>
                  </a:lnTo>
                  <a:lnTo>
                    <a:pt x="601941" y="417664"/>
                  </a:lnTo>
                  <a:lnTo>
                    <a:pt x="627888" y="459600"/>
                  </a:lnTo>
                  <a:lnTo>
                    <a:pt x="646188" y="510108"/>
                  </a:lnTo>
                  <a:lnTo>
                    <a:pt x="653796" y="569683"/>
                  </a:lnTo>
                  <a:lnTo>
                    <a:pt x="647700" y="638810"/>
                  </a:lnTo>
                  <a:lnTo>
                    <a:pt x="636778" y="674535"/>
                  </a:lnTo>
                  <a:lnTo>
                    <a:pt x="621347" y="707390"/>
                  </a:lnTo>
                  <a:lnTo>
                    <a:pt x="601611" y="737400"/>
                  </a:lnTo>
                  <a:lnTo>
                    <a:pt x="577850" y="764540"/>
                  </a:lnTo>
                  <a:lnTo>
                    <a:pt x="764540" y="764540"/>
                  </a:lnTo>
                  <a:lnTo>
                    <a:pt x="769874" y="719556"/>
                  </a:lnTo>
                  <a:close/>
                </a:path>
              </a:pathLst>
            </a:custGeom>
            <a:solidFill>
              <a:srgbClr val="2356A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3" name="object 43"/>
            <p:cNvGrpSpPr/>
            <p:nvPr/>
          </p:nvGrpSpPr>
          <p:grpSpPr>
            <a:xfrm>
              <a:off x="6181471" y="1731264"/>
              <a:ext cx="768350" cy="161290"/>
              <a:chOff x="6181471" y="1731264"/>
              <a:chExt cx="768350" cy="161290"/>
            </a:xfrm>
          </p:grpSpPr>
          <p:pic>
            <p:nvPicPr>
              <p:cNvPr id="44" name="object 44"/>
              <p:cNvPicPr/>
              <p:nvPr/>
            </p:nvPicPr>
            <p:blipFill>
              <a:blip r:embed="rId23" cstate="print"/>
              <a:stretch>
                <a:fillRect/>
              </a:stretch>
            </p:blipFill>
            <p:spPr>
              <a:xfrm>
                <a:off x="6181471" y="1736344"/>
                <a:ext cx="294640" cy="152400"/>
              </a:xfrm>
              <a:prstGeom prst="rect">
                <a:avLst/>
              </a:prstGeom>
            </p:spPr>
          </p:pic>
          <p:pic>
            <p:nvPicPr>
              <p:cNvPr id="45" name="object 45"/>
              <p:cNvPicPr/>
              <p:nvPr/>
            </p:nvPicPr>
            <p:blipFill>
              <a:blip r:embed="rId24" cstate="print"/>
              <a:stretch>
                <a:fillRect/>
              </a:stretch>
            </p:blipFill>
            <p:spPr>
              <a:xfrm>
                <a:off x="6501511" y="1736344"/>
                <a:ext cx="121919" cy="152400"/>
              </a:xfrm>
              <a:prstGeom prst="rect">
                <a:avLst/>
              </a:prstGeom>
            </p:spPr>
          </p:pic>
          <p:pic>
            <p:nvPicPr>
              <p:cNvPr id="46" name="object 46"/>
              <p:cNvPicPr/>
              <p:nvPr/>
            </p:nvPicPr>
            <p:blipFill>
              <a:blip r:embed="rId25" cstate="print"/>
              <a:stretch>
                <a:fillRect/>
              </a:stretch>
            </p:blipFill>
            <p:spPr>
              <a:xfrm>
                <a:off x="6650101" y="1732534"/>
                <a:ext cx="144780" cy="160020"/>
              </a:xfrm>
              <a:prstGeom prst="rect">
                <a:avLst/>
              </a:prstGeom>
            </p:spPr>
          </p:pic>
          <p:pic>
            <p:nvPicPr>
              <p:cNvPr id="47" name="object 47"/>
              <p:cNvPicPr/>
              <p:nvPr/>
            </p:nvPicPr>
            <p:blipFill>
              <a:blip r:embed="rId26" cstate="print"/>
              <a:stretch>
                <a:fillRect/>
              </a:stretch>
            </p:blipFill>
            <p:spPr>
              <a:xfrm>
                <a:off x="6816471" y="1731264"/>
                <a:ext cx="133350" cy="161289"/>
              </a:xfrm>
              <a:prstGeom prst="rect">
                <a:avLst/>
              </a:prstGeom>
            </p:spPr>
          </p:pic>
        </p:grpSp>
        <p:grpSp>
          <p:nvGrpSpPr>
            <p:cNvPr id="48" name="object 48"/>
            <p:cNvGrpSpPr/>
            <p:nvPr/>
          </p:nvGrpSpPr>
          <p:grpSpPr>
            <a:xfrm>
              <a:off x="6181471" y="1472183"/>
              <a:ext cx="768350" cy="245110"/>
              <a:chOff x="6181471" y="1472183"/>
              <a:chExt cx="768350" cy="245110"/>
            </a:xfrm>
          </p:grpSpPr>
          <p:pic>
            <p:nvPicPr>
              <p:cNvPr id="49" name="object 49"/>
              <p:cNvPicPr/>
              <p:nvPr/>
            </p:nvPicPr>
            <p:blipFill>
              <a:blip r:embed="rId27" cstate="print"/>
              <a:stretch>
                <a:fillRect/>
              </a:stretch>
            </p:blipFill>
            <p:spPr>
              <a:xfrm>
                <a:off x="6181471" y="1503933"/>
                <a:ext cx="195579" cy="162560"/>
              </a:xfrm>
              <a:prstGeom prst="rect">
                <a:avLst/>
              </a:prstGeom>
            </p:spPr>
          </p:pic>
          <p:sp>
            <p:nvSpPr>
              <p:cNvPr id="50" name="object 50"/>
              <p:cNvSpPr/>
              <p:nvPr/>
            </p:nvSpPr>
            <p:spPr>
              <a:xfrm>
                <a:off x="6402451" y="1507743"/>
                <a:ext cx="308610" cy="209550"/>
              </a:xfrm>
              <a:custGeom>
                <a:avLst/>
                <a:gdLst/>
                <a:ahLst/>
                <a:cxnLst/>
                <a:rect l="l" t="t" r="r" b="b"/>
                <a:pathLst>
                  <a:path w="308609" h="209550">
                    <a:moveTo>
                      <a:pt x="307327" y="0"/>
                    </a:moveTo>
                    <a:lnTo>
                      <a:pt x="276860" y="0"/>
                    </a:lnTo>
                    <a:lnTo>
                      <a:pt x="276860" y="30480"/>
                    </a:lnTo>
                    <a:lnTo>
                      <a:pt x="307327" y="30480"/>
                    </a:lnTo>
                    <a:lnTo>
                      <a:pt x="307327" y="0"/>
                    </a:lnTo>
                    <a:close/>
                  </a:path>
                  <a:path w="308609" h="209550">
                    <a:moveTo>
                      <a:pt x="308610" y="45720"/>
                    </a:moveTo>
                    <a:lnTo>
                      <a:pt x="276860" y="45720"/>
                    </a:lnTo>
                    <a:lnTo>
                      <a:pt x="276860" y="130810"/>
                    </a:lnTo>
                    <a:lnTo>
                      <a:pt x="102870" y="130810"/>
                    </a:lnTo>
                    <a:lnTo>
                      <a:pt x="102870" y="97790"/>
                    </a:lnTo>
                    <a:lnTo>
                      <a:pt x="102171" y="86131"/>
                    </a:lnTo>
                    <a:lnTo>
                      <a:pt x="102069" y="85090"/>
                    </a:lnTo>
                    <a:lnTo>
                      <a:pt x="99847" y="74777"/>
                    </a:lnTo>
                    <a:lnTo>
                      <a:pt x="99352" y="73660"/>
                    </a:lnTo>
                    <a:lnTo>
                      <a:pt x="95897" y="65824"/>
                    </a:lnTo>
                    <a:lnTo>
                      <a:pt x="90170" y="58420"/>
                    </a:lnTo>
                    <a:lnTo>
                      <a:pt x="82778" y="52692"/>
                    </a:lnTo>
                    <a:lnTo>
                      <a:pt x="73977" y="48742"/>
                    </a:lnTo>
                    <a:lnTo>
                      <a:pt x="73660" y="48679"/>
                    </a:lnTo>
                    <a:lnTo>
                      <a:pt x="73660" y="99060"/>
                    </a:lnTo>
                    <a:lnTo>
                      <a:pt x="73660" y="132080"/>
                    </a:lnTo>
                    <a:lnTo>
                      <a:pt x="62230" y="132080"/>
                    </a:lnTo>
                    <a:lnTo>
                      <a:pt x="48158" y="129781"/>
                    </a:lnTo>
                    <a:lnTo>
                      <a:pt x="38252" y="123190"/>
                    </a:lnTo>
                    <a:lnTo>
                      <a:pt x="32397" y="112801"/>
                    </a:lnTo>
                    <a:lnTo>
                      <a:pt x="30480" y="99060"/>
                    </a:lnTo>
                    <a:lnTo>
                      <a:pt x="30480" y="90170"/>
                    </a:lnTo>
                    <a:lnTo>
                      <a:pt x="31750" y="83820"/>
                    </a:lnTo>
                    <a:lnTo>
                      <a:pt x="35560" y="80010"/>
                    </a:lnTo>
                    <a:lnTo>
                      <a:pt x="39370" y="74930"/>
                    </a:lnTo>
                    <a:lnTo>
                      <a:pt x="44450" y="73660"/>
                    </a:lnTo>
                    <a:lnTo>
                      <a:pt x="57150" y="73660"/>
                    </a:lnTo>
                    <a:lnTo>
                      <a:pt x="73660" y="99060"/>
                    </a:lnTo>
                    <a:lnTo>
                      <a:pt x="73660" y="48679"/>
                    </a:lnTo>
                    <a:lnTo>
                      <a:pt x="63728" y="46456"/>
                    </a:lnTo>
                    <a:lnTo>
                      <a:pt x="52070" y="45720"/>
                    </a:lnTo>
                    <a:lnTo>
                      <a:pt x="40398" y="46659"/>
                    </a:lnTo>
                    <a:lnTo>
                      <a:pt x="8026" y="67081"/>
                    </a:lnTo>
                    <a:lnTo>
                      <a:pt x="0" y="97790"/>
                    </a:lnTo>
                    <a:lnTo>
                      <a:pt x="1168" y="111544"/>
                    </a:lnTo>
                    <a:lnTo>
                      <a:pt x="27495" y="150177"/>
                    </a:lnTo>
                    <a:lnTo>
                      <a:pt x="68580" y="158750"/>
                    </a:lnTo>
                    <a:lnTo>
                      <a:pt x="72390" y="158750"/>
                    </a:lnTo>
                    <a:lnTo>
                      <a:pt x="72390" y="175260"/>
                    </a:lnTo>
                    <a:lnTo>
                      <a:pt x="71120" y="181610"/>
                    </a:lnTo>
                    <a:lnTo>
                      <a:pt x="67310" y="185420"/>
                    </a:lnTo>
                    <a:lnTo>
                      <a:pt x="82550" y="209550"/>
                    </a:lnTo>
                    <a:lnTo>
                      <a:pt x="85090" y="208280"/>
                    </a:lnTo>
                    <a:lnTo>
                      <a:pt x="87630" y="205740"/>
                    </a:lnTo>
                    <a:lnTo>
                      <a:pt x="90170" y="204470"/>
                    </a:lnTo>
                    <a:lnTo>
                      <a:pt x="95897" y="196088"/>
                    </a:lnTo>
                    <a:lnTo>
                      <a:pt x="99847" y="184950"/>
                    </a:lnTo>
                    <a:lnTo>
                      <a:pt x="102133" y="172148"/>
                    </a:lnTo>
                    <a:lnTo>
                      <a:pt x="102870" y="158750"/>
                    </a:lnTo>
                    <a:lnTo>
                      <a:pt x="308610" y="158750"/>
                    </a:lnTo>
                    <a:lnTo>
                      <a:pt x="308610" y="132080"/>
                    </a:lnTo>
                    <a:lnTo>
                      <a:pt x="308610" y="130810"/>
                    </a:lnTo>
                    <a:lnTo>
                      <a:pt x="308610" y="45720"/>
                    </a:lnTo>
                    <a:close/>
                  </a:path>
                </a:pathLst>
              </a:custGeom>
              <a:solidFill>
                <a:srgbClr val="2356A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1" name="object 51"/>
              <p:cNvPicPr/>
              <p:nvPr/>
            </p:nvPicPr>
            <p:blipFill>
              <a:blip r:embed="rId28" cstate="print"/>
              <a:stretch>
                <a:fillRect/>
              </a:stretch>
            </p:blipFill>
            <p:spPr>
              <a:xfrm>
                <a:off x="6733921" y="1554733"/>
                <a:ext cx="152400" cy="113029"/>
              </a:xfrm>
              <a:prstGeom prst="rect">
                <a:avLst/>
              </a:prstGeom>
            </p:spPr>
          </p:pic>
          <p:sp>
            <p:nvSpPr>
              <p:cNvPr id="52" name="object 52"/>
              <p:cNvSpPr/>
              <p:nvPr/>
            </p:nvSpPr>
            <p:spPr>
              <a:xfrm>
                <a:off x="6909181" y="1472183"/>
                <a:ext cx="40640" cy="194310"/>
              </a:xfrm>
              <a:custGeom>
                <a:avLst/>
                <a:gdLst/>
                <a:ahLst/>
                <a:cxnLst/>
                <a:rect l="l" t="t" r="r" b="b"/>
                <a:pathLst>
                  <a:path w="40640" h="194310">
                    <a:moveTo>
                      <a:pt x="34290" y="46990"/>
                    </a:moveTo>
                    <a:lnTo>
                      <a:pt x="3810" y="46990"/>
                    </a:lnTo>
                    <a:lnTo>
                      <a:pt x="3810" y="194310"/>
                    </a:lnTo>
                    <a:lnTo>
                      <a:pt x="34290" y="194310"/>
                    </a:lnTo>
                    <a:lnTo>
                      <a:pt x="34290" y="46990"/>
                    </a:lnTo>
                    <a:close/>
                  </a:path>
                  <a:path w="40640" h="194310">
                    <a:moveTo>
                      <a:pt x="40640" y="15240"/>
                    </a:moveTo>
                    <a:lnTo>
                      <a:pt x="39370" y="10160"/>
                    </a:lnTo>
                    <a:lnTo>
                      <a:pt x="38100" y="6350"/>
                    </a:lnTo>
                    <a:lnTo>
                      <a:pt x="33020" y="1270"/>
                    </a:lnTo>
                    <a:lnTo>
                      <a:pt x="27940" y="0"/>
                    </a:lnTo>
                    <a:lnTo>
                      <a:pt x="17780" y="0"/>
                    </a:lnTo>
                    <a:lnTo>
                      <a:pt x="12700" y="2540"/>
                    </a:lnTo>
                    <a:lnTo>
                      <a:pt x="10160" y="5080"/>
                    </a:lnTo>
                    <a:lnTo>
                      <a:pt x="6350" y="7620"/>
                    </a:lnTo>
                    <a:lnTo>
                      <a:pt x="5080" y="12700"/>
                    </a:lnTo>
                    <a:lnTo>
                      <a:pt x="5080" y="24130"/>
                    </a:lnTo>
                    <a:lnTo>
                      <a:pt x="0" y="24130"/>
                    </a:lnTo>
                    <a:lnTo>
                      <a:pt x="0" y="34290"/>
                    </a:lnTo>
                    <a:lnTo>
                      <a:pt x="40640" y="34290"/>
                    </a:lnTo>
                    <a:lnTo>
                      <a:pt x="40640" y="24130"/>
                    </a:lnTo>
                    <a:lnTo>
                      <a:pt x="16510" y="24130"/>
                    </a:lnTo>
                    <a:lnTo>
                      <a:pt x="16510" y="12700"/>
                    </a:lnTo>
                    <a:lnTo>
                      <a:pt x="19050" y="10160"/>
                    </a:lnTo>
                    <a:lnTo>
                      <a:pt x="27940" y="10160"/>
                    </a:lnTo>
                    <a:lnTo>
                      <a:pt x="29210" y="11430"/>
                    </a:lnTo>
                    <a:lnTo>
                      <a:pt x="29210" y="12700"/>
                    </a:lnTo>
                    <a:lnTo>
                      <a:pt x="30480" y="13970"/>
                    </a:lnTo>
                    <a:lnTo>
                      <a:pt x="30480" y="16510"/>
                    </a:lnTo>
                    <a:lnTo>
                      <a:pt x="40640" y="15240"/>
                    </a:lnTo>
                    <a:close/>
                  </a:path>
                </a:pathLst>
              </a:custGeom>
              <a:solidFill>
                <a:srgbClr val="2356A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11" name="群組 110">
            <a:extLst>
              <a:ext uri="{FF2B5EF4-FFF2-40B4-BE49-F238E27FC236}">
                <a16:creationId xmlns:a16="http://schemas.microsoft.com/office/drawing/2014/main" id="{1353DE5D-790F-FF09-D518-258DD8C2D20D}"/>
              </a:ext>
            </a:extLst>
          </p:cNvPr>
          <p:cNvGrpSpPr/>
          <p:nvPr/>
        </p:nvGrpSpPr>
        <p:grpSpPr>
          <a:xfrm>
            <a:off x="9067238" y="676330"/>
            <a:ext cx="953135" cy="1192982"/>
            <a:chOff x="9067238" y="676330"/>
            <a:chExt cx="953135" cy="1192982"/>
          </a:xfrm>
        </p:grpSpPr>
        <p:grpSp>
          <p:nvGrpSpPr>
            <p:cNvPr id="53" name="object 53"/>
            <p:cNvGrpSpPr/>
            <p:nvPr/>
          </p:nvGrpSpPr>
          <p:grpSpPr>
            <a:xfrm>
              <a:off x="9067238" y="676330"/>
              <a:ext cx="953135" cy="955040"/>
              <a:chOff x="9067238" y="676330"/>
              <a:chExt cx="953135" cy="955040"/>
            </a:xfrm>
          </p:grpSpPr>
          <p:sp>
            <p:nvSpPr>
              <p:cNvPr id="54" name="object 54"/>
              <p:cNvSpPr/>
              <p:nvPr/>
            </p:nvSpPr>
            <p:spPr>
              <a:xfrm>
                <a:off x="9067229" y="676338"/>
                <a:ext cx="953135" cy="955040"/>
              </a:xfrm>
              <a:custGeom>
                <a:avLst/>
                <a:gdLst/>
                <a:ahLst/>
                <a:cxnLst/>
                <a:rect l="l" t="t" r="r" b="b"/>
                <a:pathLst>
                  <a:path w="953134" h="955039">
                    <a:moveTo>
                      <a:pt x="724217" y="0"/>
                    </a:moveTo>
                    <a:lnTo>
                      <a:pt x="633653" y="0"/>
                    </a:lnTo>
                    <a:lnTo>
                      <a:pt x="169189" y="464451"/>
                    </a:lnTo>
                    <a:lnTo>
                      <a:pt x="60477" y="281952"/>
                    </a:lnTo>
                    <a:lnTo>
                      <a:pt x="291414" y="49923"/>
                    </a:lnTo>
                    <a:lnTo>
                      <a:pt x="339864" y="15214"/>
                    </a:lnTo>
                    <a:lnTo>
                      <a:pt x="399948" y="0"/>
                    </a:lnTo>
                    <a:lnTo>
                      <a:pt x="163398" y="0"/>
                    </a:lnTo>
                    <a:lnTo>
                      <a:pt x="119964" y="5829"/>
                    </a:lnTo>
                    <a:lnTo>
                      <a:pt x="80924" y="22288"/>
                    </a:lnTo>
                    <a:lnTo>
                      <a:pt x="47866" y="47815"/>
                    </a:lnTo>
                    <a:lnTo>
                      <a:pt x="22313" y="80860"/>
                    </a:lnTo>
                    <a:lnTo>
                      <a:pt x="5842" y="119862"/>
                    </a:lnTo>
                    <a:lnTo>
                      <a:pt x="0" y="163271"/>
                    </a:lnTo>
                    <a:lnTo>
                      <a:pt x="0" y="789609"/>
                    </a:lnTo>
                    <a:lnTo>
                      <a:pt x="5842" y="833043"/>
                    </a:lnTo>
                    <a:lnTo>
                      <a:pt x="22313" y="872083"/>
                    </a:lnTo>
                    <a:lnTo>
                      <a:pt x="47866" y="905154"/>
                    </a:lnTo>
                    <a:lnTo>
                      <a:pt x="80924" y="930706"/>
                    </a:lnTo>
                    <a:lnTo>
                      <a:pt x="119964" y="947178"/>
                    </a:lnTo>
                    <a:lnTo>
                      <a:pt x="163398" y="953020"/>
                    </a:lnTo>
                    <a:lnTo>
                      <a:pt x="458736" y="953020"/>
                    </a:lnTo>
                    <a:lnTo>
                      <a:pt x="172745" y="471678"/>
                    </a:lnTo>
                    <a:lnTo>
                      <a:pt x="252526" y="471678"/>
                    </a:lnTo>
                    <a:lnTo>
                      <a:pt x="724217" y="0"/>
                    </a:lnTo>
                    <a:close/>
                  </a:path>
                  <a:path w="953134" h="955039">
                    <a:moveTo>
                      <a:pt x="861441" y="16738"/>
                    </a:moveTo>
                    <a:lnTo>
                      <a:pt x="844740" y="9601"/>
                    </a:lnTo>
                    <a:lnTo>
                      <a:pt x="827163" y="4356"/>
                    </a:lnTo>
                    <a:lnTo>
                      <a:pt x="808774" y="1104"/>
                    </a:lnTo>
                    <a:lnTo>
                      <a:pt x="789711" y="0"/>
                    </a:lnTo>
                    <a:lnTo>
                      <a:pt x="787082" y="0"/>
                    </a:lnTo>
                    <a:lnTo>
                      <a:pt x="315391" y="471678"/>
                    </a:lnTo>
                    <a:lnTo>
                      <a:pt x="316458" y="471678"/>
                    </a:lnTo>
                    <a:lnTo>
                      <a:pt x="325208" y="472909"/>
                    </a:lnTo>
                    <a:lnTo>
                      <a:pt x="341757" y="474662"/>
                    </a:lnTo>
                    <a:lnTo>
                      <a:pt x="357860" y="478116"/>
                    </a:lnTo>
                    <a:lnTo>
                      <a:pt x="373418" y="483209"/>
                    </a:lnTo>
                    <a:lnTo>
                      <a:pt x="388353" y="489889"/>
                    </a:lnTo>
                    <a:lnTo>
                      <a:pt x="861441" y="16738"/>
                    </a:lnTo>
                    <a:close/>
                  </a:path>
                  <a:path w="953134" h="955039">
                    <a:moveTo>
                      <a:pt x="937729" y="94564"/>
                    </a:moveTo>
                    <a:lnTo>
                      <a:pt x="930021" y="79908"/>
                    </a:lnTo>
                    <a:lnTo>
                      <a:pt x="920927" y="66217"/>
                    </a:lnTo>
                    <a:lnTo>
                      <a:pt x="910539" y="53581"/>
                    </a:lnTo>
                    <a:lnTo>
                      <a:pt x="898969" y="42075"/>
                    </a:lnTo>
                    <a:lnTo>
                      <a:pt x="425170" y="515924"/>
                    </a:lnTo>
                    <a:lnTo>
                      <a:pt x="433590" y="524497"/>
                    </a:lnTo>
                    <a:lnTo>
                      <a:pt x="441490" y="533768"/>
                    </a:lnTo>
                    <a:lnTo>
                      <a:pt x="448818" y="543750"/>
                    </a:lnTo>
                    <a:lnTo>
                      <a:pt x="455536" y="554443"/>
                    </a:lnTo>
                    <a:lnTo>
                      <a:pt x="455980" y="554329"/>
                    </a:lnTo>
                    <a:lnTo>
                      <a:pt x="464172" y="568058"/>
                    </a:lnTo>
                    <a:lnTo>
                      <a:pt x="937729" y="94564"/>
                    </a:lnTo>
                    <a:close/>
                  </a:path>
                  <a:path w="953134" h="955039">
                    <a:moveTo>
                      <a:pt x="953096" y="604012"/>
                    </a:moveTo>
                    <a:lnTo>
                      <a:pt x="659739" y="897432"/>
                    </a:lnTo>
                    <a:lnTo>
                      <a:pt x="692759" y="953020"/>
                    </a:lnTo>
                    <a:lnTo>
                      <a:pt x="693826" y="954760"/>
                    </a:lnTo>
                    <a:lnTo>
                      <a:pt x="695591" y="953020"/>
                    </a:lnTo>
                    <a:lnTo>
                      <a:pt x="953096" y="695388"/>
                    </a:lnTo>
                    <a:lnTo>
                      <a:pt x="953096" y="604012"/>
                    </a:lnTo>
                    <a:close/>
                  </a:path>
                  <a:path w="953134" h="955039">
                    <a:moveTo>
                      <a:pt x="953096" y="450075"/>
                    </a:moveTo>
                    <a:lnTo>
                      <a:pt x="602297" y="800823"/>
                    </a:lnTo>
                    <a:lnTo>
                      <a:pt x="636358" y="857961"/>
                    </a:lnTo>
                    <a:lnTo>
                      <a:pt x="953096" y="541261"/>
                    </a:lnTo>
                    <a:lnTo>
                      <a:pt x="953096" y="450075"/>
                    </a:lnTo>
                    <a:close/>
                  </a:path>
                  <a:path w="953134" h="955039">
                    <a:moveTo>
                      <a:pt x="953096" y="295922"/>
                    </a:moveTo>
                    <a:lnTo>
                      <a:pt x="544918" y="704176"/>
                    </a:lnTo>
                    <a:lnTo>
                      <a:pt x="578929" y="761326"/>
                    </a:lnTo>
                    <a:lnTo>
                      <a:pt x="953096" y="387235"/>
                    </a:lnTo>
                    <a:lnTo>
                      <a:pt x="953096" y="295922"/>
                    </a:lnTo>
                    <a:close/>
                  </a:path>
                  <a:path w="953134" h="955039">
                    <a:moveTo>
                      <a:pt x="953096" y="156527"/>
                    </a:moveTo>
                    <a:lnTo>
                      <a:pt x="952614" y="149821"/>
                    </a:lnTo>
                    <a:lnTo>
                      <a:pt x="951750" y="143268"/>
                    </a:lnTo>
                    <a:lnTo>
                      <a:pt x="487527" y="607606"/>
                    </a:lnTo>
                    <a:lnTo>
                      <a:pt x="521538" y="664705"/>
                    </a:lnTo>
                    <a:lnTo>
                      <a:pt x="953096" y="233083"/>
                    </a:lnTo>
                    <a:lnTo>
                      <a:pt x="953096" y="156527"/>
                    </a:lnTo>
                    <a:close/>
                  </a:path>
                </a:pathLst>
              </a:custGeom>
              <a:solidFill>
                <a:srgbClr val="3287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5" name="object 55"/>
              <p:cNvPicPr/>
              <p:nvPr/>
            </p:nvPicPr>
            <p:blipFill>
              <a:blip r:embed="rId29" cstate="print"/>
              <a:stretch>
                <a:fillRect/>
              </a:stretch>
            </p:blipFill>
            <p:spPr>
              <a:xfrm>
                <a:off x="9825578" y="1434579"/>
                <a:ext cx="194754" cy="194779"/>
              </a:xfrm>
              <a:prstGeom prst="rect">
                <a:avLst/>
              </a:prstGeom>
            </p:spPr>
          </p:pic>
        </p:grpSp>
        <p:sp>
          <p:nvSpPr>
            <p:cNvPr id="56" name="object 56"/>
            <p:cNvSpPr/>
            <p:nvPr/>
          </p:nvSpPr>
          <p:spPr>
            <a:xfrm>
              <a:off x="9102309" y="1703372"/>
              <a:ext cx="70485" cy="51435"/>
            </a:xfrm>
            <a:custGeom>
              <a:avLst/>
              <a:gdLst/>
              <a:ahLst/>
              <a:cxnLst/>
              <a:rect l="l" t="t" r="r" b="b"/>
              <a:pathLst>
                <a:path w="70484" h="51435">
                  <a:moveTo>
                    <a:pt x="70370" y="0"/>
                  </a:moveTo>
                  <a:lnTo>
                    <a:pt x="31851" y="0"/>
                  </a:lnTo>
                  <a:lnTo>
                    <a:pt x="0" y="51320"/>
                  </a:lnTo>
                  <a:lnTo>
                    <a:pt x="38455" y="51320"/>
                  </a:lnTo>
                  <a:lnTo>
                    <a:pt x="70370" y="0"/>
                  </a:lnTo>
                  <a:close/>
                </a:path>
              </a:pathLst>
            </a:custGeom>
            <a:solidFill>
              <a:srgbClr val="2420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57"/>
            <p:cNvSpPr/>
            <p:nvPr/>
          </p:nvSpPr>
          <p:spPr>
            <a:xfrm>
              <a:off x="9671304" y="1702930"/>
              <a:ext cx="40640" cy="33020"/>
            </a:xfrm>
            <a:custGeom>
              <a:avLst/>
              <a:gdLst/>
              <a:ahLst/>
              <a:cxnLst/>
              <a:rect l="l" t="t" r="r" b="b"/>
              <a:pathLst>
                <a:path w="40640" h="33019">
                  <a:moveTo>
                    <a:pt x="40271" y="0"/>
                  </a:moveTo>
                  <a:lnTo>
                    <a:pt x="0" y="0"/>
                  </a:lnTo>
                  <a:lnTo>
                    <a:pt x="0" y="32816"/>
                  </a:lnTo>
                  <a:lnTo>
                    <a:pt x="40271" y="32816"/>
                  </a:lnTo>
                  <a:lnTo>
                    <a:pt x="40271" y="0"/>
                  </a:lnTo>
                  <a:close/>
                </a:path>
              </a:pathLst>
            </a:custGeom>
            <a:solidFill>
              <a:srgbClr val="2420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58"/>
            <p:cNvSpPr/>
            <p:nvPr/>
          </p:nvSpPr>
          <p:spPr>
            <a:xfrm>
              <a:off x="9069223" y="1702942"/>
              <a:ext cx="478155" cy="166370"/>
            </a:xfrm>
            <a:custGeom>
              <a:avLst/>
              <a:gdLst/>
              <a:ahLst/>
              <a:cxnLst/>
              <a:rect l="l" t="t" r="r" b="b"/>
              <a:pathLst>
                <a:path w="478154" h="166369">
                  <a:moveTo>
                    <a:pt x="243573" y="82842"/>
                  </a:moveTo>
                  <a:lnTo>
                    <a:pt x="243205" y="41084"/>
                  </a:lnTo>
                  <a:lnTo>
                    <a:pt x="219570" y="444"/>
                  </a:lnTo>
                  <a:lnTo>
                    <a:pt x="208203" y="381"/>
                  </a:lnTo>
                  <a:lnTo>
                    <a:pt x="208203" y="82842"/>
                  </a:lnTo>
                  <a:lnTo>
                    <a:pt x="208102" y="111518"/>
                  </a:lnTo>
                  <a:lnTo>
                    <a:pt x="207276" y="125222"/>
                  </a:lnTo>
                  <a:lnTo>
                    <a:pt x="207187" y="126212"/>
                  </a:lnTo>
                  <a:lnTo>
                    <a:pt x="204825" y="131864"/>
                  </a:lnTo>
                  <a:lnTo>
                    <a:pt x="200164" y="133337"/>
                  </a:lnTo>
                  <a:lnTo>
                    <a:pt x="168871" y="133337"/>
                  </a:lnTo>
                  <a:lnTo>
                    <a:pt x="161163" y="82842"/>
                  </a:lnTo>
                  <a:lnTo>
                    <a:pt x="161048" y="54876"/>
                  </a:lnTo>
                  <a:lnTo>
                    <a:pt x="161912" y="40436"/>
                  </a:lnTo>
                  <a:lnTo>
                    <a:pt x="164541" y="34912"/>
                  </a:lnTo>
                  <a:lnTo>
                    <a:pt x="169748" y="33680"/>
                  </a:lnTo>
                  <a:lnTo>
                    <a:pt x="199174" y="33680"/>
                  </a:lnTo>
                  <a:lnTo>
                    <a:pt x="200583" y="34569"/>
                  </a:lnTo>
                  <a:lnTo>
                    <a:pt x="203695" y="40182"/>
                  </a:lnTo>
                  <a:lnTo>
                    <a:pt x="206806" y="54952"/>
                  </a:lnTo>
                  <a:lnTo>
                    <a:pt x="208203" y="82842"/>
                  </a:lnTo>
                  <a:lnTo>
                    <a:pt x="208203" y="381"/>
                  </a:lnTo>
                  <a:lnTo>
                    <a:pt x="150799" y="0"/>
                  </a:lnTo>
                  <a:lnTo>
                    <a:pt x="132435" y="40436"/>
                  </a:lnTo>
                  <a:lnTo>
                    <a:pt x="129019" y="83794"/>
                  </a:lnTo>
                  <a:lnTo>
                    <a:pt x="129247" y="113284"/>
                  </a:lnTo>
                  <a:lnTo>
                    <a:pt x="129057" y="111480"/>
                  </a:lnTo>
                  <a:lnTo>
                    <a:pt x="116801" y="81864"/>
                  </a:lnTo>
                  <a:lnTo>
                    <a:pt x="88925" y="65887"/>
                  </a:lnTo>
                  <a:lnTo>
                    <a:pt x="36169" y="53022"/>
                  </a:lnTo>
                  <a:lnTo>
                    <a:pt x="36169" y="431"/>
                  </a:lnTo>
                  <a:lnTo>
                    <a:pt x="0" y="431"/>
                  </a:lnTo>
                  <a:lnTo>
                    <a:pt x="0" y="165671"/>
                  </a:lnTo>
                  <a:lnTo>
                    <a:pt x="36614" y="165671"/>
                  </a:lnTo>
                  <a:lnTo>
                    <a:pt x="36614" y="89585"/>
                  </a:lnTo>
                  <a:lnTo>
                    <a:pt x="70713" y="97459"/>
                  </a:lnTo>
                  <a:lnTo>
                    <a:pt x="88557" y="107962"/>
                  </a:lnTo>
                  <a:lnTo>
                    <a:pt x="95935" y="128206"/>
                  </a:lnTo>
                  <a:lnTo>
                    <a:pt x="98691" y="165277"/>
                  </a:lnTo>
                  <a:lnTo>
                    <a:pt x="134950" y="165277"/>
                  </a:lnTo>
                  <a:lnTo>
                    <a:pt x="133311" y="150418"/>
                  </a:lnTo>
                  <a:lnTo>
                    <a:pt x="137985" y="158483"/>
                  </a:lnTo>
                  <a:lnTo>
                    <a:pt x="150279" y="165671"/>
                  </a:lnTo>
                  <a:lnTo>
                    <a:pt x="221856" y="165671"/>
                  </a:lnTo>
                  <a:lnTo>
                    <a:pt x="225247" y="160426"/>
                  </a:lnTo>
                  <a:lnTo>
                    <a:pt x="232714" y="144843"/>
                  </a:lnTo>
                  <a:lnTo>
                    <a:pt x="236054" y="133337"/>
                  </a:lnTo>
                  <a:lnTo>
                    <a:pt x="240182" y="119062"/>
                  </a:lnTo>
                  <a:lnTo>
                    <a:pt x="243535" y="83794"/>
                  </a:lnTo>
                  <a:lnTo>
                    <a:pt x="243573" y="82842"/>
                  </a:lnTo>
                  <a:close/>
                </a:path>
                <a:path w="478154" h="166369">
                  <a:moveTo>
                    <a:pt x="359498" y="33261"/>
                  </a:moveTo>
                  <a:lnTo>
                    <a:pt x="359295" y="17208"/>
                  </a:lnTo>
                  <a:lnTo>
                    <a:pt x="356247" y="8636"/>
                  </a:lnTo>
                  <a:lnTo>
                    <a:pt x="347700" y="4051"/>
                  </a:lnTo>
                  <a:lnTo>
                    <a:pt x="330962" y="431"/>
                  </a:lnTo>
                  <a:lnTo>
                    <a:pt x="254012" y="431"/>
                  </a:lnTo>
                  <a:lnTo>
                    <a:pt x="254469" y="165671"/>
                  </a:lnTo>
                  <a:lnTo>
                    <a:pt x="290690" y="165671"/>
                  </a:lnTo>
                  <a:lnTo>
                    <a:pt x="290690" y="33261"/>
                  </a:lnTo>
                  <a:lnTo>
                    <a:pt x="324650" y="33261"/>
                  </a:lnTo>
                  <a:lnTo>
                    <a:pt x="323278" y="46202"/>
                  </a:lnTo>
                  <a:lnTo>
                    <a:pt x="323278" y="165671"/>
                  </a:lnTo>
                  <a:lnTo>
                    <a:pt x="359498" y="165671"/>
                  </a:lnTo>
                  <a:lnTo>
                    <a:pt x="359435" y="148704"/>
                  </a:lnTo>
                  <a:lnTo>
                    <a:pt x="359321" y="109359"/>
                  </a:lnTo>
                  <a:lnTo>
                    <a:pt x="359422" y="46202"/>
                  </a:lnTo>
                  <a:lnTo>
                    <a:pt x="359498" y="33261"/>
                  </a:lnTo>
                  <a:close/>
                </a:path>
                <a:path w="478154" h="166369">
                  <a:moveTo>
                    <a:pt x="477621" y="81241"/>
                  </a:moveTo>
                  <a:lnTo>
                    <a:pt x="477240" y="51346"/>
                  </a:lnTo>
                  <a:lnTo>
                    <a:pt x="474675" y="33680"/>
                  </a:lnTo>
                  <a:lnTo>
                    <a:pt x="474573" y="32969"/>
                  </a:lnTo>
                  <a:lnTo>
                    <a:pt x="467321" y="18529"/>
                  </a:lnTo>
                  <a:lnTo>
                    <a:pt x="453212" y="444"/>
                  </a:lnTo>
                  <a:lnTo>
                    <a:pt x="444576" y="444"/>
                  </a:lnTo>
                  <a:lnTo>
                    <a:pt x="444576" y="107594"/>
                  </a:lnTo>
                  <a:lnTo>
                    <a:pt x="442861" y="121221"/>
                  </a:lnTo>
                  <a:lnTo>
                    <a:pt x="437946" y="128066"/>
                  </a:lnTo>
                  <a:lnTo>
                    <a:pt x="428282" y="132880"/>
                  </a:lnTo>
                  <a:lnTo>
                    <a:pt x="407924" y="132880"/>
                  </a:lnTo>
                  <a:lnTo>
                    <a:pt x="407924" y="33680"/>
                  </a:lnTo>
                  <a:lnTo>
                    <a:pt x="427012" y="33680"/>
                  </a:lnTo>
                  <a:lnTo>
                    <a:pt x="444461" y="81241"/>
                  </a:lnTo>
                  <a:lnTo>
                    <a:pt x="444576" y="107594"/>
                  </a:lnTo>
                  <a:lnTo>
                    <a:pt x="444576" y="444"/>
                  </a:lnTo>
                  <a:lnTo>
                    <a:pt x="371284" y="444"/>
                  </a:lnTo>
                  <a:lnTo>
                    <a:pt x="371284" y="166128"/>
                  </a:lnTo>
                  <a:lnTo>
                    <a:pt x="452323" y="166128"/>
                  </a:lnTo>
                  <a:lnTo>
                    <a:pt x="456272" y="160020"/>
                  </a:lnTo>
                  <a:lnTo>
                    <a:pt x="464972" y="142760"/>
                  </a:lnTo>
                  <a:lnTo>
                    <a:pt x="468172" y="132880"/>
                  </a:lnTo>
                  <a:lnTo>
                    <a:pt x="473671" y="115963"/>
                  </a:lnTo>
                  <a:lnTo>
                    <a:pt x="477621" y="81241"/>
                  </a:lnTo>
                  <a:close/>
                </a:path>
              </a:pathLst>
            </a:custGeom>
            <a:solidFill>
              <a:srgbClr val="2420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object 59"/>
            <p:cNvSpPr/>
            <p:nvPr/>
          </p:nvSpPr>
          <p:spPr>
            <a:xfrm>
              <a:off x="9714855" y="1702939"/>
              <a:ext cx="75565" cy="165735"/>
            </a:xfrm>
            <a:custGeom>
              <a:avLst/>
              <a:gdLst/>
              <a:ahLst/>
              <a:cxnLst/>
              <a:rect l="l" t="t" r="r" b="b"/>
              <a:pathLst>
                <a:path w="75565" h="165735">
                  <a:moveTo>
                    <a:pt x="75196" y="0"/>
                  </a:moveTo>
                  <a:lnTo>
                    <a:pt x="36639" y="0"/>
                  </a:lnTo>
                  <a:lnTo>
                    <a:pt x="15964" y="512"/>
                  </a:lnTo>
                  <a:lnTo>
                    <a:pt x="5256" y="4100"/>
                  </a:lnTo>
                  <a:lnTo>
                    <a:pt x="1079" y="13839"/>
                  </a:lnTo>
                  <a:lnTo>
                    <a:pt x="33" y="32219"/>
                  </a:lnTo>
                  <a:lnTo>
                    <a:pt x="0" y="165671"/>
                  </a:lnTo>
                  <a:lnTo>
                    <a:pt x="36436" y="165671"/>
                  </a:lnTo>
                  <a:lnTo>
                    <a:pt x="36436" y="32219"/>
                  </a:lnTo>
                  <a:lnTo>
                    <a:pt x="75196" y="32219"/>
                  </a:lnTo>
                  <a:lnTo>
                    <a:pt x="75196" y="0"/>
                  </a:lnTo>
                  <a:close/>
                </a:path>
                <a:path w="75565" h="165735">
                  <a:moveTo>
                    <a:pt x="75196" y="32219"/>
                  </a:moveTo>
                  <a:lnTo>
                    <a:pt x="36436" y="32219"/>
                  </a:lnTo>
                  <a:lnTo>
                    <a:pt x="42545" y="33261"/>
                  </a:lnTo>
                  <a:lnTo>
                    <a:pt x="75196" y="33261"/>
                  </a:lnTo>
                  <a:lnTo>
                    <a:pt x="75196" y="32219"/>
                  </a:lnTo>
                  <a:close/>
                </a:path>
              </a:pathLst>
            </a:custGeom>
            <a:solidFill>
              <a:srgbClr val="2420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p:nvPr/>
          </p:nvSpPr>
          <p:spPr>
            <a:xfrm>
              <a:off x="9790036" y="1702929"/>
              <a:ext cx="215900" cy="165735"/>
            </a:xfrm>
            <a:custGeom>
              <a:avLst/>
              <a:gdLst/>
              <a:ahLst/>
              <a:cxnLst/>
              <a:rect l="l" t="t" r="r" b="b"/>
              <a:pathLst>
                <a:path w="215900" h="165735">
                  <a:moveTo>
                    <a:pt x="101549" y="0"/>
                  </a:moveTo>
                  <a:lnTo>
                    <a:pt x="25349" y="0"/>
                  </a:lnTo>
                  <a:lnTo>
                    <a:pt x="10693" y="10769"/>
                  </a:lnTo>
                  <a:lnTo>
                    <a:pt x="3175" y="22948"/>
                  </a:lnTo>
                  <a:lnTo>
                    <a:pt x="393" y="44284"/>
                  </a:lnTo>
                  <a:lnTo>
                    <a:pt x="0" y="82486"/>
                  </a:lnTo>
                  <a:lnTo>
                    <a:pt x="3467" y="123177"/>
                  </a:lnTo>
                  <a:lnTo>
                    <a:pt x="11087" y="148691"/>
                  </a:lnTo>
                  <a:lnTo>
                    <a:pt x="18694" y="161912"/>
                  </a:lnTo>
                  <a:lnTo>
                    <a:pt x="22161" y="165684"/>
                  </a:lnTo>
                  <a:lnTo>
                    <a:pt x="101396" y="165684"/>
                  </a:lnTo>
                  <a:lnTo>
                    <a:pt x="101396" y="132892"/>
                  </a:lnTo>
                  <a:lnTo>
                    <a:pt x="47955" y="132892"/>
                  </a:lnTo>
                  <a:lnTo>
                    <a:pt x="41643" y="132346"/>
                  </a:lnTo>
                  <a:lnTo>
                    <a:pt x="38138" y="128562"/>
                  </a:lnTo>
                  <a:lnTo>
                    <a:pt x="36182" y="118325"/>
                  </a:lnTo>
                  <a:lnTo>
                    <a:pt x="34493" y="98399"/>
                  </a:lnTo>
                  <a:lnTo>
                    <a:pt x="100939" y="98399"/>
                  </a:lnTo>
                  <a:lnTo>
                    <a:pt x="100939" y="65608"/>
                  </a:lnTo>
                  <a:lnTo>
                    <a:pt x="34582" y="65608"/>
                  </a:lnTo>
                  <a:lnTo>
                    <a:pt x="37820" y="46532"/>
                  </a:lnTo>
                  <a:lnTo>
                    <a:pt x="42291" y="36982"/>
                  </a:lnTo>
                  <a:lnTo>
                    <a:pt x="46253" y="33655"/>
                  </a:lnTo>
                  <a:lnTo>
                    <a:pt x="47955" y="33274"/>
                  </a:lnTo>
                  <a:lnTo>
                    <a:pt x="101549" y="33274"/>
                  </a:lnTo>
                  <a:lnTo>
                    <a:pt x="101549" y="0"/>
                  </a:lnTo>
                  <a:close/>
                </a:path>
                <a:path w="215900" h="165735">
                  <a:moveTo>
                    <a:pt x="215277" y="12"/>
                  </a:moveTo>
                  <a:lnTo>
                    <a:pt x="138950" y="12"/>
                  </a:lnTo>
                  <a:lnTo>
                    <a:pt x="124320" y="10782"/>
                  </a:lnTo>
                  <a:lnTo>
                    <a:pt x="116814" y="22961"/>
                  </a:lnTo>
                  <a:lnTo>
                    <a:pt x="114046" y="44284"/>
                  </a:lnTo>
                  <a:lnTo>
                    <a:pt x="113652" y="82499"/>
                  </a:lnTo>
                  <a:lnTo>
                    <a:pt x="117106" y="123177"/>
                  </a:lnTo>
                  <a:lnTo>
                    <a:pt x="124739" y="148691"/>
                  </a:lnTo>
                  <a:lnTo>
                    <a:pt x="132359" y="161912"/>
                  </a:lnTo>
                  <a:lnTo>
                    <a:pt x="135826" y="165684"/>
                  </a:lnTo>
                  <a:lnTo>
                    <a:pt x="215049" y="165684"/>
                  </a:lnTo>
                  <a:lnTo>
                    <a:pt x="215049" y="132892"/>
                  </a:lnTo>
                  <a:lnTo>
                    <a:pt x="161658" y="132892"/>
                  </a:lnTo>
                  <a:lnTo>
                    <a:pt x="153504" y="132105"/>
                  </a:lnTo>
                  <a:lnTo>
                    <a:pt x="149326" y="126593"/>
                  </a:lnTo>
                  <a:lnTo>
                    <a:pt x="147789" y="111633"/>
                  </a:lnTo>
                  <a:lnTo>
                    <a:pt x="147574" y="82499"/>
                  </a:lnTo>
                  <a:lnTo>
                    <a:pt x="149771" y="53517"/>
                  </a:lnTo>
                  <a:lnTo>
                    <a:pt x="154609" y="38963"/>
                  </a:lnTo>
                  <a:lnTo>
                    <a:pt x="159448" y="33883"/>
                  </a:lnTo>
                  <a:lnTo>
                    <a:pt x="161658" y="33286"/>
                  </a:lnTo>
                  <a:lnTo>
                    <a:pt x="196710" y="33286"/>
                  </a:lnTo>
                  <a:lnTo>
                    <a:pt x="215277" y="12"/>
                  </a:lnTo>
                  <a:close/>
                </a:path>
              </a:pathLst>
            </a:custGeom>
            <a:solidFill>
              <a:srgbClr val="2420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object 61"/>
            <p:cNvSpPr/>
            <p:nvPr/>
          </p:nvSpPr>
          <p:spPr>
            <a:xfrm>
              <a:off x="9557278" y="1702929"/>
              <a:ext cx="114935" cy="165735"/>
            </a:xfrm>
            <a:custGeom>
              <a:avLst/>
              <a:gdLst/>
              <a:ahLst/>
              <a:cxnLst/>
              <a:rect l="l" t="t" r="r" b="b"/>
              <a:pathLst>
                <a:path w="114934" h="165735">
                  <a:moveTo>
                    <a:pt x="90500" y="0"/>
                  </a:moveTo>
                  <a:lnTo>
                    <a:pt x="21755" y="0"/>
                  </a:lnTo>
                  <a:lnTo>
                    <a:pt x="18355" y="2998"/>
                  </a:lnTo>
                  <a:lnTo>
                    <a:pt x="10877" y="14951"/>
                  </a:lnTo>
                  <a:lnTo>
                    <a:pt x="3402" y="40279"/>
                  </a:lnTo>
                  <a:lnTo>
                    <a:pt x="0" y="83451"/>
                  </a:lnTo>
                  <a:lnTo>
                    <a:pt x="332" y="124960"/>
                  </a:lnTo>
                  <a:lnTo>
                    <a:pt x="2660" y="147346"/>
                  </a:lnTo>
                  <a:lnTo>
                    <a:pt x="8979" y="158305"/>
                  </a:lnTo>
                  <a:lnTo>
                    <a:pt x="21285" y="165531"/>
                  </a:lnTo>
                  <a:lnTo>
                    <a:pt x="92849" y="165531"/>
                  </a:lnTo>
                  <a:lnTo>
                    <a:pt x="96233" y="160268"/>
                  </a:lnTo>
                  <a:lnTo>
                    <a:pt x="103676" y="144626"/>
                  </a:lnTo>
                  <a:lnTo>
                    <a:pt x="107006" y="133083"/>
                  </a:lnTo>
                  <a:lnTo>
                    <a:pt x="39865" y="133083"/>
                  </a:lnTo>
                  <a:lnTo>
                    <a:pt x="38729" y="132008"/>
                  </a:lnTo>
                  <a:lnTo>
                    <a:pt x="36194" y="126006"/>
                  </a:lnTo>
                  <a:lnTo>
                    <a:pt x="33580" y="110966"/>
                  </a:lnTo>
                  <a:lnTo>
                    <a:pt x="32194" y="82702"/>
                  </a:lnTo>
                  <a:lnTo>
                    <a:pt x="32063" y="54730"/>
                  </a:lnTo>
                  <a:lnTo>
                    <a:pt x="32912" y="40279"/>
                  </a:lnTo>
                  <a:lnTo>
                    <a:pt x="35541" y="34737"/>
                  </a:lnTo>
                  <a:lnTo>
                    <a:pt x="40754" y="33489"/>
                  </a:lnTo>
                  <a:lnTo>
                    <a:pt x="113273" y="33489"/>
                  </a:lnTo>
                  <a:lnTo>
                    <a:pt x="111502" y="18159"/>
                  </a:lnTo>
                  <a:lnTo>
                    <a:pt x="104376" y="7127"/>
                  </a:lnTo>
                  <a:lnTo>
                    <a:pt x="90500" y="0"/>
                  </a:lnTo>
                  <a:close/>
                </a:path>
                <a:path w="114934" h="165735">
                  <a:moveTo>
                    <a:pt x="113273" y="33489"/>
                  </a:moveTo>
                  <a:lnTo>
                    <a:pt x="70180" y="33489"/>
                  </a:lnTo>
                  <a:lnTo>
                    <a:pt x="71602" y="34384"/>
                  </a:lnTo>
                  <a:lnTo>
                    <a:pt x="74733" y="40009"/>
                  </a:lnTo>
                  <a:lnTo>
                    <a:pt x="77863" y="54776"/>
                  </a:lnTo>
                  <a:lnTo>
                    <a:pt x="79266" y="82702"/>
                  </a:lnTo>
                  <a:lnTo>
                    <a:pt x="79284" y="83451"/>
                  </a:lnTo>
                  <a:lnTo>
                    <a:pt x="79157" y="111373"/>
                  </a:lnTo>
                  <a:lnTo>
                    <a:pt x="78251" y="126018"/>
                  </a:lnTo>
                  <a:lnTo>
                    <a:pt x="75814" y="131680"/>
                  </a:lnTo>
                  <a:lnTo>
                    <a:pt x="71056" y="133083"/>
                  </a:lnTo>
                  <a:lnTo>
                    <a:pt x="107006" y="133083"/>
                  </a:lnTo>
                  <a:lnTo>
                    <a:pt x="111119" y="118827"/>
                  </a:lnTo>
                  <a:lnTo>
                    <a:pt x="114469" y="83451"/>
                  </a:lnTo>
                  <a:lnTo>
                    <a:pt x="114499" y="82702"/>
                  </a:lnTo>
                  <a:lnTo>
                    <a:pt x="114128" y="40885"/>
                  </a:lnTo>
                  <a:lnTo>
                    <a:pt x="113273" y="33489"/>
                  </a:lnTo>
                  <a:close/>
                </a:path>
              </a:pathLst>
            </a:custGeom>
            <a:solidFill>
              <a:srgbClr val="24202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2" name="群組 111">
            <a:extLst>
              <a:ext uri="{FF2B5EF4-FFF2-40B4-BE49-F238E27FC236}">
                <a16:creationId xmlns:a16="http://schemas.microsoft.com/office/drawing/2014/main" id="{0ED5BE5A-623E-6940-BE07-7CAAD16402CF}"/>
              </a:ext>
            </a:extLst>
          </p:cNvPr>
          <p:cNvGrpSpPr/>
          <p:nvPr/>
        </p:nvGrpSpPr>
        <p:grpSpPr>
          <a:xfrm>
            <a:off x="866575" y="2139299"/>
            <a:ext cx="1657875" cy="723276"/>
            <a:chOff x="866575" y="2139299"/>
            <a:chExt cx="1657875" cy="723276"/>
          </a:xfrm>
        </p:grpSpPr>
        <p:sp>
          <p:nvSpPr>
            <p:cNvPr id="62" name="object 62"/>
            <p:cNvSpPr/>
            <p:nvPr/>
          </p:nvSpPr>
          <p:spPr>
            <a:xfrm>
              <a:off x="2466530" y="2139302"/>
              <a:ext cx="57785" cy="57785"/>
            </a:xfrm>
            <a:custGeom>
              <a:avLst/>
              <a:gdLst/>
              <a:ahLst/>
              <a:cxnLst/>
              <a:rect l="l" t="t" r="r" b="b"/>
              <a:pathLst>
                <a:path w="57785" h="57785">
                  <a:moveTo>
                    <a:pt x="57619" y="28803"/>
                  </a:moveTo>
                  <a:lnTo>
                    <a:pt x="55359" y="17614"/>
                  </a:lnTo>
                  <a:lnTo>
                    <a:pt x="53568" y="14973"/>
                  </a:lnTo>
                  <a:lnTo>
                    <a:pt x="53568" y="28803"/>
                  </a:lnTo>
                  <a:lnTo>
                    <a:pt x="51625" y="38442"/>
                  </a:lnTo>
                  <a:lnTo>
                    <a:pt x="47091" y="45148"/>
                  </a:lnTo>
                  <a:lnTo>
                    <a:pt x="42354" y="37719"/>
                  </a:lnTo>
                  <a:lnTo>
                    <a:pt x="41008" y="35661"/>
                  </a:lnTo>
                  <a:lnTo>
                    <a:pt x="39598" y="33934"/>
                  </a:lnTo>
                  <a:lnTo>
                    <a:pt x="37401" y="31927"/>
                  </a:lnTo>
                  <a:lnTo>
                    <a:pt x="36245" y="31229"/>
                  </a:lnTo>
                  <a:lnTo>
                    <a:pt x="35864" y="31051"/>
                  </a:lnTo>
                  <a:lnTo>
                    <a:pt x="34988" y="30632"/>
                  </a:lnTo>
                  <a:lnTo>
                    <a:pt x="38722" y="30124"/>
                  </a:lnTo>
                  <a:lnTo>
                    <a:pt x="41490" y="28917"/>
                  </a:lnTo>
                  <a:lnTo>
                    <a:pt x="43649" y="26606"/>
                  </a:lnTo>
                  <a:lnTo>
                    <a:pt x="45046" y="25146"/>
                  </a:lnTo>
                  <a:lnTo>
                    <a:pt x="45935" y="22821"/>
                  </a:lnTo>
                  <a:lnTo>
                    <a:pt x="45935" y="17932"/>
                  </a:lnTo>
                  <a:lnTo>
                    <a:pt x="40640" y="10782"/>
                  </a:lnTo>
                  <a:lnTo>
                    <a:pt x="40640" y="18237"/>
                  </a:lnTo>
                  <a:lnTo>
                    <a:pt x="40640" y="21323"/>
                  </a:lnTo>
                  <a:lnTo>
                    <a:pt x="33426" y="26606"/>
                  </a:lnTo>
                  <a:lnTo>
                    <a:pt x="20040" y="26606"/>
                  </a:lnTo>
                  <a:lnTo>
                    <a:pt x="20040" y="13766"/>
                  </a:lnTo>
                  <a:lnTo>
                    <a:pt x="35204" y="13766"/>
                  </a:lnTo>
                  <a:lnTo>
                    <a:pt x="37299" y="14363"/>
                  </a:lnTo>
                  <a:lnTo>
                    <a:pt x="39954" y="16725"/>
                  </a:lnTo>
                  <a:lnTo>
                    <a:pt x="40640" y="18237"/>
                  </a:lnTo>
                  <a:lnTo>
                    <a:pt x="40640" y="10782"/>
                  </a:lnTo>
                  <a:lnTo>
                    <a:pt x="38201" y="9842"/>
                  </a:lnTo>
                  <a:lnTo>
                    <a:pt x="35572" y="9486"/>
                  </a:lnTo>
                  <a:lnTo>
                    <a:pt x="14909" y="9486"/>
                  </a:lnTo>
                  <a:lnTo>
                    <a:pt x="14909" y="48285"/>
                  </a:lnTo>
                  <a:lnTo>
                    <a:pt x="20040" y="48285"/>
                  </a:lnTo>
                  <a:lnTo>
                    <a:pt x="20040" y="31051"/>
                  </a:lnTo>
                  <a:lnTo>
                    <a:pt x="27317" y="31051"/>
                  </a:lnTo>
                  <a:lnTo>
                    <a:pt x="42633" y="48285"/>
                  </a:lnTo>
                  <a:lnTo>
                    <a:pt x="43383" y="48285"/>
                  </a:lnTo>
                  <a:lnTo>
                    <a:pt x="38430" y="51625"/>
                  </a:lnTo>
                  <a:lnTo>
                    <a:pt x="28803" y="53568"/>
                  </a:lnTo>
                  <a:lnTo>
                    <a:pt x="19177" y="51625"/>
                  </a:lnTo>
                  <a:lnTo>
                    <a:pt x="11315" y="46316"/>
                  </a:lnTo>
                  <a:lnTo>
                    <a:pt x="6007" y="38442"/>
                  </a:lnTo>
                  <a:lnTo>
                    <a:pt x="4051" y="28803"/>
                  </a:lnTo>
                  <a:lnTo>
                    <a:pt x="6007" y="19177"/>
                  </a:lnTo>
                  <a:lnTo>
                    <a:pt x="11315" y="11303"/>
                  </a:lnTo>
                  <a:lnTo>
                    <a:pt x="19177" y="5994"/>
                  </a:lnTo>
                  <a:lnTo>
                    <a:pt x="28803" y="4038"/>
                  </a:lnTo>
                  <a:lnTo>
                    <a:pt x="38430" y="5994"/>
                  </a:lnTo>
                  <a:lnTo>
                    <a:pt x="46304" y="11303"/>
                  </a:lnTo>
                  <a:lnTo>
                    <a:pt x="51625" y="19177"/>
                  </a:lnTo>
                  <a:lnTo>
                    <a:pt x="53568" y="28803"/>
                  </a:lnTo>
                  <a:lnTo>
                    <a:pt x="53568" y="14973"/>
                  </a:lnTo>
                  <a:lnTo>
                    <a:pt x="49174" y="8458"/>
                  </a:lnTo>
                  <a:lnTo>
                    <a:pt x="42633" y="4038"/>
                  </a:lnTo>
                  <a:lnTo>
                    <a:pt x="40005" y="2273"/>
                  </a:lnTo>
                  <a:lnTo>
                    <a:pt x="28803" y="0"/>
                  </a:lnTo>
                  <a:lnTo>
                    <a:pt x="17602" y="2273"/>
                  </a:lnTo>
                  <a:lnTo>
                    <a:pt x="8445" y="8458"/>
                  </a:lnTo>
                  <a:lnTo>
                    <a:pt x="2273" y="17614"/>
                  </a:lnTo>
                  <a:lnTo>
                    <a:pt x="0" y="28803"/>
                  </a:lnTo>
                  <a:lnTo>
                    <a:pt x="2273" y="40005"/>
                  </a:lnTo>
                  <a:lnTo>
                    <a:pt x="8445" y="49161"/>
                  </a:lnTo>
                  <a:lnTo>
                    <a:pt x="17602" y="55346"/>
                  </a:lnTo>
                  <a:lnTo>
                    <a:pt x="28803" y="57607"/>
                  </a:lnTo>
                  <a:lnTo>
                    <a:pt x="40005" y="55346"/>
                  </a:lnTo>
                  <a:lnTo>
                    <a:pt x="42633" y="53568"/>
                  </a:lnTo>
                  <a:lnTo>
                    <a:pt x="49174" y="49161"/>
                  </a:lnTo>
                  <a:lnTo>
                    <a:pt x="55359" y="40005"/>
                  </a:lnTo>
                  <a:lnTo>
                    <a:pt x="57619" y="28803"/>
                  </a:lnTo>
                  <a:close/>
                </a:path>
              </a:pathLst>
            </a:custGeom>
            <a:solidFill>
              <a:srgbClr val="241B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3" name="object 63"/>
            <p:cNvPicPr/>
            <p:nvPr/>
          </p:nvPicPr>
          <p:blipFill>
            <a:blip r:embed="rId30" cstate="print"/>
            <a:stretch>
              <a:fillRect/>
            </a:stretch>
          </p:blipFill>
          <p:spPr>
            <a:xfrm>
              <a:off x="1582342" y="2173589"/>
              <a:ext cx="120807" cy="118460"/>
            </a:xfrm>
            <a:prstGeom prst="rect">
              <a:avLst/>
            </a:prstGeom>
          </p:spPr>
        </p:pic>
        <p:grpSp>
          <p:nvGrpSpPr>
            <p:cNvPr id="64" name="object 64"/>
            <p:cNvGrpSpPr/>
            <p:nvPr/>
          </p:nvGrpSpPr>
          <p:grpSpPr>
            <a:xfrm>
              <a:off x="871525" y="2179537"/>
              <a:ext cx="438150" cy="466090"/>
              <a:chOff x="871525" y="2179537"/>
              <a:chExt cx="438150" cy="466090"/>
            </a:xfrm>
          </p:grpSpPr>
          <p:pic>
            <p:nvPicPr>
              <p:cNvPr id="65" name="object 65"/>
              <p:cNvPicPr/>
              <p:nvPr/>
            </p:nvPicPr>
            <p:blipFill>
              <a:blip r:embed="rId31" cstate="print"/>
              <a:stretch>
                <a:fillRect/>
              </a:stretch>
            </p:blipFill>
            <p:spPr>
              <a:xfrm>
                <a:off x="1198725" y="2536817"/>
                <a:ext cx="110626" cy="108371"/>
              </a:xfrm>
              <a:prstGeom prst="rect">
                <a:avLst/>
              </a:prstGeom>
            </p:spPr>
          </p:pic>
          <p:sp>
            <p:nvSpPr>
              <p:cNvPr id="66" name="object 66"/>
              <p:cNvSpPr/>
              <p:nvPr/>
            </p:nvSpPr>
            <p:spPr>
              <a:xfrm>
                <a:off x="871525" y="2179537"/>
                <a:ext cx="360680" cy="447040"/>
              </a:xfrm>
              <a:custGeom>
                <a:avLst/>
                <a:gdLst/>
                <a:ahLst/>
                <a:cxnLst/>
                <a:rect l="l" t="t" r="r" b="b"/>
                <a:pathLst>
                  <a:path w="360680" h="447039">
                    <a:moveTo>
                      <a:pt x="83788" y="0"/>
                    </a:moveTo>
                    <a:lnTo>
                      <a:pt x="56384" y="182"/>
                    </a:lnTo>
                    <a:lnTo>
                      <a:pt x="29910" y="11326"/>
                    </a:lnTo>
                    <a:lnTo>
                      <a:pt x="10171" y="31350"/>
                    </a:lnTo>
                    <a:lnTo>
                      <a:pt x="0" y="56511"/>
                    </a:lnTo>
                    <a:lnTo>
                      <a:pt x="8" y="83651"/>
                    </a:lnTo>
                    <a:lnTo>
                      <a:pt x="10809" y="109612"/>
                    </a:lnTo>
                    <a:lnTo>
                      <a:pt x="108980" y="255154"/>
                    </a:lnTo>
                    <a:lnTo>
                      <a:pt x="108980" y="376083"/>
                    </a:lnTo>
                    <a:lnTo>
                      <a:pt x="114559" y="403648"/>
                    </a:lnTo>
                    <a:lnTo>
                      <a:pt x="129846" y="426153"/>
                    </a:lnTo>
                    <a:lnTo>
                      <a:pt x="152667" y="441323"/>
                    </a:lnTo>
                    <a:lnTo>
                      <a:pt x="180849" y="446886"/>
                    </a:lnTo>
                    <a:lnTo>
                      <a:pt x="208401" y="441323"/>
                    </a:lnTo>
                    <a:lnTo>
                      <a:pt x="230903" y="426153"/>
                    </a:lnTo>
                    <a:lnTo>
                      <a:pt x="246075" y="403648"/>
                    </a:lnTo>
                    <a:lnTo>
                      <a:pt x="251639" y="376083"/>
                    </a:lnTo>
                    <a:lnTo>
                      <a:pt x="251639" y="258646"/>
                    </a:lnTo>
                    <a:lnTo>
                      <a:pt x="349861" y="113041"/>
                    </a:lnTo>
                    <a:lnTo>
                      <a:pt x="360641" y="87069"/>
                    </a:lnTo>
                    <a:lnTo>
                      <a:pt x="360548" y="59859"/>
                    </a:lnTo>
                    <a:lnTo>
                      <a:pt x="350111" y="34517"/>
                    </a:lnTo>
                    <a:lnTo>
                      <a:pt x="329858" y="14146"/>
                    </a:lnTo>
                    <a:lnTo>
                      <a:pt x="303903" y="3352"/>
                    </a:lnTo>
                    <a:lnTo>
                      <a:pt x="276763" y="3346"/>
                    </a:lnTo>
                    <a:lnTo>
                      <a:pt x="251598" y="13515"/>
                    </a:lnTo>
                    <a:lnTo>
                      <a:pt x="231573" y="33247"/>
                    </a:lnTo>
                    <a:lnTo>
                      <a:pt x="181484" y="107516"/>
                    </a:lnTo>
                    <a:lnTo>
                      <a:pt x="129084" y="29830"/>
                    </a:lnTo>
                    <a:lnTo>
                      <a:pt x="109046" y="10107"/>
                    </a:lnTo>
                    <a:lnTo>
                      <a:pt x="83788" y="0"/>
                    </a:lnTo>
                    <a:close/>
                  </a:path>
                </a:pathLst>
              </a:custGeom>
              <a:solidFill>
                <a:srgbClr val="DA272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7" name="object 67"/>
            <p:cNvGrpSpPr/>
            <p:nvPr/>
          </p:nvGrpSpPr>
          <p:grpSpPr>
            <a:xfrm>
              <a:off x="1211270" y="2139299"/>
              <a:ext cx="1313180" cy="508000"/>
              <a:chOff x="1211270" y="2139299"/>
              <a:chExt cx="1313180" cy="508000"/>
            </a:xfrm>
          </p:grpSpPr>
          <p:sp>
            <p:nvSpPr>
              <p:cNvPr id="68" name="object 68"/>
              <p:cNvSpPr/>
              <p:nvPr/>
            </p:nvSpPr>
            <p:spPr>
              <a:xfrm>
                <a:off x="1211262" y="2178164"/>
                <a:ext cx="1231900" cy="469265"/>
              </a:xfrm>
              <a:custGeom>
                <a:avLst/>
                <a:gdLst/>
                <a:ahLst/>
                <a:cxnLst/>
                <a:rect l="l" t="t" r="r" b="b"/>
                <a:pathLst>
                  <a:path w="1231900" h="469264">
                    <a:moveTo>
                      <a:pt x="423100" y="95084"/>
                    </a:moveTo>
                    <a:lnTo>
                      <a:pt x="403682" y="74295"/>
                    </a:lnTo>
                    <a:lnTo>
                      <a:pt x="386486" y="55880"/>
                    </a:lnTo>
                    <a:lnTo>
                      <a:pt x="341782" y="25908"/>
                    </a:lnTo>
                    <a:lnTo>
                      <a:pt x="290588" y="6743"/>
                    </a:lnTo>
                    <a:lnTo>
                      <a:pt x="234518" y="0"/>
                    </a:lnTo>
                    <a:lnTo>
                      <a:pt x="187261" y="4762"/>
                    </a:lnTo>
                    <a:lnTo>
                      <a:pt x="143243" y="18427"/>
                    </a:lnTo>
                    <a:lnTo>
                      <a:pt x="103403" y="40055"/>
                    </a:lnTo>
                    <a:lnTo>
                      <a:pt x="68694" y="68694"/>
                    </a:lnTo>
                    <a:lnTo>
                      <a:pt x="40055" y="103403"/>
                    </a:lnTo>
                    <a:lnTo>
                      <a:pt x="18427" y="143243"/>
                    </a:lnTo>
                    <a:lnTo>
                      <a:pt x="4762" y="187261"/>
                    </a:lnTo>
                    <a:lnTo>
                      <a:pt x="0" y="234530"/>
                    </a:lnTo>
                    <a:lnTo>
                      <a:pt x="5575" y="285610"/>
                    </a:lnTo>
                    <a:lnTo>
                      <a:pt x="21501" y="332816"/>
                    </a:lnTo>
                    <a:lnTo>
                      <a:pt x="46570" y="374916"/>
                    </a:lnTo>
                    <a:lnTo>
                      <a:pt x="79616" y="410705"/>
                    </a:lnTo>
                    <a:lnTo>
                      <a:pt x="109626" y="390677"/>
                    </a:lnTo>
                    <a:lnTo>
                      <a:pt x="144208" y="365086"/>
                    </a:lnTo>
                    <a:lnTo>
                      <a:pt x="182435" y="334543"/>
                    </a:lnTo>
                    <a:lnTo>
                      <a:pt x="223380" y="299656"/>
                    </a:lnTo>
                    <a:lnTo>
                      <a:pt x="266128" y="261061"/>
                    </a:lnTo>
                    <a:lnTo>
                      <a:pt x="268871" y="230289"/>
                    </a:lnTo>
                    <a:lnTo>
                      <a:pt x="258127" y="212661"/>
                    </a:lnTo>
                    <a:lnTo>
                      <a:pt x="251294" y="192824"/>
                    </a:lnTo>
                    <a:lnTo>
                      <a:pt x="248894" y="171310"/>
                    </a:lnTo>
                    <a:lnTo>
                      <a:pt x="256514" y="133540"/>
                    </a:lnTo>
                    <a:lnTo>
                      <a:pt x="277317" y="102704"/>
                    </a:lnTo>
                    <a:lnTo>
                      <a:pt x="308152" y="81915"/>
                    </a:lnTo>
                    <a:lnTo>
                      <a:pt x="345922" y="74295"/>
                    </a:lnTo>
                    <a:lnTo>
                      <a:pt x="365950" y="76365"/>
                    </a:lnTo>
                    <a:lnTo>
                      <a:pt x="384556" y="82283"/>
                    </a:lnTo>
                    <a:lnTo>
                      <a:pt x="401332" y="91655"/>
                    </a:lnTo>
                    <a:lnTo>
                      <a:pt x="415836" y="104038"/>
                    </a:lnTo>
                    <a:lnTo>
                      <a:pt x="418274" y="100977"/>
                    </a:lnTo>
                    <a:lnTo>
                      <a:pt x="420281" y="97993"/>
                    </a:lnTo>
                    <a:lnTo>
                      <a:pt x="423100" y="95084"/>
                    </a:lnTo>
                    <a:close/>
                  </a:path>
                  <a:path w="1231900" h="469264">
                    <a:moveTo>
                      <a:pt x="469049" y="234530"/>
                    </a:moveTo>
                    <a:lnTo>
                      <a:pt x="466813" y="201993"/>
                    </a:lnTo>
                    <a:lnTo>
                      <a:pt x="460298" y="170827"/>
                    </a:lnTo>
                    <a:lnTo>
                      <a:pt x="449795" y="141325"/>
                    </a:lnTo>
                    <a:lnTo>
                      <a:pt x="435622" y="113792"/>
                    </a:lnTo>
                    <a:lnTo>
                      <a:pt x="429399" y="121856"/>
                    </a:lnTo>
                    <a:lnTo>
                      <a:pt x="435140" y="133146"/>
                    </a:lnTo>
                    <a:lnTo>
                      <a:pt x="439381" y="145237"/>
                    </a:lnTo>
                    <a:lnTo>
                      <a:pt x="442023" y="157988"/>
                    </a:lnTo>
                    <a:lnTo>
                      <a:pt x="442925" y="171310"/>
                    </a:lnTo>
                    <a:lnTo>
                      <a:pt x="435305" y="209067"/>
                    </a:lnTo>
                    <a:lnTo>
                      <a:pt x="414515" y="239915"/>
                    </a:lnTo>
                    <a:lnTo>
                      <a:pt x="383679" y="260705"/>
                    </a:lnTo>
                    <a:lnTo>
                      <a:pt x="345922" y="268325"/>
                    </a:lnTo>
                    <a:lnTo>
                      <a:pt x="334543" y="267665"/>
                    </a:lnTo>
                    <a:lnTo>
                      <a:pt x="323557" y="265734"/>
                    </a:lnTo>
                    <a:lnTo>
                      <a:pt x="313042" y="262610"/>
                    </a:lnTo>
                    <a:lnTo>
                      <a:pt x="303047" y="258368"/>
                    </a:lnTo>
                    <a:lnTo>
                      <a:pt x="292303" y="268592"/>
                    </a:lnTo>
                    <a:lnTo>
                      <a:pt x="241668" y="314579"/>
                    </a:lnTo>
                    <a:lnTo>
                      <a:pt x="202793" y="347446"/>
                    </a:lnTo>
                    <a:lnTo>
                      <a:pt x="165430" y="377075"/>
                    </a:lnTo>
                    <a:lnTo>
                      <a:pt x="130238" y="403110"/>
                    </a:lnTo>
                    <a:lnTo>
                      <a:pt x="97904" y="425221"/>
                    </a:lnTo>
                    <a:lnTo>
                      <a:pt x="128320" y="443712"/>
                    </a:lnTo>
                    <a:lnTo>
                      <a:pt x="161531" y="457492"/>
                    </a:lnTo>
                    <a:lnTo>
                      <a:pt x="197091" y="466090"/>
                    </a:lnTo>
                    <a:lnTo>
                      <a:pt x="234518" y="469061"/>
                    </a:lnTo>
                    <a:lnTo>
                      <a:pt x="281787" y="464299"/>
                    </a:lnTo>
                    <a:lnTo>
                      <a:pt x="325818" y="450634"/>
                    </a:lnTo>
                    <a:lnTo>
                      <a:pt x="365658" y="429006"/>
                    </a:lnTo>
                    <a:lnTo>
                      <a:pt x="400367" y="400367"/>
                    </a:lnTo>
                    <a:lnTo>
                      <a:pt x="428993" y="365658"/>
                    </a:lnTo>
                    <a:lnTo>
                      <a:pt x="450621" y="325818"/>
                    </a:lnTo>
                    <a:lnTo>
                      <a:pt x="464286" y="281800"/>
                    </a:lnTo>
                    <a:lnTo>
                      <a:pt x="465645" y="268325"/>
                    </a:lnTo>
                    <a:lnTo>
                      <a:pt x="469049" y="234530"/>
                    </a:lnTo>
                    <a:close/>
                  </a:path>
                  <a:path w="1231900" h="469264">
                    <a:moveTo>
                      <a:pt x="857732" y="387908"/>
                    </a:moveTo>
                    <a:lnTo>
                      <a:pt x="856767" y="360781"/>
                    </a:lnTo>
                    <a:lnTo>
                      <a:pt x="845083" y="335216"/>
                    </a:lnTo>
                    <a:lnTo>
                      <a:pt x="767384" y="228269"/>
                    </a:lnTo>
                    <a:lnTo>
                      <a:pt x="846505" y="110985"/>
                    </a:lnTo>
                    <a:lnTo>
                      <a:pt x="857300" y="85026"/>
                    </a:lnTo>
                    <a:lnTo>
                      <a:pt x="857300" y="57886"/>
                    </a:lnTo>
                    <a:lnTo>
                      <a:pt x="827392" y="12700"/>
                    </a:lnTo>
                    <a:lnTo>
                      <a:pt x="773417" y="1295"/>
                    </a:lnTo>
                    <a:lnTo>
                      <a:pt x="748245" y="11468"/>
                    </a:lnTo>
                    <a:lnTo>
                      <a:pt x="728205" y="31203"/>
                    </a:lnTo>
                    <a:lnTo>
                      <a:pt x="639546" y="162725"/>
                    </a:lnTo>
                    <a:lnTo>
                      <a:pt x="639546" y="70789"/>
                    </a:lnTo>
                    <a:lnTo>
                      <a:pt x="633958" y="43230"/>
                    </a:lnTo>
                    <a:lnTo>
                      <a:pt x="618655" y="20726"/>
                    </a:lnTo>
                    <a:lnTo>
                      <a:pt x="595820" y="5562"/>
                    </a:lnTo>
                    <a:lnTo>
                      <a:pt x="567639" y="0"/>
                    </a:lnTo>
                    <a:lnTo>
                      <a:pt x="540092" y="5562"/>
                    </a:lnTo>
                    <a:lnTo>
                      <a:pt x="517601" y="20726"/>
                    </a:lnTo>
                    <a:lnTo>
                      <a:pt x="502437" y="43230"/>
                    </a:lnTo>
                    <a:lnTo>
                      <a:pt x="496874" y="70789"/>
                    </a:lnTo>
                    <a:lnTo>
                      <a:pt x="496874" y="377456"/>
                    </a:lnTo>
                    <a:lnTo>
                      <a:pt x="502450" y="405028"/>
                    </a:lnTo>
                    <a:lnTo>
                      <a:pt x="517728" y="427532"/>
                    </a:lnTo>
                    <a:lnTo>
                      <a:pt x="540550" y="442709"/>
                    </a:lnTo>
                    <a:lnTo>
                      <a:pt x="568731" y="448271"/>
                    </a:lnTo>
                    <a:lnTo>
                      <a:pt x="596290" y="442709"/>
                    </a:lnTo>
                    <a:lnTo>
                      <a:pt x="618794" y="427532"/>
                    </a:lnTo>
                    <a:lnTo>
                      <a:pt x="633971" y="405028"/>
                    </a:lnTo>
                    <a:lnTo>
                      <a:pt x="639546" y="377456"/>
                    </a:lnTo>
                    <a:lnTo>
                      <a:pt x="639546" y="295008"/>
                    </a:lnTo>
                    <a:lnTo>
                      <a:pt x="729665" y="419074"/>
                    </a:lnTo>
                    <a:lnTo>
                      <a:pt x="750379" y="438086"/>
                    </a:lnTo>
                    <a:lnTo>
                      <a:pt x="775982" y="447306"/>
                    </a:lnTo>
                    <a:lnTo>
                      <a:pt x="803363" y="446176"/>
                    </a:lnTo>
                    <a:lnTo>
                      <a:pt x="829437" y="434111"/>
                    </a:lnTo>
                    <a:lnTo>
                      <a:pt x="848448" y="413410"/>
                    </a:lnTo>
                    <a:lnTo>
                      <a:pt x="857732" y="387908"/>
                    </a:lnTo>
                    <a:close/>
                  </a:path>
                  <a:path w="1231900" h="469264">
                    <a:moveTo>
                      <a:pt x="1231366" y="376402"/>
                    </a:moveTo>
                    <a:lnTo>
                      <a:pt x="1225804" y="348843"/>
                    </a:lnTo>
                    <a:lnTo>
                      <a:pt x="1210627" y="326339"/>
                    </a:lnTo>
                    <a:lnTo>
                      <a:pt x="1188123" y="311162"/>
                    </a:lnTo>
                    <a:lnTo>
                      <a:pt x="1160564" y="305600"/>
                    </a:lnTo>
                    <a:lnTo>
                      <a:pt x="1033094" y="305600"/>
                    </a:lnTo>
                    <a:lnTo>
                      <a:pt x="1033094" y="272084"/>
                    </a:lnTo>
                    <a:lnTo>
                      <a:pt x="1131989" y="272072"/>
                    </a:lnTo>
                    <a:lnTo>
                      <a:pt x="1175816" y="242709"/>
                    </a:lnTo>
                    <a:lnTo>
                      <a:pt x="1179550" y="223774"/>
                    </a:lnTo>
                    <a:lnTo>
                      <a:pt x="1175816" y="205257"/>
                    </a:lnTo>
                    <a:lnTo>
                      <a:pt x="1165618" y="190131"/>
                    </a:lnTo>
                    <a:lnTo>
                      <a:pt x="1150505" y="179920"/>
                    </a:lnTo>
                    <a:lnTo>
                      <a:pt x="1131989" y="176187"/>
                    </a:lnTo>
                    <a:lnTo>
                      <a:pt x="1033094" y="176199"/>
                    </a:lnTo>
                    <a:lnTo>
                      <a:pt x="1033094" y="142659"/>
                    </a:lnTo>
                    <a:lnTo>
                      <a:pt x="1150581" y="142659"/>
                    </a:lnTo>
                    <a:lnTo>
                      <a:pt x="1200632" y="121793"/>
                    </a:lnTo>
                    <a:lnTo>
                      <a:pt x="1221371" y="70789"/>
                    </a:lnTo>
                    <a:lnTo>
                      <a:pt x="1200632" y="20726"/>
                    </a:lnTo>
                    <a:lnTo>
                      <a:pt x="1150581" y="0"/>
                    </a:lnTo>
                    <a:lnTo>
                      <a:pt x="961237" y="0"/>
                    </a:lnTo>
                    <a:lnTo>
                      <a:pt x="933678" y="5562"/>
                    </a:lnTo>
                    <a:lnTo>
                      <a:pt x="911174" y="20726"/>
                    </a:lnTo>
                    <a:lnTo>
                      <a:pt x="895997" y="43230"/>
                    </a:lnTo>
                    <a:lnTo>
                      <a:pt x="890435" y="70789"/>
                    </a:lnTo>
                    <a:lnTo>
                      <a:pt x="890435" y="377456"/>
                    </a:lnTo>
                    <a:lnTo>
                      <a:pt x="903452" y="418299"/>
                    </a:lnTo>
                    <a:lnTo>
                      <a:pt x="937044" y="443852"/>
                    </a:lnTo>
                    <a:lnTo>
                      <a:pt x="951928" y="448271"/>
                    </a:lnTo>
                    <a:lnTo>
                      <a:pt x="1160564" y="448271"/>
                    </a:lnTo>
                    <a:lnTo>
                      <a:pt x="1188123" y="442683"/>
                    </a:lnTo>
                    <a:lnTo>
                      <a:pt x="1210627" y="427405"/>
                    </a:lnTo>
                    <a:lnTo>
                      <a:pt x="1225804" y="404583"/>
                    </a:lnTo>
                    <a:lnTo>
                      <a:pt x="1231366" y="376402"/>
                    </a:lnTo>
                    <a:close/>
                  </a:path>
                </a:pathLst>
              </a:custGeom>
              <a:solidFill>
                <a:srgbClr val="DA272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object 69"/>
              <p:cNvSpPr/>
              <p:nvPr/>
            </p:nvSpPr>
            <p:spPr>
              <a:xfrm>
                <a:off x="2466530" y="2139302"/>
                <a:ext cx="57785" cy="57785"/>
              </a:xfrm>
              <a:custGeom>
                <a:avLst/>
                <a:gdLst/>
                <a:ahLst/>
                <a:cxnLst/>
                <a:rect l="l" t="t" r="r" b="b"/>
                <a:pathLst>
                  <a:path w="57785" h="57785">
                    <a:moveTo>
                      <a:pt x="57619" y="28803"/>
                    </a:moveTo>
                    <a:lnTo>
                      <a:pt x="55359" y="17614"/>
                    </a:lnTo>
                    <a:lnTo>
                      <a:pt x="53568" y="14973"/>
                    </a:lnTo>
                    <a:lnTo>
                      <a:pt x="53568" y="28803"/>
                    </a:lnTo>
                    <a:lnTo>
                      <a:pt x="51625" y="38442"/>
                    </a:lnTo>
                    <a:lnTo>
                      <a:pt x="47091" y="45148"/>
                    </a:lnTo>
                    <a:lnTo>
                      <a:pt x="42354" y="37719"/>
                    </a:lnTo>
                    <a:lnTo>
                      <a:pt x="41008" y="35661"/>
                    </a:lnTo>
                    <a:lnTo>
                      <a:pt x="39598" y="33934"/>
                    </a:lnTo>
                    <a:lnTo>
                      <a:pt x="37401" y="31927"/>
                    </a:lnTo>
                    <a:lnTo>
                      <a:pt x="36245" y="31229"/>
                    </a:lnTo>
                    <a:lnTo>
                      <a:pt x="35864" y="31051"/>
                    </a:lnTo>
                    <a:lnTo>
                      <a:pt x="34988" y="30632"/>
                    </a:lnTo>
                    <a:lnTo>
                      <a:pt x="38722" y="30124"/>
                    </a:lnTo>
                    <a:lnTo>
                      <a:pt x="41490" y="28917"/>
                    </a:lnTo>
                    <a:lnTo>
                      <a:pt x="43649" y="26606"/>
                    </a:lnTo>
                    <a:lnTo>
                      <a:pt x="45046" y="25146"/>
                    </a:lnTo>
                    <a:lnTo>
                      <a:pt x="45935" y="22821"/>
                    </a:lnTo>
                    <a:lnTo>
                      <a:pt x="45935" y="17932"/>
                    </a:lnTo>
                    <a:lnTo>
                      <a:pt x="40640" y="10782"/>
                    </a:lnTo>
                    <a:lnTo>
                      <a:pt x="40640" y="18237"/>
                    </a:lnTo>
                    <a:lnTo>
                      <a:pt x="40640" y="21323"/>
                    </a:lnTo>
                    <a:lnTo>
                      <a:pt x="33426" y="26606"/>
                    </a:lnTo>
                    <a:lnTo>
                      <a:pt x="20040" y="26606"/>
                    </a:lnTo>
                    <a:lnTo>
                      <a:pt x="20040" y="13766"/>
                    </a:lnTo>
                    <a:lnTo>
                      <a:pt x="35204" y="13766"/>
                    </a:lnTo>
                    <a:lnTo>
                      <a:pt x="37299" y="14363"/>
                    </a:lnTo>
                    <a:lnTo>
                      <a:pt x="39954" y="16725"/>
                    </a:lnTo>
                    <a:lnTo>
                      <a:pt x="40640" y="18237"/>
                    </a:lnTo>
                    <a:lnTo>
                      <a:pt x="40640" y="10782"/>
                    </a:lnTo>
                    <a:lnTo>
                      <a:pt x="38201" y="9842"/>
                    </a:lnTo>
                    <a:lnTo>
                      <a:pt x="35572" y="9486"/>
                    </a:lnTo>
                    <a:lnTo>
                      <a:pt x="14909" y="9486"/>
                    </a:lnTo>
                    <a:lnTo>
                      <a:pt x="14909" y="48285"/>
                    </a:lnTo>
                    <a:lnTo>
                      <a:pt x="20040" y="48285"/>
                    </a:lnTo>
                    <a:lnTo>
                      <a:pt x="20040" y="31051"/>
                    </a:lnTo>
                    <a:lnTo>
                      <a:pt x="27317" y="31051"/>
                    </a:lnTo>
                    <a:lnTo>
                      <a:pt x="42633" y="48285"/>
                    </a:lnTo>
                    <a:lnTo>
                      <a:pt x="43383" y="48285"/>
                    </a:lnTo>
                    <a:lnTo>
                      <a:pt x="38430" y="51625"/>
                    </a:lnTo>
                    <a:lnTo>
                      <a:pt x="28803" y="53568"/>
                    </a:lnTo>
                    <a:lnTo>
                      <a:pt x="19177" y="51625"/>
                    </a:lnTo>
                    <a:lnTo>
                      <a:pt x="11315" y="46316"/>
                    </a:lnTo>
                    <a:lnTo>
                      <a:pt x="6007" y="38442"/>
                    </a:lnTo>
                    <a:lnTo>
                      <a:pt x="4051" y="28803"/>
                    </a:lnTo>
                    <a:lnTo>
                      <a:pt x="6007" y="19177"/>
                    </a:lnTo>
                    <a:lnTo>
                      <a:pt x="11315" y="11303"/>
                    </a:lnTo>
                    <a:lnTo>
                      <a:pt x="19177" y="5994"/>
                    </a:lnTo>
                    <a:lnTo>
                      <a:pt x="28803" y="4038"/>
                    </a:lnTo>
                    <a:lnTo>
                      <a:pt x="38430" y="5994"/>
                    </a:lnTo>
                    <a:lnTo>
                      <a:pt x="46304" y="11303"/>
                    </a:lnTo>
                    <a:lnTo>
                      <a:pt x="51625" y="19177"/>
                    </a:lnTo>
                    <a:lnTo>
                      <a:pt x="53568" y="28803"/>
                    </a:lnTo>
                    <a:lnTo>
                      <a:pt x="53568" y="14973"/>
                    </a:lnTo>
                    <a:lnTo>
                      <a:pt x="49174" y="8458"/>
                    </a:lnTo>
                    <a:lnTo>
                      <a:pt x="42633" y="4038"/>
                    </a:lnTo>
                    <a:lnTo>
                      <a:pt x="40005" y="2273"/>
                    </a:lnTo>
                    <a:lnTo>
                      <a:pt x="28803" y="0"/>
                    </a:lnTo>
                    <a:lnTo>
                      <a:pt x="17602" y="2273"/>
                    </a:lnTo>
                    <a:lnTo>
                      <a:pt x="8445" y="8458"/>
                    </a:lnTo>
                    <a:lnTo>
                      <a:pt x="2273" y="17614"/>
                    </a:lnTo>
                    <a:lnTo>
                      <a:pt x="0" y="28803"/>
                    </a:lnTo>
                    <a:lnTo>
                      <a:pt x="2273" y="40005"/>
                    </a:lnTo>
                    <a:lnTo>
                      <a:pt x="8445" y="49161"/>
                    </a:lnTo>
                    <a:lnTo>
                      <a:pt x="17602" y="55346"/>
                    </a:lnTo>
                    <a:lnTo>
                      <a:pt x="28803" y="57607"/>
                    </a:lnTo>
                    <a:lnTo>
                      <a:pt x="40005" y="55346"/>
                    </a:lnTo>
                    <a:lnTo>
                      <a:pt x="42633" y="53568"/>
                    </a:lnTo>
                    <a:lnTo>
                      <a:pt x="49174" y="49161"/>
                    </a:lnTo>
                    <a:lnTo>
                      <a:pt x="55359" y="40005"/>
                    </a:lnTo>
                    <a:lnTo>
                      <a:pt x="57619" y="28803"/>
                    </a:lnTo>
                    <a:close/>
                  </a:path>
                </a:pathLst>
              </a:custGeom>
              <a:solidFill>
                <a:srgbClr val="241B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70" name="object 70"/>
            <p:cNvPicPr/>
            <p:nvPr/>
          </p:nvPicPr>
          <p:blipFill>
            <a:blip r:embed="rId32" cstate="print"/>
            <a:stretch>
              <a:fillRect/>
            </a:stretch>
          </p:blipFill>
          <p:spPr>
            <a:xfrm>
              <a:off x="866575" y="2731809"/>
              <a:ext cx="1647766" cy="130766"/>
            </a:xfrm>
            <a:prstGeom prst="rect">
              <a:avLst/>
            </a:prstGeom>
          </p:spPr>
        </p:pic>
      </p:grpSp>
      <p:pic>
        <p:nvPicPr>
          <p:cNvPr id="71" name="object 71"/>
          <p:cNvPicPr/>
          <p:nvPr/>
        </p:nvPicPr>
        <p:blipFill>
          <a:blip r:embed="rId33" cstate="print"/>
          <a:stretch>
            <a:fillRect/>
          </a:stretch>
        </p:blipFill>
        <p:spPr>
          <a:xfrm>
            <a:off x="3512829" y="3155489"/>
            <a:ext cx="1895075" cy="960005"/>
          </a:xfrm>
          <a:prstGeom prst="rect">
            <a:avLst/>
          </a:prstGeom>
        </p:spPr>
      </p:pic>
      <p:grpSp>
        <p:nvGrpSpPr>
          <p:cNvPr id="113" name="群組 112">
            <a:extLst>
              <a:ext uri="{FF2B5EF4-FFF2-40B4-BE49-F238E27FC236}">
                <a16:creationId xmlns:a16="http://schemas.microsoft.com/office/drawing/2014/main" id="{105C21C9-DD6E-2279-B171-DEB70171D333}"/>
              </a:ext>
            </a:extLst>
          </p:cNvPr>
          <p:cNvGrpSpPr/>
          <p:nvPr/>
        </p:nvGrpSpPr>
        <p:grpSpPr>
          <a:xfrm>
            <a:off x="627139" y="5350043"/>
            <a:ext cx="4859520" cy="517355"/>
            <a:chOff x="627139" y="5350043"/>
            <a:chExt cx="4859520" cy="517355"/>
          </a:xfrm>
        </p:grpSpPr>
        <p:sp>
          <p:nvSpPr>
            <p:cNvPr id="72" name="object 72"/>
            <p:cNvSpPr/>
            <p:nvPr/>
          </p:nvSpPr>
          <p:spPr>
            <a:xfrm>
              <a:off x="2926664" y="5464276"/>
              <a:ext cx="727710" cy="298450"/>
            </a:xfrm>
            <a:custGeom>
              <a:avLst/>
              <a:gdLst/>
              <a:ahLst/>
              <a:cxnLst/>
              <a:rect l="l" t="t" r="r" b="b"/>
              <a:pathLst>
                <a:path w="727710" h="298450">
                  <a:moveTo>
                    <a:pt x="507250" y="736"/>
                  </a:moveTo>
                  <a:lnTo>
                    <a:pt x="172199" y="736"/>
                  </a:lnTo>
                  <a:lnTo>
                    <a:pt x="156794" y="0"/>
                  </a:lnTo>
                  <a:lnTo>
                    <a:pt x="147739" y="1905"/>
                  </a:lnTo>
                  <a:lnTo>
                    <a:pt x="141516" y="8420"/>
                  </a:lnTo>
                  <a:lnTo>
                    <a:pt x="134607" y="21475"/>
                  </a:lnTo>
                  <a:lnTo>
                    <a:pt x="96939" y="100495"/>
                  </a:lnTo>
                  <a:lnTo>
                    <a:pt x="224942" y="100495"/>
                  </a:lnTo>
                  <a:lnTo>
                    <a:pt x="0" y="298119"/>
                  </a:lnTo>
                  <a:lnTo>
                    <a:pt x="165620" y="298119"/>
                  </a:lnTo>
                  <a:lnTo>
                    <a:pt x="242544" y="231216"/>
                  </a:lnTo>
                  <a:lnTo>
                    <a:pt x="259715" y="298119"/>
                  </a:lnTo>
                  <a:lnTo>
                    <a:pt x="389953" y="298119"/>
                  </a:lnTo>
                  <a:lnTo>
                    <a:pt x="349516" y="138099"/>
                  </a:lnTo>
                  <a:lnTo>
                    <a:pt x="507250" y="736"/>
                  </a:lnTo>
                  <a:close/>
                </a:path>
                <a:path w="727710" h="298450">
                  <a:moveTo>
                    <a:pt x="727519" y="100507"/>
                  </a:moveTo>
                  <a:lnTo>
                    <a:pt x="506323" y="101180"/>
                  </a:lnTo>
                  <a:lnTo>
                    <a:pt x="465836" y="125806"/>
                  </a:lnTo>
                  <a:lnTo>
                    <a:pt x="430072" y="196456"/>
                  </a:lnTo>
                  <a:lnTo>
                    <a:pt x="690778" y="196456"/>
                  </a:lnTo>
                  <a:lnTo>
                    <a:pt x="727519" y="100507"/>
                  </a:lnTo>
                  <a:close/>
                </a:path>
              </a:pathLst>
            </a:custGeom>
            <a:solidFill>
              <a:srgbClr val="0501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p:nvPr/>
          </p:nvSpPr>
          <p:spPr>
            <a:xfrm>
              <a:off x="4084259" y="5564706"/>
              <a:ext cx="286385" cy="96520"/>
            </a:xfrm>
            <a:custGeom>
              <a:avLst/>
              <a:gdLst/>
              <a:ahLst/>
              <a:cxnLst/>
              <a:rect l="l" t="t" r="r" b="b"/>
              <a:pathLst>
                <a:path w="286385" h="96520">
                  <a:moveTo>
                    <a:pt x="286359" y="0"/>
                  </a:moveTo>
                  <a:lnTo>
                    <a:pt x="76492" y="927"/>
                  </a:lnTo>
                  <a:lnTo>
                    <a:pt x="35813" y="25361"/>
                  </a:lnTo>
                  <a:lnTo>
                    <a:pt x="0" y="96012"/>
                  </a:lnTo>
                  <a:lnTo>
                    <a:pt x="249427" y="96012"/>
                  </a:lnTo>
                  <a:lnTo>
                    <a:pt x="286359" y="0"/>
                  </a:lnTo>
                  <a:close/>
                </a:path>
              </a:pathLst>
            </a:custGeom>
            <a:solidFill>
              <a:srgbClr val="0501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object 74"/>
            <p:cNvSpPr/>
            <p:nvPr/>
          </p:nvSpPr>
          <p:spPr>
            <a:xfrm>
              <a:off x="4797484" y="5564774"/>
              <a:ext cx="286385" cy="96520"/>
            </a:xfrm>
            <a:custGeom>
              <a:avLst/>
              <a:gdLst/>
              <a:ahLst/>
              <a:cxnLst/>
              <a:rect l="l" t="t" r="r" b="b"/>
              <a:pathLst>
                <a:path w="286385" h="96520">
                  <a:moveTo>
                    <a:pt x="286245" y="0"/>
                  </a:moveTo>
                  <a:lnTo>
                    <a:pt x="76199" y="673"/>
                  </a:lnTo>
                  <a:lnTo>
                    <a:pt x="35763" y="25298"/>
                  </a:lnTo>
                  <a:lnTo>
                    <a:pt x="0" y="95948"/>
                  </a:lnTo>
                  <a:lnTo>
                    <a:pt x="249377" y="95948"/>
                  </a:lnTo>
                  <a:lnTo>
                    <a:pt x="286245" y="0"/>
                  </a:lnTo>
                  <a:close/>
                </a:path>
              </a:pathLst>
            </a:custGeom>
            <a:solidFill>
              <a:srgbClr val="0501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object 75"/>
            <p:cNvSpPr/>
            <p:nvPr/>
          </p:nvSpPr>
          <p:spPr>
            <a:xfrm>
              <a:off x="3610859" y="5465132"/>
              <a:ext cx="323215" cy="298450"/>
            </a:xfrm>
            <a:custGeom>
              <a:avLst/>
              <a:gdLst/>
              <a:ahLst/>
              <a:cxnLst/>
              <a:rect l="l" t="t" r="r" b="b"/>
              <a:pathLst>
                <a:path w="323214" h="298450">
                  <a:moveTo>
                    <a:pt x="322859" y="0"/>
                  </a:moveTo>
                  <a:lnTo>
                    <a:pt x="208940" y="863"/>
                  </a:lnTo>
                  <a:lnTo>
                    <a:pt x="195085" y="176"/>
                  </a:lnTo>
                  <a:lnTo>
                    <a:pt x="186255" y="2511"/>
                  </a:lnTo>
                  <a:lnTo>
                    <a:pt x="178658" y="10175"/>
                  </a:lnTo>
                  <a:lnTo>
                    <a:pt x="168503" y="25476"/>
                  </a:lnTo>
                  <a:lnTo>
                    <a:pt x="135815" y="77985"/>
                  </a:lnTo>
                  <a:lnTo>
                    <a:pt x="0" y="298373"/>
                  </a:lnTo>
                  <a:lnTo>
                    <a:pt x="153428" y="298373"/>
                  </a:lnTo>
                  <a:lnTo>
                    <a:pt x="322859" y="0"/>
                  </a:lnTo>
                  <a:close/>
                </a:path>
              </a:pathLst>
            </a:custGeom>
            <a:solidFill>
              <a:srgbClr val="0501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object 76"/>
            <p:cNvSpPr/>
            <p:nvPr/>
          </p:nvSpPr>
          <p:spPr>
            <a:xfrm>
              <a:off x="4523806" y="5465132"/>
              <a:ext cx="330835" cy="298450"/>
            </a:xfrm>
            <a:custGeom>
              <a:avLst/>
              <a:gdLst/>
              <a:ahLst/>
              <a:cxnLst/>
              <a:rect l="l" t="t" r="r" b="b"/>
              <a:pathLst>
                <a:path w="330835" h="298450">
                  <a:moveTo>
                    <a:pt x="330301" y="0"/>
                  </a:moveTo>
                  <a:lnTo>
                    <a:pt x="208876" y="863"/>
                  </a:lnTo>
                  <a:lnTo>
                    <a:pt x="195021" y="176"/>
                  </a:lnTo>
                  <a:lnTo>
                    <a:pt x="186191" y="2511"/>
                  </a:lnTo>
                  <a:lnTo>
                    <a:pt x="178594" y="10175"/>
                  </a:lnTo>
                  <a:lnTo>
                    <a:pt x="168440" y="25476"/>
                  </a:lnTo>
                  <a:lnTo>
                    <a:pt x="135788" y="77985"/>
                  </a:lnTo>
                  <a:lnTo>
                    <a:pt x="0" y="298373"/>
                  </a:lnTo>
                  <a:lnTo>
                    <a:pt x="150533" y="298373"/>
                  </a:lnTo>
                  <a:lnTo>
                    <a:pt x="330301" y="0"/>
                  </a:lnTo>
                  <a:close/>
                </a:path>
              </a:pathLst>
            </a:custGeom>
            <a:solidFill>
              <a:srgbClr val="0501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object 77"/>
            <p:cNvSpPr/>
            <p:nvPr/>
          </p:nvSpPr>
          <p:spPr>
            <a:xfrm>
              <a:off x="5023543" y="5465005"/>
              <a:ext cx="283845" cy="298450"/>
            </a:xfrm>
            <a:custGeom>
              <a:avLst/>
              <a:gdLst/>
              <a:ahLst/>
              <a:cxnLst/>
              <a:rect l="l" t="t" r="r" b="b"/>
              <a:pathLst>
                <a:path w="283845" h="298450">
                  <a:moveTo>
                    <a:pt x="283286" y="0"/>
                  </a:moveTo>
                  <a:lnTo>
                    <a:pt x="195707" y="990"/>
                  </a:lnTo>
                  <a:lnTo>
                    <a:pt x="158872" y="16330"/>
                  </a:lnTo>
                  <a:lnTo>
                    <a:pt x="120315" y="79132"/>
                  </a:lnTo>
                  <a:lnTo>
                    <a:pt x="69421" y="171376"/>
                  </a:lnTo>
                  <a:lnTo>
                    <a:pt x="0" y="298373"/>
                  </a:lnTo>
                  <a:lnTo>
                    <a:pt x="126098" y="298373"/>
                  </a:lnTo>
                  <a:lnTo>
                    <a:pt x="283286" y="0"/>
                  </a:lnTo>
                  <a:close/>
                </a:path>
              </a:pathLst>
            </a:custGeom>
            <a:solidFill>
              <a:srgbClr val="0501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8" name="object 78"/>
            <p:cNvPicPr/>
            <p:nvPr/>
          </p:nvPicPr>
          <p:blipFill>
            <a:blip r:embed="rId34" cstate="print"/>
            <a:stretch>
              <a:fillRect/>
            </a:stretch>
          </p:blipFill>
          <p:spPr>
            <a:xfrm>
              <a:off x="3880050" y="5451843"/>
              <a:ext cx="217370" cy="313380"/>
            </a:xfrm>
            <a:prstGeom prst="rect">
              <a:avLst/>
            </a:prstGeom>
          </p:spPr>
        </p:pic>
        <p:pic>
          <p:nvPicPr>
            <p:cNvPr id="79" name="object 79"/>
            <p:cNvPicPr/>
            <p:nvPr/>
          </p:nvPicPr>
          <p:blipFill>
            <a:blip r:embed="rId35" cstate="print"/>
            <a:stretch>
              <a:fillRect/>
            </a:stretch>
          </p:blipFill>
          <p:spPr>
            <a:xfrm>
              <a:off x="4379783" y="5465011"/>
              <a:ext cx="234365" cy="193865"/>
            </a:xfrm>
            <a:prstGeom prst="rect">
              <a:avLst/>
            </a:prstGeom>
          </p:spPr>
        </p:pic>
        <p:sp>
          <p:nvSpPr>
            <p:cNvPr id="80" name="object 80"/>
            <p:cNvSpPr/>
            <p:nvPr/>
          </p:nvSpPr>
          <p:spPr>
            <a:xfrm>
              <a:off x="5240914" y="5466857"/>
              <a:ext cx="245745" cy="295910"/>
            </a:xfrm>
            <a:custGeom>
              <a:avLst/>
              <a:gdLst/>
              <a:ahLst/>
              <a:cxnLst/>
              <a:rect l="l" t="t" r="r" b="b"/>
              <a:pathLst>
                <a:path w="245745" h="295910">
                  <a:moveTo>
                    <a:pt x="232511" y="0"/>
                  </a:moveTo>
                  <a:lnTo>
                    <a:pt x="112013" y="0"/>
                  </a:lnTo>
                  <a:lnTo>
                    <a:pt x="0" y="295541"/>
                  </a:lnTo>
                  <a:lnTo>
                    <a:pt x="211835" y="295541"/>
                  </a:lnTo>
                  <a:lnTo>
                    <a:pt x="245681" y="201434"/>
                  </a:lnTo>
                  <a:lnTo>
                    <a:pt x="159029" y="201434"/>
                  </a:lnTo>
                  <a:lnTo>
                    <a:pt x="232511" y="0"/>
                  </a:lnTo>
                  <a:close/>
                </a:path>
              </a:pathLst>
            </a:custGeom>
            <a:solidFill>
              <a:srgbClr val="0501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1" name="object 81"/>
            <p:cNvPicPr/>
            <p:nvPr/>
          </p:nvPicPr>
          <p:blipFill>
            <a:blip r:embed="rId36" cstate="print"/>
            <a:stretch>
              <a:fillRect/>
            </a:stretch>
          </p:blipFill>
          <p:spPr>
            <a:xfrm>
              <a:off x="2495555" y="5472267"/>
              <a:ext cx="344952" cy="288099"/>
            </a:xfrm>
            <a:prstGeom prst="rect">
              <a:avLst/>
            </a:prstGeom>
          </p:spPr>
        </p:pic>
        <p:sp>
          <p:nvSpPr>
            <p:cNvPr id="82" name="object 82"/>
            <p:cNvSpPr/>
            <p:nvPr/>
          </p:nvSpPr>
          <p:spPr>
            <a:xfrm>
              <a:off x="1218949" y="5357980"/>
              <a:ext cx="712470" cy="124460"/>
            </a:xfrm>
            <a:custGeom>
              <a:avLst/>
              <a:gdLst/>
              <a:ahLst/>
              <a:cxnLst/>
              <a:rect l="l" t="t" r="r" b="b"/>
              <a:pathLst>
                <a:path w="712469" h="124460">
                  <a:moveTo>
                    <a:pt x="354863" y="0"/>
                  </a:moveTo>
                  <a:lnTo>
                    <a:pt x="0" y="124079"/>
                  </a:lnTo>
                  <a:lnTo>
                    <a:pt x="55943" y="124269"/>
                  </a:lnTo>
                  <a:lnTo>
                    <a:pt x="354977" y="19761"/>
                  </a:lnTo>
                  <a:lnTo>
                    <a:pt x="657783" y="120688"/>
                  </a:lnTo>
                  <a:lnTo>
                    <a:pt x="712000" y="120078"/>
                  </a:lnTo>
                  <a:lnTo>
                    <a:pt x="354863" y="0"/>
                  </a:lnTo>
                  <a:close/>
                </a:path>
              </a:pathLst>
            </a:custGeom>
            <a:solidFill>
              <a:srgbClr val="D827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object 83"/>
            <p:cNvSpPr/>
            <p:nvPr/>
          </p:nvSpPr>
          <p:spPr>
            <a:xfrm>
              <a:off x="1207500" y="5739128"/>
              <a:ext cx="724535" cy="128270"/>
            </a:xfrm>
            <a:custGeom>
              <a:avLst/>
              <a:gdLst/>
              <a:ahLst/>
              <a:cxnLst/>
              <a:rect l="l" t="t" r="r" b="b"/>
              <a:pathLst>
                <a:path w="724535" h="128270">
                  <a:moveTo>
                    <a:pt x="676859" y="0"/>
                  </a:moveTo>
                  <a:lnTo>
                    <a:pt x="363778" y="103644"/>
                  </a:lnTo>
                  <a:lnTo>
                    <a:pt x="49606" y="3200"/>
                  </a:lnTo>
                  <a:lnTo>
                    <a:pt x="0" y="2527"/>
                  </a:lnTo>
                  <a:lnTo>
                    <a:pt x="363905" y="127889"/>
                  </a:lnTo>
                  <a:lnTo>
                    <a:pt x="724001" y="2527"/>
                  </a:lnTo>
                  <a:lnTo>
                    <a:pt x="676859" y="0"/>
                  </a:lnTo>
                  <a:close/>
                </a:path>
              </a:pathLst>
            </a:custGeom>
            <a:solidFill>
              <a:srgbClr val="D827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object 84"/>
            <p:cNvSpPr/>
            <p:nvPr/>
          </p:nvSpPr>
          <p:spPr>
            <a:xfrm>
              <a:off x="1340130" y="5400640"/>
              <a:ext cx="465455" cy="81915"/>
            </a:xfrm>
            <a:custGeom>
              <a:avLst/>
              <a:gdLst/>
              <a:ahLst/>
              <a:cxnLst/>
              <a:rect l="l" t="t" r="r" b="b"/>
              <a:pathLst>
                <a:path w="465455" h="81914">
                  <a:moveTo>
                    <a:pt x="230416" y="0"/>
                  </a:moveTo>
                  <a:lnTo>
                    <a:pt x="0" y="81419"/>
                  </a:lnTo>
                  <a:lnTo>
                    <a:pt x="56921" y="81419"/>
                  </a:lnTo>
                  <a:lnTo>
                    <a:pt x="231343" y="20802"/>
                  </a:lnTo>
                  <a:lnTo>
                    <a:pt x="408089" y="77597"/>
                  </a:lnTo>
                  <a:lnTo>
                    <a:pt x="465023" y="77787"/>
                  </a:lnTo>
                  <a:lnTo>
                    <a:pt x="230416" y="0"/>
                  </a:lnTo>
                  <a:close/>
                </a:path>
              </a:pathLst>
            </a:custGeom>
            <a:solidFill>
              <a:srgbClr val="D827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object 85"/>
            <p:cNvSpPr/>
            <p:nvPr/>
          </p:nvSpPr>
          <p:spPr>
            <a:xfrm>
              <a:off x="1319447" y="5739127"/>
              <a:ext cx="506730" cy="86995"/>
            </a:xfrm>
            <a:custGeom>
              <a:avLst/>
              <a:gdLst/>
              <a:ahLst/>
              <a:cxnLst/>
              <a:rect l="l" t="t" r="r" b="b"/>
              <a:pathLst>
                <a:path w="506730" h="86995">
                  <a:moveTo>
                    <a:pt x="506450" y="0"/>
                  </a:moveTo>
                  <a:lnTo>
                    <a:pt x="443674" y="0"/>
                  </a:lnTo>
                  <a:lnTo>
                    <a:pt x="251955" y="64439"/>
                  </a:lnTo>
                  <a:lnTo>
                    <a:pt x="56007" y="1663"/>
                  </a:lnTo>
                  <a:lnTo>
                    <a:pt x="0" y="1663"/>
                  </a:lnTo>
                  <a:lnTo>
                    <a:pt x="252145" y="86537"/>
                  </a:lnTo>
                  <a:lnTo>
                    <a:pt x="506450" y="0"/>
                  </a:lnTo>
                  <a:close/>
                </a:path>
              </a:pathLst>
            </a:custGeom>
            <a:solidFill>
              <a:srgbClr val="D827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6" name="object 86"/>
            <p:cNvGrpSpPr/>
            <p:nvPr/>
          </p:nvGrpSpPr>
          <p:grpSpPr>
            <a:xfrm>
              <a:off x="627139" y="5350043"/>
              <a:ext cx="540385" cy="499109"/>
              <a:chOff x="627139" y="5350043"/>
              <a:chExt cx="540385" cy="499109"/>
            </a:xfrm>
          </p:grpSpPr>
          <p:sp>
            <p:nvSpPr>
              <p:cNvPr id="87" name="object 87"/>
              <p:cNvSpPr/>
              <p:nvPr/>
            </p:nvSpPr>
            <p:spPr>
              <a:xfrm>
                <a:off x="627139" y="5350043"/>
                <a:ext cx="539750" cy="499109"/>
              </a:xfrm>
              <a:custGeom>
                <a:avLst/>
                <a:gdLst/>
                <a:ahLst/>
                <a:cxnLst/>
                <a:rect l="l" t="t" r="r" b="b"/>
                <a:pathLst>
                  <a:path w="539750" h="499110">
                    <a:moveTo>
                      <a:pt x="135774" y="125053"/>
                    </a:moveTo>
                    <a:lnTo>
                      <a:pt x="96770" y="126755"/>
                    </a:lnTo>
                    <a:lnTo>
                      <a:pt x="63477" y="130948"/>
                    </a:lnTo>
                    <a:lnTo>
                      <a:pt x="40919" y="136626"/>
                    </a:lnTo>
                    <a:lnTo>
                      <a:pt x="31750" y="140195"/>
                    </a:lnTo>
                    <a:lnTo>
                      <a:pt x="41605" y="184264"/>
                    </a:lnTo>
                    <a:lnTo>
                      <a:pt x="9169" y="209257"/>
                    </a:lnTo>
                    <a:lnTo>
                      <a:pt x="0" y="216636"/>
                    </a:lnTo>
                    <a:lnTo>
                      <a:pt x="7264" y="225742"/>
                    </a:lnTo>
                    <a:lnTo>
                      <a:pt x="28922" y="250981"/>
                    </a:lnTo>
                    <a:lnTo>
                      <a:pt x="52878" y="273940"/>
                    </a:lnTo>
                    <a:lnTo>
                      <a:pt x="78950" y="294463"/>
                    </a:lnTo>
                    <a:lnTo>
                      <a:pt x="106959" y="312394"/>
                    </a:lnTo>
                    <a:lnTo>
                      <a:pt x="96477" y="342626"/>
                    </a:lnTo>
                    <a:lnTo>
                      <a:pt x="85666" y="405091"/>
                    </a:lnTo>
                    <a:lnTo>
                      <a:pt x="85356" y="449148"/>
                    </a:lnTo>
                    <a:lnTo>
                      <a:pt x="96126" y="449706"/>
                    </a:lnTo>
                    <a:lnTo>
                      <a:pt x="132499" y="451116"/>
                    </a:lnTo>
                    <a:lnTo>
                      <a:pt x="146037" y="488784"/>
                    </a:lnTo>
                    <a:lnTo>
                      <a:pt x="149733" y="498513"/>
                    </a:lnTo>
                    <a:lnTo>
                      <a:pt x="160007" y="496049"/>
                    </a:lnTo>
                    <a:lnTo>
                      <a:pt x="194856" y="483116"/>
                    </a:lnTo>
                    <a:lnTo>
                      <a:pt x="216458" y="470877"/>
                    </a:lnTo>
                    <a:lnTo>
                      <a:pt x="164198" y="470877"/>
                    </a:lnTo>
                    <a:lnTo>
                      <a:pt x="151892" y="436105"/>
                    </a:lnTo>
                    <a:lnTo>
                      <a:pt x="149237" y="428840"/>
                    </a:lnTo>
                    <a:lnTo>
                      <a:pt x="108191" y="427240"/>
                    </a:lnTo>
                    <a:lnTo>
                      <a:pt x="108974" y="404554"/>
                    </a:lnTo>
                    <a:lnTo>
                      <a:pt x="112329" y="376113"/>
                    </a:lnTo>
                    <a:lnTo>
                      <a:pt x="119769" y="344419"/>
                    </a:lnTo>
                    <a:lnTo>
                      <a:pt x="132803" y="311975"/>
                    </a:lnTo>
                    <a:lnTo>
                      <a:pt x="139458" y="298805"/>
                    </a:lnTo>
                    <a:lnTo>
                      <a:pt x="124752" y="295414"/>
                    </a:lnTo>
                    <a:lnTo>
                      <a:pt x="114487" y="290398"/>
                    </a:lnTo>
                    <a:lnTo>
                      <a:pt x="93476" y="276823"/>
                    </a:lnTo>
                    <a:lnTo>
                      <a:pt x="65024" y="253725"/>
                    </a:lnTo>
                    <a:lnTo>
                      <a:pt x="32435" y="220141"/>
                    </a:lnTo>
                    <a:lnTo>
                      <a:pt x="61544" y="197929"/>
                    </a:lnTo>
                    <a:lnTo>
                      <a:pt x="67271" y="193433"/>
                    </a:lnTo>
                    <a:lnTo>
                      <a:pt x="58585" y="155282"/>
                    </a:lnTo>
                    <a:lnTo>
                      <a:pt x="89789" y="150538"/>
                    </a:lnTo>
                    <a:lnTo>
                      <a:pt x="121221" y="148232"/>
                    </a:lnTo>
                    <a:lnTo>
                      <a:pt x="196992" y="148232"/>
                    </a:lnTo>
                    <a:lnTo>
                      <a:pt x="197307" y="140144"/>
                    </a:lnTo>
                    <a:lnTo>
                      <a:pt x="198757" y="126847"/>
                    </a:lnTo>
                    <a:lnTo>
                      <a:pt x="175463" y="126847"/>
                    </a:lnTo>
                    <a:lnTo>
                      <a:pt x="135774" y="125053"/>
                    </a:lnTo>
                    <a:close/>
                  </a:path>
                  <a:path w="539750" h="499110">
                    <a:moveTo>
                      <a:pt x="313771" y="428777"/>
                    </a:moveTo>
                    <a:lnTo>
                      <a:pt x="275348" y="428777"/>
                    </a:lnTo>
                    <a:lnTo>
                      <a:pt x="302307" y="448832"/>
                    </a:lnTo>
                    <a:lnTo>
                      <a:pt x="335178" y="470544"/>
                    </a:lnTo>
                    <a:lnTo>
                      <a:pt x="366906" y="488299"/>
                    </a:lnTo>
                    <a:lnTo>
                      <a:pt x="390436" y="496481"/>
                    </a:lnTo>
                    <a:lnTo>
                      <a:pt x="398805" y="497154"/>
                    </a:lnTo>
                    <a:lnTo>
                      <a:pt x="409728" y="470814"/>
                    </a:lnTo>
                    <a:lnTo>
                      <a:pt x="384771" y="470814"/>
                    </a:lnTo>
                    <a:lnTo>
                      <a:pt x="361995" y="459505"/>
                    </a:lnTo>
                    <a:lnTo>
                      <a:pt x="333289" y="442106"/>
                    </a:lnTo>
                    <a:lnTo>
                      <a:pt x="313771" y="428777"/>
                    </a:lnTo>
                    <a:close/>
                  </a:path>
                  <a:path w="539750" h="499110">
                    <a:moveTo>
                      <a:pt x="274853" y="398259"/>
                    </a:moveTo>
                    <a:lnTo>
                      <a:pt x="231106" y="434109"/>
                    </a:lnTo>
                    <a:lnTo>
                      <a:pt x="164198" y="470877"/>
                    </a:lnTo>
                    <a:lnTo>
                      <a:pt x="216458" y="470877"/>
                    </a:lnTo>
                    <a:lnTo>
                      <a:pt x="227650" y="464537"/>
                    </a:lnTo>
                    <a:lnTo>
                      <a:pt x="255458" y="444896"/>
                    </a:lnTo>
                    <a:lnTo>
                      <a:pt x="275348" y="428777"/>
                    </a:lnTo>
                    <a:lnTo>
                      <a:pt x="313771" y="428777"/>
                    </a:lnTo>
                    <a:lnTo>
                      <a:pt x="304769" y="422629"/>
                    </a:lnTo>
                    <a:lnTo>
                      <a:pt x="282549" y="405091"/>
                    </a:lnTo>
                    <a:lnTo>
                      <a:pt x="274853" y="398259"/>
                    </a:lnTo>
                    <a:close/>
                  </a:path>
                  <a:path w="539750" h="499110">
                    <a:moveTo>
                      <a:pt x="537750" y="152059"/>
                    </a:moveTo>
                    <a:lnTo>
                      <a:pt x="390004" y="152059"/>
                    </a:lnTo>
                    <a:lnTo>
                      <a:pt x="420003" y="152866"/>
                    </a:lnTo>
                    <a:lnTo>
                      <a:pt x="455680" y="156003"/>
                    </a:lnTo>
                    <a:lnTo>
                      <a:pt x="489826" y="162356"/>
                    </a:lnTo>
                    <a:lnTo>
                      <a:pt x="203949" y="260705"/>
                    </a:lnTo>
                    <a:lnTo>
                      <a:pt x="432714" y="343357"/>
                    </a:lnTo>
                    <a:lnTo>
                      <a:pt x="432041" y="343357"/>
                    </a:lnTo>
                    <a:lnTo>
                      <a:pt x="436878" y="364065"/>
                    </a:lnTo>
                    <a:lnTo>
                      <a:pt x="440947" y="384933"/>
                    </a:lnTo>
                    <a:lnTo>
                      <a:pt x="444239" y="405940"/>
                    </a:lnTo>
                    <a:lnTo>
                      <a:pt x="446747" y="427062"/>
                    </a:lnTo>
                    <a:lnTo>
                      <a:pt x="409816" y="428345"/>
                    </a:lnTo>
                    <a:lnTo>
                      <a:pt x="402437" y="428345"/>
                    </a:lnTo>
                    <a:lnTo>
                      <a:pt x="384771" y="470814"/>
                    </a:lnTo>
                    <a:lnTo>
                      <a:pt x="409728" y="470814"/>
                    </a:lnTo>
                    <a:lnTo>
                      <a:pt x="417817" y="451307"/>
                    </a:lnTo>
                    <a:lnTo>
                      <a:pt x="458812" y="449833"/>
                    </a:lnTo>
                    <a:lnTo>
                      <a:pt x="469328" y="449275"/>
                    </a:lnTo>
                    <a:lnTo>
                      <a:pt x="469221" y="436105"/>
                    </a:lnTo>
                    <a:lnTo>
                      <a:pt x="468361" y="417320"/>
                    </a:lnTo>
                    <a:lnTo>
                      <a:pt x="465256" y="393863"/>
                    </a:lnTo>
                    <a:lnTo>
                      <a:pt x="461111" y="371156"/>
                    </a:lnTo>
                    <a:lnTo>
                      <a:pt x="457022" y="352285"/>
                    </a:lnTo>
                    <a:lnTo>
                      <a:pt x="515373" y="352285"/>
                    </a:lnTo>
                    <a:lnTo>
                      <a:pt x="258787" y="261810"/>
                    </a:lnTo>
                    <a:lnTo>
                      <a:pt x="537337" y="167893"/>
                    </a:lnTo>
                    <a:lnTo>
                      <a:pt x="537750" y="152059"/>
                    </a:lnTo>
                    <a:close/>
                  </a:path>
                  <a:path w="539750" h="499110">
                    <a:moveTo>
                      <a:pt x="515373" y="352285"/>
                    </a:moveTo>
                    <a:lnTo>
                      <a:pt x="457022" y="352285"/>
                    </a:lnTo>
                    <a:lnTo>
                      <a:pt x="539432" y="378739"/>
                    </a:lnTo>
                    <a:lnTo>
                      <a:pt x="539432" y="360768"/>
                    </a:lnTo>
                    <a:lnTo>
                      <a:pt x="515373" y="352285"/>
                    </a:lnTo>
                    <a:close/>
                  </a:path>
                  <a:path w="539750" h="499110">
                    <a:moveTo>
                      <a:pt x="338709" y="30162"/>
                    </a:moveTo>
                    <a:lnTo>
                      <a:pt x="310857" y="30162"/>
                    </a:lnTo>
                    <a:lnTo>
                      <a:pt x="328218" y="56071"/>
                    </a:lnTo>
                    <a:lnTo>
                      <a:pt x="342301" y="83777"/>
                    </a:lnTo>
                    <a:lnTo>
                      <a:pt x="352972" y="112971"/>
                    </a:lnTo>
                    <a:lnTo>
                      <a:pt x="360095" y="143344"/>
                    </a:lnTo>
                    <a:lnTo>
                      <a:pt x="362000" y="154165"/>
                    </a:lnTo>
                    <a:lnTo>
                      <a:pt x="372897" y="152692"/>
                    </a:lnTo>
                    <a:lnTo>
                      <a:pt x="390004" y="152059"/>
                    </a:lnTo>
                    <a:lnTo>
                      <a:pt x="537750" y="152059"/>
                    </a:lnTo>
                    <a:lnTo>
                      <a:pt x="537807" y="149859"/>
                    </a:lnTo>
                    <a:lnTo>
                      <a:pt x="520966" y="149859"/>
                    </a:lnTo>
                    <a:lnTo>
                      <a:pt x="487512" y="139244"/>
                    </a:lnTo>
                    <a:lnTo>
                      <a:pt x="447778" y="132861"/>
                    </a:lnTo>
                    <a:lnTo>
                      <a:pt x="409636" y="129868"/>
                    </a:lnTo>
                    <a:lnTo>
                      <a:pt x="380961" y="129425"/>
                    </a:lnTo>
                    <a:lnTo>
                      <a:pt x="372002" y="96190"/>
                    </a:lnTo>
                    <a:lnTo>
                      <a:pt x="358976" y="64473"/>
                    </a:lnTo>
                    <a:lnTo>
                      <a:pt x="342062" y="34644"/>
                    </a:lnTo>
                    <a:lnTo>
                      <a:pt x="338709" y="30162"/>
                    </a:lnTo>
                    <a:close/>
                  </a:path>
                  <a:path w="539750" h="499110">
                    <a:moveTo>
                      <a:pt x="196992" y="148232"/>
                    </a:moveTo>
                    <a:lnTo>
                      <a:pt x="121221" y="148232"/>
                    </a:lnTo>
                    <a:lnTo>
                      <a:pt x="152739" y="148373"/>
                    </a:lnTo>
                    <a:lnTo>
                      <a:pt x="184200" y="150964"/>
                    </a:lnTo>
                    <a:lnTo>
                      <a:pt x="196811" y="152882"/>
                    </a:lnTo>
                    <a:lnTo>
                      <a:pt x="196992" y="148232"/>
                    </a:lnTo>
                    <a:close/>
                  </a:path>
                  <a:path w="539750" h="499110">
                    <a:moveTo>
                      <a:pt x="537895" y="146481"/>
                    </a:moveTo>
                    <a:lnTo>
                      <a:pt x="520966" y="149859"/>
                    </a:lnTo>
                    <a:lnTo>
                      <a:pt x="537807" y="149859"/>
                    </a:lnTo>
                    <a:lnTo>
                      <a:pt x="537895" y="146481"/>
                    </a:lnTo>
                    <a:close/>
                  </a:path>
                  <a:path w="539750" h="499110">
                    <a:moveTo>
                      <a:pt x="229438" y="0"/>
                    </a:moveTo>
                    <a:lnTo>
                      <a:pt x="202879" y="37188"/>
                    </a:lnTo>
                    <a:lnTo>
                      <a:pt x="179977" y="100315"/>
                    </a:lnTo>
                    <a:lnTo>
                      <a:pt x="175463" y="126847"/>
                    </a:lnTo>
                    <a:lnTo>
                      <a:pt x="198757" y="126847"/>
                    </a:lnTo>
                    <a:lnTo>
                      <a:pt x="199668" y="118502"/>
                    </a:lnTo>
                    <a:lnTo>
                      <a:pt x="205986" y="90392"/>
                    </a:lnTo>
                    <a:lnTo>
                      <a:pt x="217197" y="59663"/>
                    </a:lnTo>
                    <a:lnTo>
                      <a:pt x="234238" y="30162"/>
                    </a:lnTo>
                    <a:lnTo>
                      <a:pt x="338709" y="30162"/>
                    </a:lnTo>
                    <a:lnTo>
                      <a:pt x="336818" y="27635"/>
                    </a:lnTo>
                    <a:lnTo>
                      <a:pt x="273126" y="27635"/>
                    </a:lnTo>
                    <a:lnTo>
                      <a:pt x="229438" y="0"/>
                    </a:lnTo>
                    <a:close/>
                  </a:path>
                  <a:path w="539750" h="499110">
                    <a:moveTo>
                      <a:pt x="310857" y="30162"/>
                    </a:moveTo>
                    <a:lnTo>
                      <a:pt x="234238" y="30162"/>
                    </a:lnTo>
                    <a:lnTo>
                      <a:pt x="273253" y="54902"/>
                    </a:lnTo>
                    <a:lnTo>
                      <a:pt x="310857" y="30162"/>
                    </a:lnTo>
                    <a:close/>
                  </a:path>
                  <a:path w="539750" h="499110">
                    <a:moveTo>
                      <a:pt x="314858" y="0"/>
                    </a:moveTo>
                    <a:lnTo>
                      <a:pt x="306793" y="5422"/>
                    </a:lnTo>
                    <a:lnTo>
                      <a:pt x="273126" y="27635"/>
                    </a:lnTo>
                    <a:lnTo>
                      <a:pt x="336818" y="27635"/>
                    </a:lnTo>
                    <a:lnTo>
                      <a:pt x="321437" y="7073"/>
                    </a:lnTo>
                    <a:lnTo>
                      <a:pt x="314858" y="0"/>
                    </a:lnTo>
                    <a:close/>
                  </a:path>
                </a:pathLst>
              </a:custGeom>
              <a:solidFill>
                <a:srgbClr val="D827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8" name="object 88"/>
              <p:cNvPicPr/>
              <p:nvPr/>
            </p:nvPicPr>
            <p:blipFill>
              <a:blip r:embed="rId37" cstate="print"/>
              <a:stretch>
                <a:fillRect/>
              </a:stretch>
            </p:blipFill>
            <p:spPr>
              <a:xfrm>
                <a:off x="940706" y="5534675"/>
                <a:ext cx="226669" cy="155714"/>
              </a:xfrm>
              <a:prstGeom prst="rect">
                <a:avLst/>
              </a:prstGeom>
            </p:spPr>
          </p:pic>
        </p:grpSp>
        <p:sp>
          <p:nvSpPr>
            <p:cNvPr id="89" name="object 89"/>
            <p:cNvSpPr/>
            <p:nvPr/>
          </p:nvSpPr>
          <p:spPr>
            <a:xfrm>
              <a:off x="1975993" y="5490362"/>
              <a:ext cx="347345" cy="235585"/>
            </a:xfrm>
            <a:custGeom>
              <a:avLst/>
              <a:gdLst/>
              <a:ahLst/>
              <a:cxnLst/>
              <a:rect l="l" t="t" r="r" b="b"/>
              <a:pathLst>
                <a:path w="347344" h="235585">
                  <a:moveTo>
                    <a:pt x="232206" y="116751"/>
                  </a:moveTo>
                  <a:lnTo>
                    <a:pt x="0" y="38963"/>
                  </a:lnTo>
                  <a:lnTo>
                    <a:pt x="0" y="57861"/>
                  </a:lnTo>
                  <a:lnTo>
                    <a:pt x="172199" y="118478"/>
                  </a:lnTo>
                  <a:lnTo>
                    <a:pt x="609" y="175094"/>
                  </a:lnTo>
                  <a:lnTo>
                    <a:pt x="1295" y="196583"/>
                  </a:lnTo>
                  <a:lnTo>
                    <a:pt x="232206" y="116751"/>
                  </a:lnTo>
                  <a:close/>
                </a:path>
                <a:path w="347344" h="235585">
                  <a:moveTo>
                    <a:pt x="347167" y="112014"/>
                  </a:moveTo>
                  <a:lnTo>
                    <a:pt x="315226" y="101676"/>
                  </a:lnTo>
                  <a:lnTo>
                    <a:pt x="0" y="0"/>
                  </a:lnTo>
                  <a:lnTo>
                    <a:pt x="0" y="21297"/>
                  </a:lnTo>
                  <a:lnTo>
                    <a:pt x="282054" y="114604"/>
                  </a:lnTo>
                  <a:lnTo>
                    <a:pt x="495" y="214731"/>
                  </a:lnTo>
                  <a:lnTo>
                    <a:pt x="609" y="235407"/>
                  </a:lnTo>
                  <a:lnTo>
                    <a:pt x="347167" y="112014"/>
                  </a:lnTo>
                  <a:close/>
                </a:path>
              </a:pathLst>
            </a:custGeom>
            <a:solidFill>
              <a:srgbClr val="D827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object 90"/>
            <p:cNvSpPr/>
            <p:nvPr/>
          </p:nvSpPr>
          <p:spPr>
            <a:xfrm>
              <a:off x="1186103" y="5499646"/>
              <a:ext cx="774065" cy="224154"/>
            </a:xfrm>
            <a:custGeom>
              <a:avLst/>
              <a:gdLst/>
              <a:ahLst/>
              <a:cxnLst/>
              <a:rect l="l" t="t" r="r" b="b"/>
              <a:pathLst>
                <a:path w="774064" h="224154">
                  <a:moveTo>
                    <a:pt x="153174" y="156768"/>
                  </a:moveTo>
                  <a:lnTo>
                    <a:pt x="141998" y="123977"/>
                  </a:lnTo>
                  <a:lnTo>
                    <a:pt x="109766" y="95656"/>
                  </a:lnTo>
                  <a:lnTo>
                    <a:pt x="74930" y="78486"/>
                  </a:lnTo>
                  <a:lnTo>
                    <a:pt x="56261" y="65265"/>
                  </a:lnTo>
                  <a:lnTo>
                    <a:pt x="60667" y="50279"/>
                  </a:lnTo>
                  <a:lnTo>
                    <a:pt x="77889" y="42049"/>
                  </a:lnTo>
                  <a:lnTo>
                    <a:pt x="97713" y="49060"/>
                  </a:lnTo>
                  <a:lnTo>
                    <a:pt x="109893" y="79781"/>
                  </a:lnTo>
                  <a:lnTo>
                    <a:pt x="151866" y="79781"/>
                  </a:lnTo>
                  <a:lnTo>
                    <a:pt x="151244" y="1549"/>
                  </a:lnTo>
                  <a:lnTo>
                    <a:pt x="124599" y="1549"/>
                  </a:lnTo>
                  <a:lnTo>
                    <a:pt x="114261" y="16573"/>
                  </a:lnTo>
                  <a:lnTo>
                    <a:pt x="75247" y="0"/>
                  </a:lnTo>
                  <a:lnTo>
                    <a:pt x="40170" y="2108"/>
                  </a:lnTo>
                  <a:lnTo>
                    <a:pt x="13563" y="18554"/>
                  </a:lnTo>
                  <a:lnTo>
                    <a:pt x="0" y="45021"/>
                  </a:lnTo>
                  <a:lnTo>
                    <a:pt x="4051" y="77165"/>
                  </a:lnTo>
                  <a:lnTo>
                    <a:pt x="30251" y="110667"/>
                  </a:lnTo>
                  <a:lnTo>
                    <a:pt x="82435" y="138671"/>
                  </a:lnTo>
                  <a:lnTo>
                    <a:pt x="92227" y="157810"/>
                  </a:lnTo>
                  <a:lnTo>
                    <a:pt x="78663" y="173228"/>
                  </a:lnTo>
                  <a:lnTo>
                    <a:pt x="56591" y="171691"/>
                  </a:lnTo>
                  <a:lnTo>
                    <a:pt x="40830" y="139966"/>
                  </a:lnTo>
                  <a:lnTo>
                    <a:pt x="2247" y="139966"/>
                  </a:lnTo>
                  <a:lnTo>
                    <a:pt x="2247" y="222250"/>
                  </a:lnTo>
                  <a:lnTo>
                    <a:pt x="35356" y="222250"/>
                  </a:lnTo>
                  <a:lnTo>
                    <a:pt x="44894" y="211480"/>
                  </a:lnTo>
                  <a:lnTo>
                    <a:pt x="89154" y="221373"/>
                  </a:lnTo>
                  <a:lnTo>
                    <a:pt x="123875" y="211518"/>
                  </a:lnTo>
                  <a:lnTo>
                    <a:pt x="146177" y="187960"/>
                  </a:lnTo>
                  <a:lnTo>
                    <a:pt x="153174" y="156768"/>
                  </a:lnTo>
                  <a:close/>
                </a:path>
                <a:path w="774064" h="224154">
                  <a:moveTo>
                    <a:pt x="310832" y="889"/>
                  </a:moveTo>
                  <a:lnTo>
                    <a:pt x="250393" y="889"/>
                  </a:lnTo>
                  <a:lnTo>
                    <a:pt x="250393" y="44767"/>
                  </a:lnTo>
                  <a:lnTo>
                    <a:pt x="255498" y="49872"/>
                  </a:lnTo>
                  <a:lnTo>
                    <a:pt x="255498" y="161201"/>
                  </a:lnTo>
                  <a:lnTo>
                    <a:pt x="250621" y="173774"/>
                  </a:lnTo>
                  <a:lnTo>
                    <a:pt x="239903" y="176809"/>
                  </a:lnTo>
                  <a:lnTo>
                    <a:pt x="229184" y="172681"/>
                  </a:lnTo>
                  <a:lnTo>
                    <a:pt x="224307" y="163791"/>
                  </a:lnTo>
                  <a:lnTo>
                    <a:pt x="224307" y="49872"/>
                  </a:lnTo>
                  <a:lnTo>
                    <a:pt x="230454" y="45440"/>
                  </a:lnTo>
                  <a:lnTo>
                    <a:pt x="230454" y="266"/>
                  </a:lnTo>
                  <a:lnTo>
                    <a:pt x="169341" y="266"/>
                  </a:lnTo>
                  <a:lnTo>
                    <a:pt x="169341" y="44145"/>
                  </a:lnTo>
                  <a:lnTo>
                    <a:pt x="174447" y="47967"/>
                  </a:lnTo>
                  <a:lnTo>
                    <a:pt x="174447" y="175856"/>
                  </a:lnTo>
                  <a:lnTo>
                    <a:pt x="186575" y="205117"/>
                  </a:lnTo>
                  <a:lnTo>
                    <a:pt x="217424" y="221945"/>
                  </a:lnTo>
                  <a:lnTo>
                    <a:pt x="255244" y="224142"/>
                  </a:lnTo>
                  <a:lnTo>
                    <a:pt x="288302" y="209511"/>
                  </a:lnTo>
                  <a:lnTo>
                    <a:pt x="304863" y="175856"/>
                  </a:lnTo>
                  <a:lnTo>
                    <a:pt x="304863" y="52400"/>
                  </a:lnTo>
                  <a:lnTo>
                    <a:pt x="310832" y="46672"/>
                  </a:lnTo>
                  <a:lnTo>
                    <a:pt x="310832" y="889"/>
                  </a:lnTo>
                  <a:close/>
                </a:path>
                <a:path w="774064" h="224154">
                  <a:moveTo>
                    <a:pt x="476504" y="75857"/>
                  </a:moveTo>
                  <a:lnTo>
                    <a:pt x="472744" y="46050"/>
                  </a:lnTo>
                  <a:lnTo>
                    <a:pt x="471995" y="40093"/>
                  </a:lnTo>
                  <a:lnTo>
                    <a:pt x="453351" y="12344"/>
                  </a:lnTo>
                  <a:lnTo>
                    <a:pt x="426085" y="3187"/>
                  </a:lnTo>
                  <a:lnTo>
                    <a:pt x="426085" y="78587"/>
                  </a:lnTo>
                  <a:lnTo>
                    <a:pt x="419557" y="94640"/>
                  </a:lnTo>
                  <a:lnTo>
                    <a:pt x="408190" y="102057"/>
                  </a:lnTo>
                  <a:lnTo>
                    <a:pt x="391629" y="103352"/>
                  </a:lnTo>
                  <a:lnTo>
                    <a:pt x="392315" y="102057"/>
                  </a:lnTo>
                  <a:lnTo>
                    <a:pt x="392315" y="46050"/>
                  </a:lnTo>
                  <a:lnTo>
                    <a:pt x="408190" y="46050"/>
                  </a:lnTo>
                  <a:lnTo>
                    <a:pt x="423659" y="60261"/>
                  </a:lnTo>
                  <a:lnTo>
                    <a:pt x="426085" y="78587"/>
                  </a:lnTo>
                  <a:lnTo>
                    <a:pt x="426085" y="3187"/>
                  </a:lnTo>
                  <a:lnTo>
                    <a:pt x="419582" y="1003"/>
                  </a:lnTo>
                  <a:lnTo>
                    <a:pt x="326580" y="1003"/>
                  </a:lnTo>
                  <a:lnTo>
                    <a:pt x="326580" y="44081"/>
                  </a:lnTo>
                  <a:lnTo>
                    <a:pt x="335508" y="50241"/>
                  </a:lnTo>
                  <a:lnTo>
                    <a:pt x="335508" y="173329"/>
                  </a:lnTo>
                  <a:lnTo>
                    <a:pt x="327266" y="180276"/>
                  </a:lnTo>
                  <a:lnTo>
                    <a:pt x="327266" y="221640"/>
                  </a:lnTo>
                  <a:lnTo>
                    <a:pt x="401853" y="221640"/>
                  </a:lnTo>
                  <a:lnTo>
                    <a:pt x="401853" y="180962"/>
                  </a:lnTo>
                  <a:lnTo>
                    <a:pt x="392925" y="175234"/>
                  </a:lnTo>
                  <a:lnTo>
                    <a:pt x="392925" y="147840"/>
                  </a:lnTo>
                  <a:lnTo>
                    <a:pt x="415086" y="147294"/>
                  </a:lnTo>
                  <a:lnTo>
                    <a:pt x="447065" y="137858"/>
                  </a:lnTo>
                  <a:lnTo>
                    <a:pt x="467868" y="111239"/>
                  </a:lnTo>
                  <a:lnTo>
                    <a:pt x="469785" y="103352"/>
                  </a:lnTo>
                  <a:lnTo>
                    <a:pt x="476504" y="75857"/>
                  </a:lnTo>
                  <a:close/>
                </a:path>
                <a:path w="774064" h="224154">
                  <a:moveTo>
                    <a:pt x="605383" y="876"/>
                  </a:moveTo>
                  <a:lnTo>
                    <a:pt x="483222" y="876"/>
                  </a:lnTo>
                  <a:lnTo>
                    <a:pt x="483222" y="45440"/>
                  </a:lnTo>
                  <a:lnTo>
                    <a:pt x="493433" y="51168"/>
                  </a:lnTo>
                  <a:lnTo>
                    <a:pt x="493433" y="166306"/>
                  </a:lnTo>
                  <a:lnTo>
                    <a:pt x="485127" y="173329"/>
                  </a:lnTo>
                  <a:lnTo>
                    <a:pt x="485127" y="219798"/>
                  </a:lnTo>
                  <a:lnTo>
                    <a:pt x="605383" y="219798"/>
                  </a:lnTo>
                  <a:lnTo>
                    <a:pt x="605383" y="161201"/>
                  </a:lnTo>
                  <a:lnTo>
                    <a:pt x="579285" y="161201"/>
                  </a:lnTo>
                  <a:lnTo>
                    <a:pt x="569747" y="172034"/>
                  </a:lnTo>
                  <a:lnTo>
                    <a:pt x="539838" y="172034"/>
                  </a:lnTo>
                  <a:lnTo>
                    <a:pt x="539838" y="132588"/>
                  </a:lnTo>
                  <a:lnTo>
                    <a:pt x="560209" y="132588"/>
                  </a:lnTo>
                  <a:lnTo>
                    <a:pt x="571652" y="144716"/>
                  </a:lnTo>
                  <a:lnTo>
                    <a:pt x="595845" y="144716"/>
                  </a:lnTo>
                  <a:lnTo>
                    <a:pt x="595845" y="77876"/>
                  </a:lnTo>
                  <a:lnTo>
                    <a:pt x="567842" y="77876"/>
                  </a:lnTo>
                  <a:lnTo>
                    <a:pt x="562114" y="91224"/>
                  </a:lnTo>
                  <a:lnTo>
                    <a:pt x="539838" y="91224"/>
                  </a:lnTo>
                  <a:lnTo>
                    <a:pt x="539838" y="46050"/>
                  </a:lnTo>
                  <a:lnTo>
                    <a:pt x="569747" y="46050"/>
                  </a:lnTo>
                  <a:lnTo>
                    <a:pt x="577380" y="55600"/>
                  </a:lnTo>
                  <a:lnTo>
                    <a:pt x="605383" y="56210"/>
                  </a:lnTo>
                  <a:lnTo>
                    <a:pt x="605383" y="876"/>
                  </a:lnTo>
                  <a:close/>
                </a:path>
                <a:path w="774064" h="224154">
                  <a:moveTo>
                    <a:pt x="773849" y="58140"/>
                  </a:moveTo>
                  <a:lnTo>
                    <a:pt x="767867" y="39712"/>
                  </a:lnTo>
                  <a:lnTo>
                    <a:pt x="761479" y="20015"/>
                  </a:lnTo>
                  <a:lnTo>
                    <a:pt x="728967" y="266"/>
                  </a:lnTo>
                  <a:lnTo>
                    <a:pt x="725855" y="266"/>
                  </a:lnTo>
                  <a:lnTo>
                    <a:pt x="725855" y="62598"/>
                  </a:lnTo>
                  <a:lnTo>
                    <a:pt x="720394" y="75844"/>
                  </a:lnTo>
                  <a:lnTo>
                    <a:pt x="706564" y="81686"/>
                  </a:lnTo>
                  <a:lnTo>
                    <a:pt x="682383" y="81686"/>
                  </a:lnTo>
                  <a:lnTo>
                    <a:pt x="682383" y="39712"/>
                  </a:lnTo>
                  <a:lnTo>
                    <a:pt x="707859" y="39712"/>
                  </a:lnTo>
                  <a:lnTo>
                    <a:pt x="721982" y="48399"/>
                  </a:lnTo>
                  <a:lnTo>
                    <a:pt x="725855" y="62598"/>
                  </a:lnTo>
                  <a:lnTo>
                    <a:pt x="725855" y="266"/>
                  </a:lnTo>
                  <a:lnTo>
                    <a:pt x="622681" y="266"/>
                  </a:lnTo>
                  <a:lnTo>
                    <a:pt x="622681" y="42849"/>
                  </a:lnTo>
                  <a:lnTo>
                    <a:pt x="632091" y="48577"/>
                  </a:lnTo>
                  <a:lnTo>
                    <a:pt x="632091" y="168211"/>
                  </a:lnTo>
                  <a:lnTo>
                    <a:pt x="621944" y="175844"/>
                  </a:lnTo>
                  <a:lnTo>
                    <a:pt x="621944" y="219671"/>
                  </a:lnTo>
                  <a:lnTo>
                    <a:pt x="691667" y="219671"/>
                  </a:lnTo>
                  <a:lnTo>
                    <a:pt x="691667" y="175539"/>
                  </a:lnTo>
                  <a:lnTo>
                    <a:pt x="680897" y="165938"/>
                  </a:lnTo>
                  <a:lnTo>
                    <a:pt x="680897" y="131597"/>
                  </a:lnTo>
                  <a:lnTo>
                    <a:pt x="697395" y="132270"/>
                  </a:lnTo>
                  <a:lnTo>
                    <a:pt x="710806" y="170434"/>
                  </a:lnTo>
                  <a:lnTo>
                    <a:pt x="704659" y="176593"/>
                  </a:lnTo>
                  <a:lnTo>
                    <a:pt x="704659" y="219354"/>
                  </a:lnTo>
                  <a:lnTo>
                    <a:pt x="771245" y="219354"/>
                  </a:lnTo>
                  <a:lnTo>
                    <a:pt x="771245" y="176276"/>
                  </a:lnTo>
                  <a:lnTo>
                    <a:pt x="759371" y="172643"/>
                  </a:lnTo>
                  <a:lnTo>
                    <a:pt x="738809" y="131597"/>
                  </a:lnTo>
                  <a:lnTo>
                    <a:pt x="735799" y="125564"/>
                  </a:lnTo>
                  <a:lnTo>
                    <a:pt x="765492" y="98653"/>
                  </a:lnTo>
                  <a:lnTo>
                    <a:pt x="768997" y="81686"/>
                  </a:lnTo>
                  <a:lnTo>
                    <a:pt x="773849" y="58140"/>
                  </a:lnTo>
                  <a:close/>
                </a:path>
              </a:pathLst>
            </a:custGeom>
            <a:solidFill>
              <a:srgbClr val="D8275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1" name="object 91"/>
          <p:cNvGrpSpPr/>
          <p:nvPr/>
        </p:nvGrpSpPr>
        <p:grpSpPr>
          <a:xfrm>
            <a:off x="0" y="6329730"/>
            <a:ext cx="12193270" cy="528320"/>
            <a:chOff x="0" y="6329730"/>
            <a:chExt cx="12193270" cy="528320"/>
          </a:xfrm>
        </p:grpSpPr>
        <p:sp>
          <p:nvSpPr>
            <p:cNvPr id="92" name="object 92"/>
            <p:cNvSpPr/>
            <p:nvPr/>
          </p:nvSpPr>
          <p:spPr>
            <a:xfrm>
              <a:off x="0" y="6329730"/>
              <a:ext cx="12193270" cy="528320"/>
            </a:xfrm>
            <a:custGeom>
              <a:avLst/>
              <a:gdLst/>
              <a:ahLst/>
              <a:cxnLst/>
              <a:rect l="l" t="t" r="r" b="b"/>
              <a:pathLst>
                <a:path w="12193270" h="528320">
                  <a:moveTo>
                    <a:pt x="12193193" y="0"/>
                  </a:moveTo>
                  <a:lnTo>
                    <a:pt x="0" y="0"/>
                  </a:lnTo>
                  <a:lnTo>
                    <a:pt x="0" y="528269"/>
                  </a:lnTo>
                  <a:lnTo>
                    <a:pt x="12193193" y="528269"/>
                  </a:lnTo>
                  <a:lnTo>
                    <a:pt x="12193193" y="0"/>
                  </a:lnTo>
                  <a:close/>
                </a:path>
              </a:pathLst>
            </a:custGeom>
            <a:solidFill>
              <a:srgbClr val="282E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object 93"/>
            <p:cNvSpPr/>
            <p:nvPr/>
          </p:nvSpPr>
          <p:spPr>
            <a:xfrm>
              <a:off x="10587218" y="6465226"/>
              <a:ext cx="191135" cy="261620"/>
            </a:xfrm>
            <a:custGeom>
              <a:avLst/>
              <a:gdLst/>
              <a:ahLst/>
              <a:cxnLst/>
              <a:rect l="l" t="t" r="r" b="b"/>
              <a:pathLst>
                <a:path w="191134" h="261620">
                  <a:moveTo>
                    <a:pt x="95498" y="0"/>
                  </a:moveTo>
                  <a:lnTo>
                    <a:pt x="56384" y="7092"/>
                  </a:lnTo>
                  <a:lnTo>
                    <a:pt x="17587" y="37164"/>
                  </a:lnTo>
                  <a:lnTo>
                    <a:pt x="1385" y="83681"/>
                  </a:lnTo>
                  <a:lnTo>
                    <a:pt x="0" y="113449"/>
                  </a:lnTo>
                  <a:lnTo>
                    <a:pt x="0" y="147840"/>
                  </a:lnTo>
                  <a:lnTo>
                    <a:pt x="3296" y="190588"/>
                  </a:lnTo>
                  <a:lnTo>
                    <a:pt x="26144" y="234022"/>
                  </a:lnTo>
                  <a:lnTo>
                    <a:pt x="74682" y="259494"/>
                  </a:lnTo>
                  <a:lnTo>
                    <a:pt x="95498" y="261289"/>
                  </a:lnTo>
                  <a:lnTo>
                    <a:pt x="112885" y="260006"/>
                  </a:lnTo>
                  <a:lnTo>
                    <a:pt x="157347" y="240677"/>
                  </a:lnTo>
                  <a:lnTo>
                    <a:pt x="185540" y="198543"/>
                  </a:lnTo>
                  <a:lnTo>
                    <a:pt x="190825" y="176796"/>
                  </a:lnTo>
                  <a:lnTo>
                    <a:pt x="136138" y="176796"/>
                  </a:lnTo>
                  <a:lnTo>
                    <a:pt x="135694" y="178625"/>
                  </a:lnTo>
                  <a:lnTo>
                    <a:pt x="133528" y="185793"/>
                  </a:lnTo>
                  <a:lnTo>
                    <a:pt x="103744" y="211912"/>
                  </a:lnTo>
                  <a:lnTo>
                    <a:pt x="95498" y="212572"/>
                  </a:lnTo>
                  <a:lnTo>
                    <a:pt x="86349" y="211714"/>
                  </a:lnTo>
                  <a:lnTo>
                    <a:pt x="56662" y="179895"/>
                  </a:lnTo>
                  <a:lnTo>
                    <a:pt x="53969" y="130644"/>
                  </a:lnTo>
                  <a:lnTo>
                    <a:pt x="54119" y="114241"/>
                  </a:lnTo>
                  <a:lnTo>
                    <a:pt x="58592" y="71221"/>
                  </a:lnTo>
                  <a:lnTo>
                    <a:pt x="95498" y="48717"/>
                  </a:lnTo>
                  <a:lnTo>
                    <a:pt x="103728" y="49377"/>
                  </a:lnTo>
                  <a:lnTo>
                    <a:pt x="133186" y="75489"/>
                  </a:lnTo>
                  <a:lnTo>
                    <a:pt x="135783" y="84493"/>
                  </a:lnTo>
                  <a:lnTo>
                    <a:pt x="190825" y="84493"/>
                  </a:lnTo>
                  <a:lnTo>
                    <a:pt x="178366" y="46235"/>
                  </a:lnTo>
                  <a:lnTo>
                    <a:pt x="144192" y="11599"/>
                  </a:lnTo>
                  <a:lnTo>
                    <a:pt x="112987" y="1290"/>
                  </a:lnTo>
                  <a:lnTo>
                    <a:pt x="9549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4" name="object 94"/>
            <p:cNvPicPr/>
            <p:nvPr/>
          </p:nvPicPr>
          <p:blipFill>
            <a:blip r:embed="rId38" cstate="print"/>
            <a:stretch>
              <a:fillRect/>
            </a:stretch>
          </p:blipFill>
          <p:spPr>
            <a:xfrm>
              <a:off x="10804281" y="6532900"/>
              <a:ext cx="160780" cy="193624"/>
            </a:xfrm>
            <a:prstGeom prst="rect">
              <a:avLst/>
            </a:prstGeom>
          </p:spPr>
        </p:pic>
        <p:pic>
          <p:nvPicPr>
            <p:cNvPr id="95" name="object 95"/>
            <p:cNvPicPr/>
            <p:nvPr/>
          </p:nvPicPr>
          <p:blipFill>
            <a:blip r:embed="rId39" cstate="print"/>
            <a:stretch>
              <a:fillRect/>
            </a:stretch>
          </p:blipFill>
          <p:spPr>
            <a:xfrm>
              <a:off x="10990149" y="6532896"/>
              <a:ext cx="158191" cy="191490"/>
            </a:xfrm>
            <a:prstGeom prst="rect">
              <a:avLst/>
            </a:prstGeom>
          </p:spPr>
        </p:pic>
        <p:pic>
          <p:nvPicPr>
            <p:cNvPr id="96" name="object 96"/>
            <p:cNvPicPr/>
            <p:nvPr/>
          </p:nvPicPr>
          <p:blipFill>
            <a:blip r:embed="rId40" cstate="print"/>
            <a:stretch>
              <a:fillRect/>
            </a:stretch>
          </p:blipFill>
          <p:spPr>
            <a:xfrm>
              <a:off x="11178988" y="6532896"/>
              <a:ext cx="158191" cy="191490"/>
            </a:xfrm>
            <a:prstGeom prst="rect">
              <a:avLst/>
            </a:prstGeom>
          </p:spPr>
        </p:pic>
        <p:pic>
          <p:nvPicPr>
            <p:cNvPr id="97" name="object 97"/>
            <p:cNvPicPr/>
            <p:nvPr/>
          </p:nvPicPr>
          <p:blipFill>
            <a:blip r:embed="rId41" cstate="print"/>
            <a:stretch>
              <a:fillRect/>
            </a:stretch>
          </p:blipFill>
          <p:spPr>
            <a:xfrm>
              <a:off x="11363396" y="6532898"/>
              <a:ext cx="165633" cy="193624"/>
            </a:xfrm>
            <a:prstGeom prst="rect">
              <a:avLst/>
            </a:prstGeom>
          </p:spPr>
        </p:pic>
        <p:pic>
          <p:nvPicPr>
            <p:cNvPr id="98" name="object 98"/>
            <p:cNvPicPr/>
            <p:nvPr/>
          </p:nvPicPr>
          <p:blipFill>
            <a:blip r:embed="rId42" cstate="print"/>
            <a:stretch>
              <a:fillRect/>
            </a:stretch>
          </p:blipFill>
          <p:spPr>
            <a:xfrm>
              <a:off x="11557718" y="6532902"/>
              <a:ext cx="149237" cy="193611"/>
            </a:xfrm>
            <a:prstGeom prst="rect">
              <a:avLst/>
            </a:prstGeom>
          </p:spPr>
        </p:pic>
        <p:pic>
          <p:nvPicPr>
            <p:cNvPr id="99" name="object 99"/>
            <p:cNvPicPr/>
            <p:nvPr/>
          </p:nvPicPr>
          <p:blipFill>
            <a:blip r:embed="rId43" cstate="print"/>
            <a:stretch>
              <a:fillRect/>
            </a:stretch>
          </p:blipFill>
          <p:spPr>
            <a:xfrm>
              <a:off x="11726713" y="6485771"/>
              <a:ext cx="102920" cy="238620"/>
            </a:xfrm>
            <a:prstGeom prst="rect">
              <a:avLst/>
            </a:prstGeom>
          </p:spPr>
        </p:pic>
        <p:sp>
          <p:nvSpPr>
            <p:cNvPr id="100" name="object 100"/>
            <p:cNvSpPr/>
            <p:nvPr/>
          </p:nvSpPr>
          <p:spPr>
            <a:xfrm>
              <a:off x="10112237" y="6432327"/>
              <a:ext cx="236854" cy="292735"/>
            </a:xfrm>
            <a:custGeom>
              <a:avLst/>
              <a:gdLst/>
              <a:ahLst/>
              <a:cxnLst/>
              <a:rect l="l" t="t" r="r" b="b"/>
              <a:pathLst>
                <a:path w="236854" h="292734">
                  <a:moveTo>
                    <a:pt x="107238" y="0"/>
                  </a:moveTo>
                  <a:lnTo>
                    <a:pt x="0" y="0"/>
                  </a:lnTo>
                  <a:lnTo>
                    <a:pt x="0" y="292265"/>
                  </a:lnTo>
                  <a:lnTo>
                    <a:pt x="70319" y="292265"/>
                  </a:lnTo>
                  <a:lnTo>
                    <a:pt x="70319" y="189344"/>
                  </a:lnTo>
                  <a:lnTo>
                    <a:pt x="178567" y="189344"/>
                  </a:lnTo>
                  <a:lnTo>
                    <a:pt x="171272" y="176377"/>
                  </a:lnTo>
                  <a:lnTo>
                    <a:pt x="191885" y="163233"/>
                  </a:lnTo>
                  <a:lnTo>
                    <a:pt x="207751" y="144899"/>
                  </a:lnTo>
                  <a:lnTo>
                    <a:pt x="212456" y="133959"/>
                  </a:lnTo>
                  <a:lnTo>
                    <a:pt x="70319" y="133959"/>
                  </a:lnTo>
                  <a:lnTo>
                    <a:pt x="70319" y="55384"/>
                  </a:lnTo>
                  <a:lnTo>
                    <a:pt x="214046" y="55384"/>
                  </a:lnTo>
                  <a:lnTo>
                    <a:pt x="212473" y="47727"/>
                  </a:lnTo>
                  <a:lnTo>
                    <a:pt x="187817" y="19443"/>
                  </a:lnTo>
                  <a:lnTo>
                    <a:pt x="151449" y="4418"/>
                  </a:lnTo>
                  <a:lnTo>
                    <a:pt x="107238" y="0"/>
                  </a:lnTo>
                  <a:close/>
                </a:path>
                <a:path w="236854" h="292734">
                  <a:moveTo>
                    <a:pt x="178567" y="189344"/>
                  </a:moveTo>
                  <a:lnTo>
                    <a:pt x="104101" y="189344"/>
                  </a:lnTo>
                  <a:lnTo>
                    <a:pt x="157911" y="292265"/>
                  </a:lnTo>
                  <a:lnTo>
                    <a:pt x="236474" y="292265"/>
                  </a:lnTo>
                  <a:lnTo>
                    <a:pt x="178567" y="189344"/>
                  </a:lnTo>
                  <a:close/>
                </a:path>
                <a:path w="236854" h="292734">
                  <a:moveTo>
                    <a:pt x="214046" y="55384"/>
                  </a:moveTo>
                  <a:lnTo>
                    <a:pt x="101752" y="55384"/>
                  </a:lnTo>
                  <a:lnTo>
                    <a:pt x="123809" y="57227"/>
                  </a:lnTo>
                  <a:lnTo>
                    <a:pt x="139795" y="63342"/>
                  </a:lnTo>
                  <a:lnTo>
                    <a:pt x="149522" y="74613"/>
                  </a:lnTo>
                  <a:lnTo>
                    <a:pt x="152806" y="91922"/>
                  </a:lnTo>
                  <a:lnTo>
                    <a:pt x="149522" y="110090"/>
                  </a:lnTo>
                  <a:lnTo>
                    <a:pt x="139795" y="123251"/>
                  </a:lnTo>
                  <a:lnTo>
                    <a:pt x="123809" y="131257"/>
                  </a:lnTo>
                  <a:lnTo>
                    <a:pt x="101752" y="133959"/>
                  </a:lnTo>
                  <a:lnTo>
                    <a:pt x="212456" y="133959"/>
                  </a:lnTo>
                  <a:lnTo>
                    <a:pt x="217947" y="121190"/>
                  </a:lnTo>
                  <a:lnTo>
                    <a:pt x="221551" y="91922"/>
                  </a:lnTo>
                  <a:lnTo>
                    <a:pt x="214046" y="5538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1" name="object 101"/>
            <p:cNvPicPr/>
            <p:nvPr/>
          </p:nvPicPr>
          <p:blipFill>
            <a:blip r:embed="rId44" cstate="print"/>
            <a:stretch>
              <a:fillRect/>
            </a:stretch>
          </p:blipFill>
          <p:spPr>
            <a:xfrm>
              <a:off x="10399293" y="6454089"/>
              <a:ext cx="120840" cy="272428"/>
            </a:xfrm>
            <a:prstGeom prst="rect">
              <a:avLst/>
            </a:prstGeom>
          </p:spPr>
        </p:pic>
        <p:pic>
          <p:nvPicPr>
            <p:cNvPr id="102" name="object 102"/>
            <p:cNvPicPr/>
            <p:nvPr/>
          </p:nvPicPr>
          <p:blipFill>
            <a:blip r:embed="rId45" cstate="print"/>
            <a:stretch>
              <a:fillRect/>
            </a:stretch>
          </p:blipFill>
          <p:spPr>
            <a:xfrm>
              <a:off x="9147168" y="6614265"/>
              <a:ext cx="65074" cy="106489"/>
            </a:xfrm>
            <a:prstGeom prst="rect">
              <a:avLst/>
            </a:prstGeom>
          </p:spPr>
        </p:pic>
        <p:pic>
          <p:nvPicPr>
            <p:cNvPr id="103" name="object 103"/>
            <p:cNvPicPr/>
            <p:nvPr/>
          </p:nvPicPr>
          <p:blipFill>
            <a:blip r:embed="rId46" cstate="print"/>
            <a:stretch>
              <a:fillRect/>
            </a:stretch>
          </p:blipFill>
          <p:spPr>
            <a:xfrm>
              <a:off x="9232469" y="6643129"/>
              <a:ext cx="74180" cy="79349"/>
            </a:xfrm>
            <a:prstGeom prst="rect">
              <a:avLst/>
            </a:prstGeom>
          </p:spPr>
        </p:pic>
        <p:pic>
          <p:nvPicPr>
            <p:cNvPr id="104" name="object 104"/>
            <p:cNvPicPr/>
            <p:nvPr/>
          </p:nvPicPr>
          <p:blipFill>
            <a:blip r:embed="rId47" cstate="print"/>
            <a:stretch>
              <a:fillRect/>
            </a:stretch>
          </p:blipFill>
          <p:spPr>
            <a:xfrm>
              <a:off x="9326092" y="6643120"/>
              <a:ext cx="195703" cy="79197"/>
            </a:xfrm>
            <a:prstGeom prst="rect">
              <a:avLst/>
            </a:prstGeom>
          </p:spPr>
        </p:pic>
        <p:pic>
          <p:nvPicPr>
            <p:cNvPr id="105" name="object 105"/>
            <p:cNvPicPr/>
            <p:nvPr/>
          </p:nvPicPr>
          <p:blipFill>
            <a:blip r:embed="rId48" cstate="print"/>
            <a:stretch>
              <a:fillRect/>
            </a:stretch>
          </p:blipFill>
          <p:spPr>
            <a:xfrm>
              <a:off x="9550021" y="6643120"/>
              <a:ext cx="123550" cy="79197"/>
            </a:xfrm>
            <a:prstGeom prst="rect">
              <a:avLst/>
            </a:prstGeom>
          </p:spPr>
        </p:pic>
        <p:pic>
          <p:nvPicPr>
            <p:cNvPr id="106" name="object 106"/>
            <p:cNvPicPr/>
            <p:nvPr/>
          </p:nvPicPr>
          <p:blipFill>
            <a:blip r:embed="rId49" cstate="print"/>
            <a:stretch>
              <a:fillRect/>
            </a:stretch>
          </p:blipFill>
          <p:spPr>
            <a:xfrm>
              <a:off x="9696942" y="6609411"/>
              <a:ext cx="71666" cy="113068"/>
            </a:xfrm>
            <a:prstGeom prst="rect">
              <a:avLst/>
            </a:prstGeom>
          </p:spPr>
        </p:pic>
        <p:pic>
          <p:nvPicPr>
            <p:cNvPr id="107" name="object 107"/>
            <p:cNvPicPr/>
            <p:nvPr/>
          </p:nvPicPr>
          <p:blipFill>
            <a:blip r:embed="rId50" cstate="print"/>
            <a:stretch>
              <a:fillRect/>
            </a:stretch>
          </p:blipFill>
          <p:spPr>
            <a:xfrm>
              <a:off x="9848109" y="6614272"/>
              <a:ext cx="66636" cy="107416"/>
            </a:xfrm>
            <a:prstGeom prst="rect">
              <a:avLst/>
            </a:prstGeom>
          </p:spPr>
        </p:pic>
        <p:pic>
          <p:nvPicPr>
            <p:cNvPr id="108" name="object 108"/>
            <p:cNvPicPr/>
            <p:nvPr/>
          </p:nvPicPr>
          <p:blipFill>
            <a:blip r:embed="rId51" cstate="print"/>
            <a:stretch>
              <a:fillRect/>
            </a:stretch>
          </p:blipFill>
          <p:spPr>
            <a:xfrm>
              <a:off x="9934985" y="6644850"/>
              <a:ext cx="71348" cy="110553"/>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9604212" y="2948733"/>
            <a:ext cx="1848059" cy="856266"/>
          </a:xfrm>
          <a:prstGeom prst="rect">
            <a:avLst/>
          </a:prstGeom>
        </p:spPr>
      </p:pic>
      <p:grpSp>
        <p:nvGrpSpPr>
          <p:cNvPr id="199" name="群組 198">
            <a:extLst>
              <a:ext uri="{FF2B5EF4-FFF2-40B4-BE49-F238E27FC236}">
                <a16:creationId xmlns:a16="http://schemas.microsoft.com/office/drawing/2014/main" id="{88D3E653-BDF7-0814-3D23-5419A0F2165F}"/>
              </a:ext>
            </a:extLst>
          </p:cNvPr>
          <p:cNvGrpSpPr/>
          <p:nvPr/>
        </p:nvGrpSpPr>
        <p:grpSpPr>
          <a:xfrm>
            <a:off x="9332719" y="5044058"/>
            <a:ext cx="2391566" cy="665887"/>
            <a:chOff x="9332719" y="5044058"/>
            <a:chExt cx="2391566" cy="665887"/>
          </a:xfrm>
        </p:grpSpPr>
        <p:sp>
          <p:nvSpPr>
            <p:cNvPr id="4" name="object 4"/>
            <p:cNvSpPr/>
            <p:nvPr/>
          </p:nvSpPr>
          <p:spPr>
            <a:xfrm>
              <a:off x="9332719" y="5411495"/>
              <a:ext cx="251460" cy="298450"/>
            </a:xfrm>
            <a:custGeom>
              <a:avLst/>
              <a:gdLst/>
              <a:ahLst/>
              <a:cxnLst/>
              <a:rect l="l" t="t" r="r" b="b"/>
              <a:pathLst>
                <a:path w="251459" h="298450">
                  <a:moveTo>
                    <a:pt x="147675" y="0"/>
                  </a:moveTo>
                  <a:lnTo>
                    <a:pt x="101714" y="7708"/>
                  </a:lnTo>
                  <a:lnTo>
                    <a:pt x="61264" y="29108"/>
                  </a:lnTo>
                  <a:lnTo>
                    <a:pt x="29032" y="61544"/>
                  </a:lnTo>
                  <a:lnTo>
                    <a:pt x="7708" y="102362"/>
                  </a:lnTo>
                  <a:lnTo>
                    <a:pt x="0" y="148882"/>
                  </a:lnTo>
                  <a:lnTo>
                    <a:pt x="7708" y="195516"/>
                  </a:lnTo>
                  <a:lnTo>
                    <a:pt x="29032" y="236448"/>
                  </a:lnTo>
                  <a:lnTo>
                    <a:pt x="61264" y="268998"/>
                  </a:lnTo>
                  <a:lnTo>
                    <a:pt x="101714" y="290487"/>
                  </a:lnTo>
                  <a:lnTo>
                    <a:pt x="147675" y="298246"/>
                  </a:lnTo>
                  <a:lnTo>
                    <a:pt x="176911" y="295135"/>
                  </a:lnTo>
                  <a:lnTo>
                    <a:pt x="204368" y="286283"/>
                  </a:lnTo>
                  <a:lnTo>
                    <a:pt x="229387" y="272402"/>
                  </a:lnTo>
                  <a:lnTo>
                    <a:pt x="251307" y="254203"/>
                  </a:lnTo>
                  <a:lnTo>
                    <a:pt x="229069" y="231546"/>
                  </a:lnTo>
                  <a:lnTo>
                    <a:pt x="211937" y="246646"/>
                  </a:lnTo>
                  <a:lnTo>
                    <a:pt x="192316" y="258165"/>
                  </a:lnTo>
                  <a:lnTo>
                    <a:pt x="170713" y="265493"/>
                  </a:lnTo>
                  <a:lnTo>
                    <a:pt x="147675" y="268071"/>
                  </a:lnTo>
                  <a:lnTo>
                    <a:pt x="103593" y="258483"/>
                  </a:lnTo>
                  <a:lnTo>
                    <a:pt x="67132" y="232562"/>
                  </a:lnTo>
                  <a:lnTo>
                    <a:pt x="42316" y="194614"/>
                  </a:lnTo>
                  <a:lnTo>
                    <a:pt x="33147" y="148920"/>
                  </a:lnTo>
                  <a:lnTo>
                    <a:pt x="42316" y="103289"/>
                  </a:lnTo>
                  <a:lnTo>
                    <a:pt x="67132" y="65481"/>
                  </a:lnTo>
                  <a:lnTo>
                    <a:pt x="103593" y="39712"/>
                  </a:lnTo>
                  <a:lnTo>
                    <a:pt x="147675" y="30187"/>
                  </a:lnTo>
                  <a:lnTo>
                    <a:pt x="170713" y="32766"/>
                  </a:lnTo>
                  <a:lnTo>
                    <a:pt x="192290" y="40106"/>
                  </a:lnTo>
                  <a:lnTo>
                    <a:pt x="211924" y="51612"/>
                  </a:lnTo>
                  <a:lnTo>
                    <a:pt x="229069" y="66700"/>
                  </a:lnTo>
                  <a:lnTo>
                    <a:pt x="251307" y="44056"/>
                  </a:lnTo>
                  <a:lnTo>
                    <a:pt x="229387" y="25666"/>
                  </a:lnTo>
                  <a:lnTo>
                    <a:pt x="204368" y="11811"/>
                  </a:lnTo>
                  <a:lnTo>
                    <a:pt x="176911" y="3048"/>
                  </a:lnTo>
                  <a:lnTo>
                    <a:pt x="147675" y="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10183393" y="5415953"/>
              <a:ext cx="190500" cy="288290"/>
            </a:xfrm>
            <a:custGeom>
              <a:avLst/>
              <a:gdLst/>
              <a:ahLst/>
              <a:cxnLst/>
              <a:rect l="l" t="t" r="r" b="b"/>
              <a:pathLst>
                <a:path w="190500" h="288289">
                  <a:moveTo>
                    <a:pt x="190080" y="257810"/>
                  </a:moveTo>
                  <a:lnTo>
                    <a:pt x="32727" y="257810"/>
                  </a:lnTo>
                  <a:lnTo>
                    <a:pt x="32727" y="0"/>
                  </a:lnTo>
                  <a:lnTo>
                    <a:pt x="0" y="0"/>
                  </a:lnTo>
                  <a:lnTo>
                    <a:pt x="0" y="257810"/>
                  </a:lnTo>
                  <a:lnTo>
                    <a:pt x="0" y="288290"/>
                  </a:lnTo>
                  <a:lnTo>
                    <a:pt x="190080" y="288290"/>
                  </a:lnTo>
                  <a:lnTo>
                    <a:pt x="190080" y="25781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0448547" y="5411129"/>
              <a:ext cx="231775" cy="298450"/>
            </a:xfrm>
            <a:custGeom>
              <a:avLst/>
              <a:gdLst/>
              <a:ahLst/>
              <a:cxnLst/>
              <a:rect l="l" t="t" r="r" b="b"/>
              <a:pathLst>
                <a:path w="231775" h="298450">
                  <a:moveTo>
                    <a:pt x="114909" y="0"/>
                  </a:moveTo>
                  <a:lnTo>
                    <a:pt x="73063" y="6553"/>
                  </a:lnTo>
                  <a:lnTo>
                    <a:pt x="40297" y="24752"/>
                  </a:lnTo>
                  <a:lnTo>
                    <a:pt x="18923" y="52400"/>
                  </a:lnTo>
                  <a:lnTo>
                    <a:pt x="11277" y="87274"/>
                  </a:lnTo>
                  <a:lnTo>
                    <a:pt x="18694" y="121475"/>
                  </a:lnTo>
                  <a:lnTo>
                    <a:pt x="39497" y="144983"/>
                  </a:lnTo>
                  <a:lnTo>
                    <a:pt x="71462" y="160921"/>
                  </a:lnTo>
                  <a:lnTo>
                    <a:pt x="112395" y="172453"/>
                  </a:lnTo>
                  <a:lnTo>
                    <a:pt x="142290" y="180365"/>
                  </a:lnTo>
                  <a:lnTo>
                    <a:pt x="163055" y="188950"/>
                  </a:lnTo>
                  <a:lnTo>
                    <a:pt x="175171" y="199986"/>
                  </a:lnTo>
                  <a:lnTo>
                    <a:pt x="179095" y="215239"/>
                  </a:lnTo>
                  <a:lnTo>
                    <a:pt x="175653" y="229870"/>
                  </a:lnTo>
                  <a:lnTo>
                    <a:pt x="165404" y="242023"/>
                  </a:lnTo>
                  <a:lnTo>
                    <a:pt x="148463" y="250329"/>
                  </a:lnTo>
                  <a:lnTo>
                    <a:pt x="124955" y="253403"/>
                  </a:lnTo>
                  <a:lnTo>
                    <a:pt x="97929" y="250672"/>
                  </a:lnTo>
                  <a:lnTo>
                    <a:pt x="73304" y="242862"/>
                  </a:lnTo>
                  <a:lnTo>
                    <a:pt x="50800" y="230555"/>
                  </a:lnTo>
                  <a:lnTo>
                    <a:pt x="30137" y="214376"/>
                  </a:lnTo>
                  <a:lnTo>
                    <a:pt x="0" y="251714"/>
                  </a:lnTo>
                  <a:lnTo>
                    <a:pt x="25755" y="271551"/>
                  </a:lnTo>
                  <a:lnTo>
                    <a:pt x="55054" y="286156"/>
                  </a:lnTo>
                  <a:lnTo>
                    <a:pt x="87655" y="295198"/>
                  </a:lnTo>
                  <a:lnTo>
                    <a:pt x="123342" y="298284"/>
                  </a:lnTo>
                  <a:lnTo>
                    <a:pt x="169278" y="291896"/>
                  </a:lnTo>
                  <a:lnTo>
                    <a:pt x="203263" y="273900"/>
                  </a:lnTo>
                  <a:lnTo>
                    <a:pt x="224345" y="246062"/>
                  </a:lnTo>
                  <a:lnTo>
                    <a:pt x="231584" y="210172"/>
                  </a:lnTo>
                  <a:lnTo>
                    <a:pt x="224345" y="176618"/>
                  </a:lnTo>
                  <a:lnTo>
                    <a:pt x="203936" y="152946"/>
                  </a:lnTo>
                  <a:lnTo>
                    <a:pt x="172275" y="136588"/>
                  </a:lnTo>
                  <a:lnTo>
                    <a:pt x="131292" y="124993"/>
                  </a:lnTo>
                  <a:lnTo>
                    <a:pt x="101511" y="117259"/>
                  </a:lnTo>
                  <a:lnTo>
                    <a:pt x="80568" y="108699"/>
                  </a:lnTo>
                  <a:lnTo>
                    <a:pt x="68211" y="97688"/>
                  </a:lnTo>
                  <a:lnTo>
                    <a:pt x="64147" y="82626"/>
                  </a:lnTo>
                  <a:lnTo>
                    <a:pt x="67741" y="68237"/>
                  </a:lnTo>
                  <a:lnTo>
                    <a:pt x="77774" y="56197"/>
                  </a:lnTo>
                  <a:lnTo>
                    <a:pt x="93167" y="47942"/>
                  </a:lnTo>
                  <a:lnTo>
                    <a:pt x="112814" y="44869"/>
                  </a:lnTo>
                  <a:lnTo>
                    <a:pt x="134226" y="47117"/>
                  </a:lnTo>
                  <a:lnTo>
                    <a:pt x="155397" y="53695"/>
                  </a:lnTo>
                  <a:lnTo>
                    <a:pt x="175945" y="64363"/>
                  </a:lnTo>
                  <a:lnTo>
                    <a:pt x="195478" y="78879"/>
                  </a:lnTo>
                  <a:lnTo>
                    <a:pt x="224015" y="40259"/>
                  </a:lnTo>
                  <a:lnTo>
                    <a:pt x="201193" y="23533"/>
                  </a:lnTo>
                  <a:lnTo>
                    <a:pt x="175768" y="10845"/>
                  </a:lnTo>
                  <a:lnTo>
                    <a:pt x="147193" y="2806"/>
                  </a:lnTo>
                  <a:lnTo>
                    <a:pt x="114909" y="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10692676" y="5416105"/>
              <a:ext cx="236854" cy="288290"/>
            </a:xfrm>
            <a:custGeom>
              <a:avLst/>
              <a:gdLst/>
              <a:ahLst/>
              <a:cxnLst/>
              <a:rect l="l" t="t" r="r" b="b"/>
              <a:pathLst>
                <a:path w="236854" h="288289">
                  <a:moveTo>
                    <a:pt x="236651" y="0"/>
                  </a:moveTo>
                  <a:lnTo>
                    <a:pt x="0" y="0"/>
                  </a:lnTo>
                  <a:lnTo>
                    <a:pt x="0" y="48260"/>
                  </a:lnTo>
                  <a:lnTo>
                    <a:pt x="92303" y="48260"/>
                  </a:lnTo>
                  <a:lnTo>
                    <a:pt x="92303" y="288290"/>
                  </a:lnTo>
                  <a:lnTo>
                    <a:pt x="144348" y="288290"/>
                  </a:lnTo>
                  <a:lnTo>
                    <a:pt x="144348" y="48260"/>
                  </a:lnTo>
                  <a:lnTo>
                    <a:pt x="236651" y="48260"/>
                  </a:lnTo>
                  <a:lnTo>
                    <a:pt x="236651" y="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11217871" y="5581662"/>
              <a:ext cx="52705" cy="123189"/>
            </a:xfrm>
            <a:custGeom>
              <a:avLst/>
              <a:gdLst/>
              <a:ahLst/>
              <a:cxnLst/>
              <a:rect l="l" t="t" r="r" b="b"/>
              <a:pathLst>
                <a:path w="52704" h="123189">
                  <a:moveTo>
                    <a:pt x="52450" y="0"/>
                  </a:moveTo>
                  <a:lnTo>
                    <a:pt x="0" y="0"/>
                  </a:lnTo>
                  <a:lnTo>
                    <a:pt x="0" y="123190"/>
                  </a:lnTo>
                  <a:lnTo>
                    <a:pt x="52450" y="123190"/>
                  </a:lnTo>
                  <a:lnTo>
                    <a:pt x="52450" y="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11217872" y="5416575"/>
              <a:ext cx="248920" cy="288290"/>
            </a:xfrm>
            <a:custGeom>
              <a:avLst/>
              <a:gdLst/>
              <a:ahLst/>
              <a:cxnLst/>
              <a:rect l="l" t="t" r="r" b="b"/>
              <a:pathLst>
                <a:path w="248920" h="288289">
                  <a:moveTo>
                    <a:pt x="248831" y="0"/>
                  </a:moveTo>
                  <a:lnTo>
                    <a:pt x="196380" y="0"/>
                  </a:lnTo>
                  <a:lnTo>
                    <a:pt x="196380" y="118110"/>
                  </a:lnTo>
                  <a:lnTo>
                    <a:pt x="52451" y="118110"/>
                  </a:lnTo>
                  <a:lnTo>
                    <a:pt x="52451" y="0"/>
                  </a:lnTo>
                  <a:lnTo>
                    <a:pt x="0" y="0"/>
                  </a:lnTo>
                  <a:lnTo>
                    <a:pt x="0" y="118110"/>
                  </a:lnTo>
                  <a:lnTo>
                    <a:pt x="0" y="165100"/>
                  </a:lnTo>
                  <a:lnTo>
                    <a:pt x="196380" y="165100"/>
                  </a:lnTo>
                  <a:lnTo>
                    <a:pt x="196380" y="288290"/>
                  </a:lnTo>
                  <a:lnTo>
                    <a:pt x="248831" y="288290"/>
                  </a:lnTo>
                  <a:lnTo>
                    <a:pt x="248831" y="165100"/>
                  </a:lnTo>
                  <a:lnTo>
                    <a:pt x="248831" y="118110"/>
                  </a:lnTo>
                  <a:lnTo>
                    <a:pt x="248831" y="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11523625" y="5416930"/>
              <a:ext cx="200660" cy="288290"/>
            </a:xfrm>
            <a:custGeom>
              <a:avLst/>
              <a:gdLst/>
              <a:ahLst/>
              <a:cxnLst/>
              <a:rect l="l" t="t" r="r" b="b"/>
              <a:pathLst>
                <a:path w="200659" h="288289">
                  <a:moveTo>
                    <a:pt x="200139" y="240030"/>
                  </a:moveTo>
                  <a:lnTo>
                    <a:pt x="52031" y="240030"/>
                  </a:lnTo>
                  <a:lnTo>
                    <a:pt x="52031" y="0"/>
                  </a:lnTo>
                  <a:lnTo>
                    <a:pt x="0" y="0"/>
                  </a:lnTo>
                  <a:lnTo>
                    <a:pt x="0" y="240030"/>
                  </a:lnTo>
                  <a:lnTo>
                    <a:pt x="0" y="288290"/>
                  </a:lnTo>
                  <a:lnTo>
                    <a:pt x="200139" y="288290"/>
                  </a:lnTo>
                  <a:lnTo>
                    <a:pt x="200139" y="24003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9598983" y="5416561"/>
              <a:ext cx="290195" cy="288290"/>
            </a:xfrm>
            <a:custGeom>
              <a:avLst/>
              <a:gdLst/>
              <a:ahLst/>
              <a:cxnLst/>
              <a:rect l="l" t="t" r="r" b="b"/>
              <a:pathLst>
                <a:path w="290195" h="288289">
                  <a:moveTo>
                    <a:pt x="162826" y="0"/>
                  </a:moveTo>
                  <a:lnTo>
                    <a:pt x="127139" y="0"/>
                  </a:lnTo>
                  <a:lnTo>
                    <a:pt x="0" y="288239"/>
                  </a:lnTo>
                  <a:lnTo>
                    <a:pt x="35687" y="288239"/>
                  </a:lnTo>
                  <a:lnTo>
                    <a:pt x="78282" y="191731"/>
                  </a:lnTo>
                  <a:lnTo>
                    <a:pt x="78054" y="191731"/>
                  </a:lnTo>
                  <a:lnTo>
                    <a:pt x="145211" y="40271"/>
                  </a:lnTo>
                  <a:lnTo>
                    <a:pt x="254266" y="288239"/>
                  </a:lnTo>
                  <a:lnTo>
                    <a:pt x="289966" y="288239"/>
                  </a:lnTo>
                  <a:lnTo>
                    <a:pt x="162826" y="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10883558" y="5416561"/>
              <a:ext cx="299720" cy="288290"/>
            </a:xfrm>
            <a:custGeom>
              <a:avLst/>
              <a:gdLst/>
              <a:ahLst/>
              <a:cxnLst/>
              <a:rect l="l" t="t" r="r" b="b"/>
              <a:pathLst>
                <a:path w="299720" h="288289">
                  <a:moveTo>
                    <a:pt x="178727" y="0"/>
                  </a:moveTo>
                  <a:lnTo>
                    <a:pt x="120421" y="0"/>
                  </a:lnTo>
                  <a:lnTo>
                    <a:pt x="0" y="288239"/>
                  </a:lnTo>
                  <a:lnTo>
                    <a:pt x="58305" y="288239"/>
                  </a:lnTo>
                  <a:lnTo>
                    <a:pt x="149783" y="69621"/>
                  </a:lnTo>
                  <a:lnTo>
                    <a:pt x="241261" y="288239"/>
                  </a:lnTo>
                  <a:lnTo>
                    <a:pt x="299148" y="288239"/>
                  </a:lnTo>
                  <a:lnTo>
                    <a:pt x="178727" y="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3"/>
            <p:cNvSpPr/>
            <p:nvPr/>
          </p:nvSpPr>
          <p:spPr>
            <a:xfrm>
              <a:off x="9919798" y="5416561"/>
              <a:ext cx="223520" cy="288290"/>
            </a:xfrm>
            <a:custGeom>
              <a:avLst/>
              <a:gdLst/>
              <a:ahLst/>
              <a:cxnLst/>
              <a:rect l="l" t="t" r="r" b="b"/>
              <a:pathLst>
                <a:path w="223520" h="288289">
                  <a:moveTo>
                    <a:pt x="117055" y="0"/>
                  </a:moveTo>
                  <a:lnTo>
                    <a:pt x="0" y="0"/>
                  </a:lnTo>
                  <a:lnTo>
                    <a:pt x="0" y="288239"/>
                  </a:lnTo>
                  <a:lnTo>
                    <a:pt x="32727" y="288239"/>
                  </a:lnTo>
                  <a:lnTo>
                    <a:pt x="32727" y="31038"/>
                  </a:lnTo>
                  <a:lnTo>
                    <a:pt x="111201" y="31038"/>
                  </a:lnTo>
                  <a:lnTo>
                    <a:pt x="143344" y="35179"/>
                  </a:lnTo>
                  <a:lnTo>
                    <a:pt x="168262" y="47193"/>
                  </a:lnTo>
                  <a:lnTo>
                    <a:pt x="184365" y="66433"/>
                  </a:lnTo>
                  <a:lnTo>
                    <a:pt x="190080" y="92303"/>
                  </a:lnTo>
                  <a:lnTo>
                    <a:pt x="184594" y="118008"/>
                  </a:lnTo>
                  <a:lnTo>
                    <a:pt x="169138" y="136994"/>
                  </a:lnTo>
                  <a:lnTo>
                    <a:pt x="145199" y="148920"/>
                  </a:lnTo>
                  <a:lnTo>
                    <a:pt x="114236" y="153454"/>
                  </a:lnTo>
                  <a:lnTo>
                    <a:pt x="114236" y="188925"/>
                  </a:lnTo>
                  <a:lnTo>
                    <a:pt x="182092" y="288239"/>
                  </a:lnTo>
                  <a:lnTo>
                    <a:pt x="219443" y="288239"/>
                  </a:lnTo>
                  <a:lnTo>
                    <a:pt x="144754" y="181648"/>
                  </a:lnTo>
                  <a:lnTo>
                    <a:pt x="176314" y="169989"/>
                  </a:lnTo>
                  <a:lnTo>
                    <a:pt x="201142" y="150342"/>
                  </a:lnTo>
                  <a:lnTo>
                    <a:pt x="217398" y="124002"/>
                  </a:lnTo>
                  <a:lnTo>
                    <a:pt x="223189" y="92303"/>
                  </a:lnTo>
                  <a:lnTo>
                    <a:pt x="214985" y="55041"/>
                  </a:lnTo>
                  <a:lnTo>
                    <a:pt x="192455" y="25844"/>
                  </a:lnTo>
                  <a:lnTo>
                    <a:pt x="158762" y="6807"/>
                  </a:lnTo>
                  <a:lnTo>
                    <a:pt x="117055" y="0"/>
                  </a:lnTo>
                  <a:close/>
                </a:path>
              </a:pathLst>
            </a:custGeom>
            <a:solidFill>
              <a:srgbClr val="D5302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10101669" y="5044058"/>
              <a:ext cx="767080" cy="288925"/>
            </a:xfrm>
            <a:custGeom>
              <a:avLst/>
              <a:gdLst/>
              <a:ahLst/>
              <a:cxnLst/>
              <a:rect l="l" t="t" r="r" b="b"/>
              <a:pathLst>
                <a:path w="767079" h="288925">
                  <a:moveTo>
                    <a:pt x="361073" y="122707"/>
                  </a:moveTo>
                  <a:lnTo>
                    <a:pt x="290969" y="69507"/>
                  </a:lnTo>
                  <a:lnTo>
                    <a:pt x="0" y="288759"/>
                  </a:lnTo>
                  <a:lnTo>
                    <a:pt x="140703" y="288759"/>
                  </a:lnTo>
                  <a:lnTo>
                    <a:pt x="361073" y="122707"/>
                  </a:lnTo>
                  <a:close/>
                </a:path>
                <a:path w="767079" h="288925">
                  <a:moveTo>
                    <a:pt x="766470" y="288759"/>
                  </a:moveTo>
                  <a:lnTo>
                    <a:pt x="383235" y="0"/>
                  </a:lnTo>
                  <a:lnTo>
                    <a:pt x="312864" y="53009"/>
                  </a:lnTo>
                  <a:lnTo>
                    <a:pt x="625767" y="288759"/>
                  </a:lnTo>
                  <a:lnTo>
                    <a:pt x="766470" y="288759"/>
                  </a:lnTo>
                  <a:close/>
                </a:path>
              </a:pathLst>
            </a:custGeom>
            <a:solidFill>
              <a:srgbClr val="92949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5" name="object 15"/>
          <p:cNvPicPr/>
          <p:nvPr/>
        </p:nvPicPr>
        <p:blipFill>
          <a:blip r:embed="rId4" cstate="print"/>
          <a:stretch>
            <a:fillRect/>
          </a:stretch>
        </p:blipFill>
        <p:spPr>
          <a:xfrm>
            <a:off x="5412405" y="5102467"/>
            <a:ext cx="3419771" cy="772603"/>
          </a:xfrm>
          <a:prstGeom prst="rect">
            <a:avLst/>
          </a:prstGeom>
        </p:spPr>
      </p:pic>
      <p:pic>
        <p:nvPicPr>
          <p:cNvPr id="16" name="object 16"/>
          <p:cNvPicPr/>
          <p:nvPr/>
        </p:nvPicPr>
        <p:blipFill>
          <a:blip r:embed="rId5" cstate="print"/>
          <a:stretch>
            <a:fillRect/>
          </a:stretch>
        </p:blipFill>
        <p:spPr>
          <a:xfrm>
            <a:off x="5234094" y="4166217"/>
            <a:ext cx="3776393" cy="468832"/>
          </a:xfrm>
          <a:prstGeom prst="rect">
            <a:avLst/>
          </a:prstGeom>
        </p:spPr>
      </p:pic>
      <p:pic>
        <p:nvPicPr>
          <p:cNvPr id="17" name="object 17"/>
          <p:cNvPicPr/>
          <p:nvPr/>
        </p:nvPicPr>
        <p:blipFill>
          <a:blip r:embed="rId6" cstate="print"/>
          <a:stretch>
            <a:fillRect/>
          </a:stretch>
        </p:blipFill>
        <p:spPr>
          <a:xfrm>
            <a:off x="508821" y="1989818"/>
            <a:ext cx="4360040" cy="438584"/>
          </a:xfrm>
          <a:prstGeom prst="rect">
            <a:avLst/>
          </a:prstGeom>
        </p:spPr>
      </p:pic>
      <p:pic>
        <p:nvPicPr>
          <p:cNvPr id="18" name="object 18"/>
          <p:cNvPicPr/>
          <p:nvPr/>
        </p:nvPicPr>
        <p:blipFill>
          <a:blip r:embed="rId7" cstate="print"/>
          <a:stretch>
            <a:fillRect/>
          </a:stretch>
        </p:blipFill>
        <p:spPr>
          <a:xfrm>
            <a:off x="9472355" y="399262"/>
            <a:ext cx="2111759" cy="879894"/>
          </a:xfrm>
          <a:prstGeom prst="rect">
            <a:avLst/>
          </a:prstGeom>
        </p:spPr>
      </p:pic>
      <p:pic>
        <p:nvPicPr>
          <p:cNvPr id="19" name="object 19"/>
          <p:cNvPicPr/>
          <p:nvPr/>
        </p:nvPicPr>
        <p:blipFill>
          <a:blip r:embed="rId8" cstate="print"/>
          <a:stretch>
            <a:fillRect/>
          </a:stretch>
        </p:blipFill>
        <p:spPr>
          <a:xfrm>
            <a:off x="2985528" y="707948"/>
            <a:ext cx="1819512" cy="567109"/>
          </a:xfrm>
          <a:prstGeom prst="rect">
            <a:avLst/>
          </a:prstGeom>
        </p:spPr>
      </p:pic>
      <p:pic>
        <p:nvPicPr>
          <p:cNvPr id="20" name="object 20"/>
          <p:cNvPicPr/>
          <p:nvPr/>
        </p:nvPicPr>
        <p:blipFill>
          <a:blip r:embed="rId9" cstate="print"/>
          <a:stretch>
            <a:fillRect/>
          </a:stretch>
        </p:blipFill>
        <p:spPr>
          <a:xfrm>
            <a:off x="508821" y="3061961"/>
            <a:ext cx="1731457" cy="734077"/>
          </a:xfrm>
          <a:prstGeom prst="rect">
            <a:avLst/>
          </a:prstGeom>
        </p:spPr>
      </p:pic>
      <p:sp>
        <p:nvSpPr>
          <p:cNvPr id="21" name="object 21"/>
          <p:cNvSpPr/>
          <p:nvPr/>
        </p:nvSpPr>
        <p:spPr>
          <a:xfrm>
            <a:off x="9379127" y="4324534"/>
            <a:ext cx="2305685" cy="309245"/>
          </a:xfrm>
          <a:custGeom>
            <a:avLst/>
            <a:gdLst/>
            <a:ahLst/>
            <a:cxnLst/>
            <a:rect l="l" t="t" r="r" b="b"/>
            <a:pathLst>
              <a:path w="2305684" h="309245">
                <a:moveTo>
                  <a:pt x="2100491" y="5829"/>
                </a:moveTo>
                <a:lnTo>
                  <a:pt x="1956295" y="5829"/>
                </a:lnTo>
                <a:lnTo>
                  <a:pt x="1851101" y="302793"/>
                </a:lnTo>
                <a:lnTo>
                  <a:pt x="1971713" y="302793"/>
                </a:lnTo>
                <a:lnTo>
                  <a:pt x="2036686" y="119367"/>
                </a:lnTo>
                <a:lnTo>
                  <a:pt x="2111877" y="119367"/>
                </a:lnTo>
                <a:lnTo>
                  <a:pt x="2100491" y="5829"/>
                </a:lnTo>
                <a:close/>
              </a:path>
              <a:path w="2305684" h="309245">
                <a:moveTo>
                  <a:pt x="2111877" y="119367"/>
                </a:moveTo>
                <a:lnTo>
                  <a:pt x="2038083" y="119367"/>
                </a:lnTo>
                <a:lnTo>
                  <a:pt x="2059076" y="302793"/>
                </a:lnTo>
                <a:lnTo>
                  <a:pt x="2200478" y="302793"/>
                </a:lnTo>
                <a:lnTo>
                  <a:pt x="2240845" y="188823"/>
                </a:lnTo>
                <a:lnTo>
                  <a:pt x="2118842" y="188823"/>
                </a:lnTo>
                <a:lnTo>
                  <a:pt x="2111877" y="119367"/>
                </a:lnTo>
                <a:close/>
              </a:path>
              <a:path w="2305684" h="309245">
                <a:moveTo>
                  <a:pt x="2305659" y="5829"/>
                </a:moveTo>
                <a:lnTo>
                  <a:pt x="2185035" y="5829"/>
                </a:lnTo>
                <a:lnTo>
                  <a:pt x="2120226" y="188823"/>
                </a:lnTo>
                <a:lnTo>
                  <a:pt x="2240845" y="188823"/>
                </a:lnTo>
                <a:lnTo>
                  <a:pt x="2305659" y="5829"/>
                </a:lnTo>
                <a:close/>
              </a:path>
              <a:path w="2305684" h="309245">
                <a:moveTo>
                  <a:pt x="646366" y="0"/>
                </a:moveTo>
                <a:lnTo>
                  <a:pt x="586223" y="3719"/>
                </a:lnTo>
                <a:lnTo>
                  <a:pt x="536573" y="15329"/>
                </a:lnTo>
                <a:lnTo>
                  <a:pt x="496019" y="35512"/>
                </a:lnTo>
                <a:lnTo>
                  <a:pt x="463161" y="64946"/>
                </a:lnTo>
                <a:lnTo>
                  <a:pt x="436603" y="104313"/>
                </a:lnTo>
                <a:lnTo>
                  <a:pt x="414947" y="154292"/>
                </a:lnTo>
                <a:lnTo>
                  <a:pt x="401194" y="204291"/>
                </a:lnTo>
                <a:lnTo>
                  <a:pt x="399937" y="243849"/>
                </a:lnTo>
                <a:lnTo>
                  <a:pt x="411870" y="273110"/>
                </a:lnTo>
                <a:lnTo>
                  <a:pt x="438128" y="293294"/>
                </a:lnTo>
                <a:lnTo>
                  <a:pt x="479553" y="304904"/>
                </a:lnTo>
                <a:lnTo>
                  <a:pt x="537057" y="308622"/>
                </a:lnTo>
                <a:lnTo>
                  <a:pt x="597201" y="304904"/>
                </a:lnTo>
                <a:lnTo>
                  <a:pt x="646853" y="293294"/>
                </a:lnTo>
                <a:lnTo>
                  <a:pt x="687409" y="273110"/>
                </a:lnTo>
                <a:lnTo>
                  <a:pt x="706286" y="256197"/>
                </a:lnTo>
                <a:lnTo>
                  <a:pt x="555625" y="256197"/>
                </a:lnTo>
                <a:lnTo>
                  <a:pt x="533775" y="251565"/>
                </a:lnTo>
                <a:lnTo>
                  <a:pt x="526359" y="235353"/>
                </a:lnTo>
                <a:lnTo>
                  <a:pt x="531680" y="204087"/>
                </a:lnTo>
                <a:lnTo>
                  <a:pt x="548043" y="154292"/>
                </a:lnTo>
                <a:lnTo>
                  <a:pt x="566947" y="104510"/>
                </a:lnTo>
                <a:lnTo>
                  <a:pt x="583774" y="73247"/>
                </a:lnTo>
                <a:lnTo>
                  <a:pt x="602678" y="57033"/>
                </a:lnTo>
                <a:lnTo>
                  <a:pt x="627811" y="52400"/>
                </a:lnTo>
                <a:lnTo>
                  <a:pt x="778456" y="52400"/>
                </a:lnTo>
                <a:lnTo>
                  <a:pt x="771567" y="35512"/>
                </a:lnTo>
                <a:lnTo>
                  <a:pt x="745306" y="15329"/>
                </a:lnTo>
                <a:lnTo>
                  <a:pt x="703877" y="3719"/>
                </a:lnTo>
                <a:lnTo>
                  <a:pt x="646366" y="0"/>
                </a:lnTo>
                <a:close/>
              </a:path>
              <a:path w="2305684" h="309245">
                <a:moveTo>
                  <a:pt x="1019111" y="0"/>
                </a:moveTo>
                <a:lnTo>
                  <a:pt x="958972" y="3719"/>
                </a:lnTo>
                <a:lnTo>
                  <a:pt x="909324" y="15329"/>
                </a:lnTo>
                <a:lnTo>
                  <a:pt x="868770" y="35512"/>
                </a:lnTo>
                <a:lnTo>
                  <a:pt x="835913" y="64946"/>
                </a:lnTo>
                <a:lnTo>
                  <a:pt x="809357" y="104313"/>
                </a:lnTo>
                <a:lnTo>
                  <a:pt x="787704" y="154292"/>
                </a:lnTo>
                <a:lnTo>
                  <a:pt x="773951" y="204291"/>
                </a:lnTo>
                <a:lnTo>
                  <a:pt x="772694" y="243849"/>
                </a:lnTo>
                <a:lnTo>
                  <a:pt x="784628" y="273110"/>
                </a:lnTo>
                <a:lnTo>
                  <a:pt x="810886" y="293294"/>
                </a:lnTo>
                <a:lnTo>
                  <a:pt x="852310" y="304904"/>
                </a:lnTo>
                <a:lnTo>
                  <a:pt x="909815" y="308622"/>
                </a:lnTo>
                <a:lnTo>
                  <a:pt x="969954" y="304904"/>
                </a:lnTo>
                <a:lnTo>
                  <a:pt x="1019602" y="293294"/>
                </a:lnTo>
                <a:lnTo>
                  <a:pt x="1060157" y="273110"/>
                </a:lnTo>
                <a:lnTo>
                  <a:pt x="1079035" y="256197"/>
                </a:lnTo>
                <a:lnTo>
                  <a:pt x="928382" y="256197"/>
                </a:lnTo>
                <a:lnTo>
                  <a:pt x="906529" y="251565"/>
                </a:lnTo>
                <a:lnTo>
                  <a:pt x="899107" y="235353"/>
                </a:lnTo>
                <a:lnTo>
                  <a:pt x="904427" y="204087"/>
                </a:lnTo>
                <a:lnTo>
                  <a:pt x="920800" y="154292"/>
                </a:lnTo>
                <a:lnTo>
                  <a:pt x="939693" y="104510"/>
                </a:lnTo>
                <a:lnTo>
                  <a:pt x="956521" y="73247"/>
                </a:lnTo>
                <a:lnTo>
                  <a:pt x="975427" y="57033"/>
                </a:lnTo>
                <a:lnTo>
                  <a:pt x="1000556" y="52400"/>
                </a:lnTo>
                <a:lnTo>
                  <a:pt x="1151195" y="52400"/>
                </a:lnTo>
                <a:lnTo>
                  <a:pt x="1144304" y="35512"/>
                </a:lnTo>
                <a:lnTo>
                  <a:pt x="1118043" y="15329"/>
                </a:lnTo>
                <a:lnTo>
                  <a:pt x="1076616" y="3719"/>
                </a:lnTo>
                <a:lnTo>
                  <a:pt x="1019111" y="0"/>
                </a:lnTo>
                <a:close/>
              </a:path>
              <a:path w="2305684" h="309245">
                <a:moveTo>
                  <a:pt x="1254048" y="214591"/>
                </a:moveTo>
                <a:lnTo>
                  <a:pt x="1129271" y="214591"/>
                </a:lnTo>
                <a:lnTo>
                  <a:pt x="1125601" y="225018"/>
                </a:lnTo>
                <a:lnTo>
                  <a:pt x="1122749" y="264045"/>
                </a:lnTo>
                <a:lnTo>
                  <a:pt x="1145757" y="289899"/>
                </a:lnTo>
                <a:lnTo>
                  <a:pt x="1192875" y="304214"/>
                </a:lnTo>
                <a:lnTo>
                  <a:pt x="1262354" y="308622"/>
                </a:lnTo>
                <a:lnTo>
                  <a:pt x="1325459" y="305172"/>
                </a:lnTo>
                <a:lnTo>
                  <a:pt x="1378141" y="294612"/>
                </a:lnTo>
                <a:lnTo>
                  <a:pt x="1420048" y="276623"/>
                </a:lnTo>
                <a:lnTo>
                  <a:pt x="1444479" y="256197"/>
                </a:lnTo>
                <a:lnTo>
                  <a:pt x="1281607" y="256197"/>
                </a:lnTo>
                <a:lnTo>
                  <a:pt x="1265112" y="254371"/>
                </a:lnTo>
                <a:lnTo>
                  <a:pt x="1253842" y="248451"/>
                </a:lnTo>
                <a:lnTo>
                  <a:pt x="1248939" y="237771"/>
                </a:lnTo>
                <a:lnTo>
                  <a:pt x="1251546" y="221665"/>
                </a:lnTo>
                <a:lnTo>
                  <a:pt x="1254048" y="214591"/>
                </a:lnTo>
                <a:close/>
              </a:path>
              <a:path w="2305684" h="309245">
                <a:moveTo>
                  <a:pt x="292328" y="5829"/>
                </a:moveTo>
                <a:lnTo>
                  <a:pt x="105181" y="5829"/>
                </a:lnTo>
                <a:lnTo>
                  <a:pt x="0" y="302793"/>
                </a:lnTo>
                <a:lnTo>
                  <a:pt x="187159" y="302793"/>
                </a:lnTo>
                <a:lnTo>
                  <a:pt x="252484" y="297195"/>
                </a:lnTo>
                <a:lnTo>
                  <a:pt x="301510" y="281579"/>
                </a:lnTo>
                <a:lnTo>
                  <a:pt x="337326" y="257713"/>
                </a:lnTo>
                <a:lnTo>
                  <a:pt x="346351" y="247053"/>
                </a:lnTo>
                <a:lnTo>
                  <a:pt x="148666" y="247053"/>
                </a:lnTo>
                <a:lnTo>
                  <a:pt x="214363" y="61544"/>
                </a:lnTo>
                <a:lnTo>
                  <a:pt x="412063" y="61544"/>
                </a:lnTo>
                <a:lnTo>
                  <a:pt x="410589" y="50895"/>
                </a:lnTo>
                <a:lnTo>
                  <a:pt x="391673" y="27036"/>
                </a:lnTo>
                <a:lnTo>
                  <a:pt x="353699" y="11425"/>
                </a:lnTo>
                <a:lnTo>
                  <a:pt x="292328" y="5829"/>
                </a:lnTo>
                <a:close/>
              </a:path>
              <a:path w="2305684" h="309245">
                <a:moveTo>
                  <a:pt x="1819732" y="5829"/>
                </a:moveTo>
                <a:lnTo>
                  <a:pt x="1657553" y="5829"/>
                </a:lnTo>
                <a:lnTo>
                  <a:pt x="1431747" y="302793"/>
                </a:lnTo>
                <a:lnTo>
                  <a:pt x="1569008" y="302793"/>
                </a:lnTo>
                <a:lnTo>
                  <a:pt x="1600581" y="250786"/>
                </a:lnTo>
                <a:lnTo>
                  <a:pt x="1832460" y="250786"/>
                </a:lnTo>
                <a:lnTo>
                  <a:pt x="1829435" y="192570"/>
                </a:lnTo>
                <a:lnTo>
                  <a:pt x="1636458" y="192570"/>
                </a:lnTo>
                <a:lnTo>
                  <a:pt x="1716430" y="66548"/>
                </a:lnTo>
                <a:lnTo>
                  <a:pt x="1822887" y="66548"/>
                </a:lnTo>
                <a:lnTo>
                  <a:pt x="1819732" y="5829"/>
                </a:lnTo>
                <a:close/>
              </a:path>
              <a:path w="2305684" h="309245">
                <a:moveTo>
                  <a:pt x="1832460" y="250786"/>
                </a:moveTo>
                <a:lnTo>
                  <a:pt x="1703171" y="250786"/>
                </a:lnTo>
                <a:lnTo>
                  <a:pt x="1697951" y="302793"/>
                </a:lnTo>
                <a:lnTo>
                  <a:pt x="1835162" y="302793"/>
                </a:lnTo>
                <a:lnTo>
                  <a:pt x="1832460" y="250786"/>
                </a:lnTo>
                <a:close/>
              </a:path>
              <a:path w="2305684" h="309245">
                <a:moveTo>
                  <a:pt x="778456" y="52400"/>
                </a:moveTo>
                <a:lnTo>
                  <a:pt x="627811" y="52400"/>
                </a:lnTo>
                <a:lnTo>
                  <a:pt x="649666" y="57033"/>
                </a:lnTo>
                <a:lnTo>
                  <a:pt x="657080" y="73247"/>
                </a:lnTo>
                <a:lnTo>
                  <a:pt x="635381" y="154292"/>
                </a:lnTo>
                <a:lnTo>
                  <a:pt x="616484" y="204087"/>
                </a:lnTo>
                <a:lnTo>
                  <a:pt x="580758" y="251565"/>
                </a:lnTo>
                <a:lnTo>
                  <a:pt x="555625" y="256197"/>
                </a:lnTo>
                <a:lnTo>
                  <a:pt x="706286" y="256197"/>
                </a:lnTo>
                <a:lnTo>
                  <a:pt x="746824" y="204291"/>
                </a:lnTo>
                <a:lnTo>
                  <a:pt x="768477" y="154292"/>
                </a:lnTo>
                <a:lnTo>
                  <a:pt x="782239" y="104313"/>
                </a:lnTo>
                <a:lnTo>
                  <a:pt x="783520" y="66548"/>
                </a:lnTo>
                <a:lnTo>
                  <a:pt x="783493" y="64748"/>
                </a:lnTo>
                <a:lnTo>
                  <a:pt x="778456" y="52400"/>
                </a:lnTo>
                <a:close/>
              </a:path>
              <a:path w="2305684" h="309245">
                <a:moveTo>
                  <a:pt x="1151195" y="52400"/>
                </a:moveTo>
                <a:lnTo>
                  <a:pt x="1000556" y="52400"/>
                </a:lnTo>
                <a:lnTo>
                  <a:pt x="1022406" y="57033"/>
                </a:lnTo>
                <a:lnTo>
                  <a:pt x="1029822" y="73247"/>
                </a:lnTo>
                <a:lnTo>
                  <a:pt x="1008138" y="154292"/>
                </a:lnTo>
                <a:lnTo>
                  <a:pt x="989236" y="204087"/>
                </a:lnTo>
                <a:lnTo>
                  <a:pt x="953514" y="251565"/>
                </a:lnTo>
                <a:lnTo>
                  <a:pt x="928382" y="256197"/>
                </a:lnTo>
                <a:lnTo>
                  <a:pt x="1079035" y="256197"/>
                </a:lnTo>
                <a:lnTo>
                  <a:pt x="1119576" y="204291"/>
                </a:lnTo>
                <a:lnTo>
                  <a:pt x="1141234" y="154292"/>
                </a:lnTo>
                <a:lnTo>
                  <a:pt x="1154986" y="104313"/>
                </a:lnTo>
                <a:lnTo>
                  <a:pt x="1156260" y="66548"/>
                </a:lnTo>
                <a:lnTo>
                  <a:pt x="1156234" y="64748"/>
                </a:lnTo>
                <a:lnTo>
                  <a:pt x="1151195" y="52400"/>
                </a:lnTo>
                <a:close/>
              </a:path>
              <a:path w="2305684" h="309245">
                <a:moveTo>
                  <a:pt x="1373708" y="0"/>
                </a:moveTo>
                <a:lnTo>
                  <a:pt x="1313675" y="3896"/>
                </a:lnTo>
                <a:lnTo>
                  <a:pt x="1264153" y="15398"/>
                </a:lnTo>
                <a:lnTo>
                  <a:pt x="1225144" y="34226"/>
                </a:lnTo>
                <a:lnTo>
                  <a:pt x="1196651" y="60103"/>
                </a:lnTo>
                <a:lnTo>
                  <a:pt x="1175478" y="126345"/>
                </a:lnTo>
                <a:lnTo>
                  <a:pt x="1190049" y="149949"/>
                </a:lnTo>
                <a:lnTo>
                  <a:pt x="1216723" y="166163"/>
                </a:lnTo>
                <a:lnTo>
                  <a:pt x="1249835" y="177590"/>
                </a:lnTo>
                <a:lnTo>
                  <a:pt x="1283720" y="186833"/>
                </a:lnTo>
                <a:lnTo>
                  <a:pt x="1312712" y="196496"/>
                </a:lnTo>
                <a:lnTo>
                  <a:pt x="1331147" y="209182"/>
                </a:lnTo>
                <a:lnTo>
                  <a:pt x="1333360" y="227495"/>
                </a:lnTo>
                <a:lnTo>
                  <a:pt x="1326549" y="238816"/>
                </a:lnTo>
                <a:lnTo>
                  <a:pt x="1315199" y="247923"/>
                </a:lnTo>
                <a:lnTo>
                  <a:pt x="1299991" y="253991"/>
                </a:lnTo>
                <a:lnTo>
                  <a:pt x="1281607" y="256197"/>
                </a:lnTo>
                <a:lnTo>
                  <a:pt x="1444479" y="256197"/>
                </a:lnTo>
                <a:lnTo>
                  <a:pt x="1450827" y="250889"/>
                </a:lnTo>
                <a:lnTo>
                  <a:pt x="1470126" y="217093"/>
                </a:lnTo>
                <a:lnTo>
                  <a:pt x="1473365" y="182390"/>
                </a:lnTo>
                <a:lnTo>
                  <a:pt x="1458163" y="157919"/>
                </a:lnTo>
                <a:lnTo>
                  <a:pt x="1430391" y="141047"/>
                </a:lnTo>
                <a:lnTo>
                  <a:pt x="1395920" y="129144"/>
                </a:lnTo>
                <a:lnTo>
                  <a:pt x="1360620" y="119579"/>
                </a:lnTo>
                <a:lnTo>
                  <a:pt x="1330362" y="109721"/>
                </a:lnTo>
                <a:lnTo>
                  <a:pt x="1311017" y="96938"/>
                </a:lnTo>
                <a:lnTo>
                  <a:pt x="1308455" y="78600"/>
                </a:lnTo>
                <a:lnTo>
                  <a:pt x="1314275" y="68896"/>
                </a:lnTo>
                <a:lnTo>
                  <a:pt x="1324567" y="60513"/>
                </a:lnTo>
                <a:lnTo>
                  <a:pt x="1339175" y="54624"/>
                </a:lnTo>
                <a:lnTo>
                  <a:pt x="1357947" y="52400"/>
                </a:lnTo>
                <a:lnTo>
                  <a:pt x="1506518" y="52400"/>
                </a:lnTo>
                <a:lnTo>
                  <a:pt x="1506783" y="50358"/>
                </a:lnTo>
                <a:lnTo>
                  <a:pt x="1488139" y="21886"/>
                </a:lnTo>
                <a:lnTo>
                  <a:pt x="1444214" y="5348"/>
                </a:lnTo>
                <a:lnTo>
                  <a:pt x="1373708" y="0"/>
                </a:lnTo>
                <a:close/>
              </a:path>
              <a:path w="2305684" h="309245">
                <a:moveTo>
                  <a:pt x="412063" y="61544"/>
                </a:moveTo>
                <a:lnTo>
                  <a:pt x="240017" y="61544"/>
                </a:lnTo>
                <a:lnTo>
                  <a:pt x="268709" y="64748"/>
                </a:lnTo>
                <a:lnTo>
                  <a:pt x="281039" y="77819"/>
                </a:lnTo>
                <a:lnTo>
                  <a:pt x="263321" y="154292"/>
                </a:lnTo>
                <a:lnTo>
                  <a:pt x="244430" y="202658"/>
                </a:lnTo>
                <a:lnTo>
                  <a:pt x="205271" y="243849"/>
                </a:lnTo>
                <a:lnTo>
                  <a:pt x="174307" y="247053"/>
                </a:lnTo>
                <a:lnTo>
                  <a:pt x="346351" y="247053"/>
                </a:lnTo>
                <a:lnTo>
                  <a:pt x="381684" y="192301"/>
                </a:lnTo>
                <a:lnTo>
                  <a:pt x="396405" y="154292"/>
                </a:lnTo>
                <a:lnTo>
                  <a:pt x="408614" y="116289"/>
                </a:lnTo>
                <a:lnTo>
                  <a:pt x="414789" y="81235"/>
                </a:lnTo>
                <a:lnTo>
                  <a:pt x="412063" y="61544"/>
                </a:lnTo>
                <a:close/>
              </a:path>
              <a:path w="2305684" h="309245">
                <a:moveTo>
                  <a:pt x="1822887" y="66548"/>
                </a:moveTo>
                <a:lnTo>
                  <a:pt x="1717840" y="66548"/>
                </a:lnTo>
                <a:lnTo>
                  <a:pt x="1708556" y="192570"/>
                </a:lnTo>
                <a:lnTo>
                  <a:pt x="1829435" y="192570"/>
                </a:lnTo>
                <a:lnTo>
                  <a:pt x="1822887" y="66548"/>
                </a:lnTo>
                <a:close/>
              </a:path>
              <a:path w="2305684" h="309245">
                <a:moveTo>
                  <a:pt x="1506518" y="52400"/>
                </a:moveTo>
                <a:lnTo>
                  <a:pt x="1357947" y="52400"/>
                </a:lnTo>
                <a:lnTo>
                  <a:pt x="1373306" y="54947"/>
                </a:lnTo>
                <a:lnTo>
                  <a:pt x="1382314" y="61860"/>
                </a:lnTo>
                <a:lnTo>
                  <a:pt x="1385484" y="72047"/>
                </a:lnTo>
                <a:lnTo>
                  <a:pt x="1383334" y="84416"/>
                </a:lnTo>
                <a:lnTo>
                  <a:pt x="1380832" y="91503"/>
                </a:lnTo>
                <a:lnTo>
                  <a:pt x="1501444" y="91503"/>
                </a:lnTo>
                <a:lnTo>
                  <a:pt x="1506518" y="52400"/>
                </a:lnTo>
                <a:close/>
              </a:path>
            </a:pathLst>
          </a:custGeom>
          <a:solidFill>
            <a:srgbClr val="1F64B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2" name="object 22"/>
          <p:cNvPicPr/>
          <p:nvPr/>
        </p:nvPicPr>
        <p:blipFill>
          <a:blip r:embed="rId10" cstate="print"/>
          <a:stretch>
            <a:fillRect/>
          </a:stretch>
        </p:blipFill>
        <p:spPr>
          <a:xfrm>
            <a:off x="3553994" y="4303560"/>
            <a:ext cx="1323273" cy="1398168"/>
          </a:xfrm>
          <a:prstGeom prst="rect">
            <a:avLst/>
          </a:prstGeom>
        </p:spPr>
      </p:pic>
      <p:grpSp>
        <p:nvGrpSpPr>
          <p:cNvPr id="196" name="群組 195">
            <a:extLst>
              <a:ext uri="{FF2B5EF4-FFF2-40B4-BE49-F238E27FC236}">
                <a16:creationId xmlns:a16="http://schemas.microsoft.com/office/drawing/2014/main" id="{56B4F7E2-D8D8-D9C4-9382-892C3D0EC472}"/>
              </a:ext>
            </a:extLst>
          </p:cNvPr>
          <p:cNvGrpSpPr/>
          <p:nvPr/>
        </p:nvGrpSpPr>
        <p:grpSpPr>
          <a:xfrm>
            <a:off x="5234114" y="1690371"/>
            <a:ext cx="3776344" cy="842199"/>
            <a:chOff x="5234114" y="1690371"/>
            <a:chExt cx="3776344" cy="842199"/>
          </a:xfrm>
        </p:grpSpPr>
        <p:pic>
          <p:nvPicPr>
            <p:cNvPr id="23" name="object 23"/>
            <p:cNvPicPr/>
            <p:nvPr/>
          </p:nvPicPr>
          <p:blipFill>
            <a:blip r:embed="rId11" cstate="print"/>
            <a:stretch>
              <a:fillRect/>
            </a:stretch>
          </p:blipFill>
          <p:spPr>
            <a:xfrm>
              <a:off x="5340591" y="1690371"/>
              <a:ext cx="234035" cy="240485"/>
            </a:xfrm>
            <a:prstGeom prst="rect">
              <a:avLst/>
            </a:prstGeom>
          </p:spPr>
        </p:pic>
        <p:sp>
          <p:nvSpPr>
            <p:cNvPr id="24" name="object 24"/>
            <p:cNvSpPr/>
            <p:nvPr/>
          </p:nvSpPr>
          <p:spPr>
            <a:xfrm>
              <a:off x="5234114" y="1958530"/>
              <a:ext cx="701675" cy="574040"/>
            </a:xfrm>
            <a:custGeom>
              <a:avLst/>
              <a:gdLst/>
              <a:ahLst/>
              <a:cxnLst/>
              <a:rect l="l" t="t" r="r" b="b"/>
              <a:pathLst>
                <a:path w="701675" h="574039">
                  <a:moveTo>
                    <a:pt x="112737" y="223697"/>
                  </a:moveTo>
                  <a:lnTo>
                    <a:pt x="0" y="223697"/>
                  </a:lnTo>
                  <a:lnTo>
                    <a:pt x="0" y="327406"/>
                  </a:lnTo>
                  <a:lnTo>
                    <a:pt x="112737" y="327406"/>
                  </a:lnTo>
                  <a:lnTo>
                    <a:pt x="112737" y="223697"/>
                  </a:lnTo>
                  <a:close/>
                </a:path>
                <a:path w="701675" h="574039">
                  <a:moveTo>
                    <a:pt x="592924" y="573582"/>
                  </a:moveTo>
                  <a:lnTo>
                    <a:pt x="560946" y="529755"/>
                  </a:lnTo>
                  <a:lnTo>
                    <a:pt x="560946" y="39852"/>
                  </a:lnTo>
                  <a:lnTo>
                    <a:pt x="588949" y="0"/>
                  </a:lnTo>
                  <a:lnTo>
                    <a:pt x="416661" y="0"/>
                  </a:lnTo>
                  <a:lnTo>
                    <a:pt x="440702" y="39852"/>
                  </a:lnTo>
                  <a:lnTo>
                    <a:pt x="440702" y="231038"/>
                  </a:lnTo>
                  <a:lnTo>
                    <a:pt x="264439" y="231038"/>
                  </a:lnTo>
                  <a:lnTo>
                    <a:pt x="264439" y="71742"/>
                  </a:lnTo>
                  <a:lnTo>
                    <a:pt x="372579" y="71742"/>
                  </a:lnTo>
                  <a:lnTo>
                    <a:pt x="372579" y="0"/>
                  </a:lnTo>
                  <a:lnTo>
                    <a:pt x="11925" y="35877"/>
                  </a:lnTo>
                  <a:lnTo>
                    <a:pt x="11925" y="71742"/>
                  </a:lnTo>
                  <a:lnTo>
                    <a:pt x="140131" y="71742"/>
                  </a:lnTo>
                  <a:lnTo>
                    <a:pt x="140131" y="529755"/>
                  </a:lnTo>
                  <a:lnTo>
                    <a:pt x="108051" y="569607"/>
                  </a:lnTo>
                  <a:lnTo>
                    <a:pt x="292442" y="569607"/>
                  </a:lnTo>
                  <a:lnTo>
                    <a:pt x="264439" y="529755"/>
                  </a:lnTo>
                  <a:lnTo>
                    <a:pt x="264439" y="334594"/>
                  </a:lnTo>
                  <a:lnTo>
                    <a:pt x="440702" y="334594"/>
                  </a:lnTo>
                  <a:lnTo>
                    <a:pt x="440702" y="529755"/>
                  </a:lnTo>
                  <a:lnTo>
                    <a:pt x="408711" y="573582"/>
                  </a:lnTo>
                  <a:lnTo>
                    <a:pt x="592924" y="573582"/>
                  </a:lnTo>
                  <a:close/>
                </a:path>
                <a:path w="701675" h="574039">
                  <a:moveTo>
                    <a:pt x="701255" y="223697"/>
                  </a:moveTo>
                  <a:lnTo>
                    <a:pt x="588518" y="223697"/>
                  </a:lnTo>
                  <a:lnTo>
                    <a:pt x="588518" y="327406"/>
                  </a:lnTo>
                  <a:lnTo>
                    <a:pt x="701255" y="327406"/>
                  </a:lnTo>
                  <a:lnTo>
                    <a:pt x="701255" y="223697"/>
                  </a:lnTo>
                  <a:close/>
                </a:path>
              </a:pathLst>
            </a:custGeom>
            <a:solidFill>
              <a:srgbClr val="D9262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5" name="object 25"/>
            <p:cNvPicPr/>
            <p:nvPr/>
          </p:nvPicPr>
          <p:blipFill>
            <a:blip r:embed="rId12" cstate="print"/>
            <a:stretch>
              <a:fillRect/>
            </a:stretch>
          </p:blipFill>
          <p:spPr>
            <a:xfrm>
              <a:off x="6078775" y="1976882"/>
              <a:ext cx="2931683" cy="555205"/>
            </a:xfrm>
            <a:prstGeom prst="rect">
              <a:avLst/>
            </a:prstGeom>
          </p:spPr>
        </p:pic>
      </p:grpSp>
      <p:grpSp>
        <p:nvGrpSpPr>
          <p:cNvPr id="195" name="群組 194">
            <a:extLst>
              <a:ext uri="{FF2B5EF4-FFF2-40B4-BE49-F238E27FC236}">
                <a16:creationId xmlns:a16="http://schemas.microsoft.com/office/drawing/2014/main" id="{02AA9847-8167-61D8-3A5A-1E33970DEC7F}"/>
              </a:ext>
            </a:extLst>
          </p:cNvPr>
          <p:cNvGrpSpPr/>
          <p:nvPr/>
        </p:nvGrpSpPr>
        <p:grpSpPr>
          <a:xfrm>
            <a:off x="5240020" y="566800"/>
            <a:ext cx="3764915" cy="693878"/>
            <a:chOff x="5240020" y="566800"/>
            <a:chExt cx="3764915" cy="693878"/>
          </a:xfrm>
        </p:grpSpPr>
        <p:sp>
          <p:nvSpPr>
            <p:cNvPr id="26" name="object 26"/>
            <p:cNvSpPr/>
            <p:nvPr/>
          </p:nvSpPr>
          <p:spPr>
            <a:xfrm>
              <a:off x="7141578" y="574204"/>
              <a:ext cx="1621155" cy="305435"/>
            </a:xfrm>
            <a:custGeom>
              <a:avLst/>
              <a:gdLst/>
              <a:ahLst/>
              <a:cxnLst/>
              <a:rect l="l" t="t" r="r" b="b"/>
              <a:pathLst>
                <a:path w="1621154" h="305434">
                  <a:moveTo>
                    <a:pt x="252704" y="219798"/>
                  </a:moveTo>
                  <a:lnTo>
                    <a:pt x="244602" y="180009"/>
                  </a:lnTo>
                  <a:lnTo>
                    <a:pt x="236232" y="166128"/>
                  </a:lnTo>
                  <a:lnTo>
                    <a:pt x="229362" y="158318"/>
                  </a:lnTo>
                  <a:lnTo>
                    <a:pt x="219176" y="150507"/>
                  </a:lnTo>
                  <a:lnTo>
                    <a:pt x="207683" y="144780"/>
                  </a:lnTo>
                  <a:lnTo>
                    <a:pt x="199021" y="142417"/>
                  </a:lnTo>
                  <a:lnTo>
                    <a:pt x="199021" y="213144"/>
                  </a:lnTo>
                  <a:lnTo>
                    <a:pt x="198589" y="222986"/>
                  </a:lnTo>
                  <a:lnTo>
                    <a:pt x="177177" y="254635"/>
                  </a:lnTo>
                  <a:lnTo>
                    <a:pt x="147789" y="261353"/>
                  </a:lnTo>
                  <a:lnTo>
                    <a:pt x="53378" y="261353"/>
                  </a:lnTo>
                  <a:lnTo>
                    <a:pt x="53378" y="166128"/>
                  </a:lnTo>
                  <a:lnTo>
                    <a:pt x="147789" y="166128"/>
                  </a:lnTo>
                  <a:lnTo>
                    <a:pt x="185572" y="178320"/>
                  </a:lnTo>
                  <a:lnTo>
                    <a:pt x="199021" y="213144"/>
                  </a:lnTo>
                  <a:lnTo>
                    <a:pt x="199021" y="142417"/>
                  </a:lnTo>
                  <a:lnTo>
                    <a:pt x="195186" y="141363"/>
                  </a:lnTo>
                  <a:lnTo>
                    <a:pt x="195186" y="140474"/>
                  </a:lnTo>
                  <a:lnTo>
                    <a:pt x="204647" y="135915"/>
                  </a:lnTo>
                  <a:lnTo>
                    <a:pt x="213309" y="130086"/>
                  </a:lnTo>
                  <a:lnTo>
                    <a:pt x="215950" y="127685"/>
                  </a:lnTo>
                  <a:lnTo>
                    <a:pt x="221043" y="123063"/>
                  </a:lnTo>
                  <a:lnTo>
                    <a:pt x="227711" y="114960"/>
                  </a:lnTo>
                  <a:lnTo>
                    <a:pt x="232625" y="105803"/>
                  </a:lnTo>
                  <a:lnTo>
                    <a:pt x="236067" y="96075"/>
                  </a:lnTo>
                  <a:lnTo>
                    <a:pt x="237998" y="85940"/>
                  </a:lnTo>
                  <a:lnTo>
                    <a:pt x="238353" y="75565"/>
                  </a:lnTo>
                  <a:lnTo>
                    <a:pt x="236816" y="57759"/>
                  </a:lnTo>
                  <a:lnTo>
                    <a:pt x="232524" y="43548"/>
                  </a:lnTo>
                  <a:lnTo>
                    <a:pt x="232168" y="42367"/>
                  </a:lnTo>
                  <a:lnTo>
                    <a:pt x="224434" y="29362"/>
                  </a:lnTo>
                  <a:lnTo>
                    <a:pt x="213588" y="18783"/>
                  </a:lnTo>
                  <a:lnTo>
                    <a:pt x="198501" y="10045"/>
                  </a:lnTo>
                  <a:lnTo>
                    <a:pt x="185280" y="5080"/>
                  </a:lnTo>
                  <a:lnTo>
                    <a:pt x="185280" y="85394"/>
                  </a:lnTo>
                  <a:lnTo>
                    <a:pt x="184848" y="94195"/>
                  </a:lnTo>
                  <a:lnTo>
                    <a:pt x="157480" y="125171"/>
                  </a:lnTo>
                  <a:lnTo>
                    <a:pt x="140474" y="127685"/>
                  </a:lnTo>
                  <a:lnTo>
                    <a:pt x="53378" y="127685"/>
                  </a:lnTo>
                  <a:lnTo>
                    <a:pt x="53378" y="43548"/>
                  </a:lnTo>
                  <a:lnTo>
                    <a:pt x="140398" y="43548"/>
                  </a:lnTo>
                  <a:lnTo>
                    <a:pt x="178790" y="58483"/>
                  </a:lnTo>
                  <a:lnTo>
                    <a:pt x="185280" y="85394"/>
                  </a:lnTo>
                  <a:lnTo>
                    <a:pt x="185280" y="5080"/>
                  </a:lnTo>
                  <a:lnTo>
                    <a:pt x="182295" y="3949"/>
                  </a:lnTo>
                  <a:lnTo>
                    <a:pt x="165303" y="558"/>
                  </a:lnTo>
                  <a:lnTo>
                    <a:pt x="147866" y="0"/>
                  </a:lnTo>
                  <a:lnTo>
                    <a:pt x="0" y="0"/>
                  </a:lnTo>
                  <a:lnTo>
                    <a:pt x="0" y="304825"/>
                  </a:lnTo>
                  <a:lnTo>
                    <a:pt x="139954" y="304825"/>
                  </a:lnTo>
                  <a:lnTo>
                    <a:pt x="178269" y="301256"/>
                  </a:lnTo>
                  <a:lnTo>
                    <a:pt x="218008" y="286042"/>
                  </a:lnTo>
                  <a:lnTo>
                    <a:pt x="246265" y="253365"/>
                  </a:lnTo>
                  <a:lnTo>
                    <a:pt x="252349" y="228396"/>
                  </a:lnTo>
                  <a:lnTo>
                    <a:pt x="252704" y="219798"/>
                  </a:lnTo>
                  <a:close/>
                </a:path>
                <a:path w="1621154" h="305434">
                  <a:moveTo>
                    <a:pt x="512508" y="259080"/>
                  </a:moveTo>
                  <a:lnTo>
                    <a:pt x="343344" y="259080"/>
                  </a:lnTo>
                  <a:lnTo>
                    <a:pt x="343344" y="168910"/>
                  </a:lnTo>
                  <a:lnTo>
                    <a:pt x="497128" y="168910"/>
                  </a:lnTo>
                  <a:lnTo>
                    <a:pt x="497128" y="125730"/>
                  </a:lnTo>
                  <a:lnTo>
                    <a:pt x="343344" y="125730"/>
                  </a:lnTo>
                  <a:lnTo>
                    <a:pt x="343344" y="45720"/>
                  </a:lnTo>
                  <a:lnTo>
                    <a:pt x="509473" y="45720"/>
                  </a:lnTo>
                  <a:lnTo>
                    <a:pt x="509473" y="0"/>
                  </a:lnTo>
                  <a:lnTo>
                    <a:pt x="289966" y="0"/>
                  </a:lnTo>
                  <a:lnTo>
                    <a:pt x="289966" y="45720"/>
                  </a:lnTo>
                  <a:lnTo>
                    <a:pt x="289966" y="125730"/>
                  </a:lnTo>
                  <a:lnTo>
                    <a:pt x="289966" y="168910"/>
                  </a:lnTo>
                  <a:lnTo>
                    <a:pt x="289966" y="259080"/>
                  </a:lnTo>
                  <a:lnTo>
                    <a:pt x="289966" y="304800"/>
                  </a:lnTo>
                  <a:lnTo>
                    <a:pt x="512508" y="304800"/>
                  </a:lnTo>
                  <a:lnTo>
                    <a:pt x="512508" y="259080"/>
                  </a:lnTo>
                  <a:close/>
                </a:path>
                <a:path w="1621154" h="305434">
                  <a:moveTo>
                    <a:pt x="1086078" y="304825"/>
                  </a:moveTo>
                  <a:lnTo>
                    <a:pt x="1054963" y="224091"/>
                  </a:lnTo>
                  <a:lnTo>
                    <a:pt x="1039329" y="183502"/>
                  </a:lnTo>
                  <a:lnTo>
                    <a:pt x="988809" y="52412"/>
                  </a:lnTo>
                  <a:lnTo>
                    <a:pt x="986193" y="45631"/>
                  </a:lnTo>
                  <a:lnTo>
                    <a:pt x="986193" y="183502"/>
                  </a:lnTo>
                  <a:lnTo>
                    <a:pt x="893114" y="183502"/>
                  </a:lnTo>
                  <a:lnTo>
                    <a:pt x="939177" y="52412"/>
                  </a:lnTo>
                  <a:lnTo>
                    <a:pt x="940435" y="52412"/>
                  </a:lnTo>
                  <a:lnTo>
                    <a:pt x="986193" y="183502"/>
                  </a:lnTo>
                  <a:lnTo>
                    <a:pt x="986193" y="45631"/>
                  </a:lnTo>
                  <a:lnTo>
                    <a:pt x="968603" y="0"/>
                  </a:lnTo>
                  <a:lnTo>
                    <a:pt x="911821" y="0"/>
                  </a:lnTo>
                  <a:lnTo>
                    <a:pt x="800747" y="289280"/>
                  </a:lnTo>
                  <a:lnTo>
                    <a:pt x="681596" y="121615"/>
                  </a:lnTo>
                  <a:lnTo>
                    <a:pt x="803668" y="0"/>
                  </a:lnTo>
                  <a:lnTo>
                    <a:pt x="737870" y="0"/>
                  </a:lnTo>
                  <a:lnTo>
                    <a:pt x="601751" y="138696"/>
                  </a:lnTo>
                  <a:lnTo>
                    <a:pt x="601751" y="0"/>
                  </a:lnTo>
                  <a:lnTo>
                    <a:pt x="548373" y="0"/>
                  </a:lnTo>
                  <a:lnTo>
                    <a:pt x="548373" y="304825"/>
                  </a:lnTo>
                  <a:lnTo>
                    <a:pt x="601751" y="304825"/>
                  </a:lnTo>
                  <a:lnTo>
                    <a:pt x="601751" y="202285"/>
                  </a:lnTo>
                  <a:lnTo>
                    <a:pt x="645299" y="159181"/>
                  </a:lnTo>
                  <a:lnTo>
                    <a:pt x="745261" y="304825"/>
                  </a:lnTo>
                  <a:lnTo>
                    <a:pt x="794778" y="304825"/>
                  </a:lnTo>
                  <a:lnTo>
                    <a:pt x="811796" y="304825"/>
                  </a:lnTo>
                  <a:lnTo>
                    <a:pt x="849718" y="304825"/>
                  </a:lnTo>
                  <a:lnTo>
                    <a:pt x="878332" y="224091"/>
                  </a:lnTo>
                  <a:lnTo>
                    <a:pt x="1000239" y="224091"/>
                  </a:lnTo>
                  <a:lnTo>
                    <a:pt x="1028852" y="304825"/>
                  </a:lnTo>
                  <a:lnTo>
                    <a:pt x="1086078" y="304825"/>
                  </a:lnTo>
                  <a:close/>
                </a:path>
                <a:path w="1621154" h="305434">
                  <a:moveTo>
                    <a:pt x="1327035" y="259080"/>
                  </a:moveTo>
                  <a:lnTo>
                    <a:pt x="1157871" y="259080"/>
                  </a:lnTo>
                  <a:lnTo>
                    <a:pt x="1157871" y="168910"/>
                  </a:lnTo>
                  <a:lnTo>
                    <a:pt x="1311656" y="168910"/>
                  </a:lnTo>
                  <a:lnTo>
                    <a:pt x="1311656" y="125730"/>
                  </a:lnTo>
                  <a:lnTo>
                    <a:pt x="1157871" y="125730"/>
                  </a:lnTo>
                  <a:lnTo>
                    <a:pt x="1157871" y="45720"/>
                  </a:lnTo>
                  <a:lnTo>
                    <a:pt x="1324000" y="45720"/>
                  </a:lnTo>
                  <a:lnTo>
                    <a:pt x="1324000" y="0"/>
                  </a:lnTo>
                  <a:lnTo>
                    <a:pt x="1104493" y="0"/>
                  </a:lnTo>
                  <a:lnTo>
                    <a:pt x="1104493" y="45720"/>
                  </a:lnTo>
                  <a:lnTo>
                    <a:pt x="1104493" y="125730"/>
                  </a:lnTo>
                  <a:lnTo>
                    <a:pt x="1104493" y="168910"/>
                  </a:lnTo>
                  <a:lnTo>
                    <a:pt x="1104493" y="259080"/>
                  </a:lnTo>
                  <a:lnTo>
                    <a:pt x="1104493" y="304800"/>
                  </a:lnTo>
                  <a:lnTo>
                    <a:pt x="1327035" y="304800"/>
                  </a:lnTo>
                  <a:lnTo>
                    <a:pt x="1327035" y="259080"/>
                  </a:lnTo>
                  <a:close/>
                </a:path>
                <a:path w="1621154" h="305434">
                  <a:moveTo>
                    <a:pt x="1621066" y="304380"/>
                  </a:moveTo>
                  <a:lnTo>
                    <a:pt x="1606651" y="260819"/>
                  </a:lnTo>
                  <a:lnTo>
                    <a:pt x="1604416" y="223431"/>
                  </a:lnTo>
                  <a:lnTo>
                    <a:pt x="1604276" y="216573"/>
                  </a:lnTo>
                  <a:lnTo>
                    <a:pt x="1592224" y="179209"/>
                  </a:lnTo>
                  <a:lnTo>
                    <a:pt x="1559026" y="159918"/>
                  </a:lnTo>
                  <a:lnTo>
                    <a:pt x="1559026" y="159029"/>
                  </a:lnTo>
                  <a:lnTo>
                    <a:pt x="1592541" y="136093"/>
                  </a:lnTo>
                  <a:lnTo>
                    <a:pt x="1607972" y="100622"/>
                  </a:lnTo>
                  <a:lnTo>
                    <a:pt x="1609305" y="82283"/>
                  </a:lnTo>
                  <a:lnTo>
                    <a:pt x="1608302" y="65265"/>
                  </a:lnTo>
                  <a:lnTo>
                    <a:pt x="1584096" y="21666"/>
                  </a:lnTo>
                  <a:lnTo>
                    <a:pt x="1556219" y="6896"/>
                  </a:lnTo>
                  <a:lnTo>
                    <a:pt x="1556219" y="81927"/>
                  </a:lnTo>
                  <a:lnTo>
                    <a:pt x="1555889" y="91503"/>
                  </a:lnTo>
                  <a:lnTo>
                    <a:pt x="1533969" y="132346"/>
                  </a:lnTo>
                  <a:lnTo>
                    <a:pt x="1503807" y="138772"/>
                  </a:lnTo>
                  <a:lnTo>
                    <a:pt x="1416265" y="138772"/>
                  </a:lnTo>
                  <a:lnTo>
                    <a:pt x="1416265" y="43256"/>
                  </a:lnTo>
                  <a:lnTo>
                    <a:pt x="1509699" y="43256"/>
                  </a:lnTo>
                  <a:lnTo>
                    <a:pt x="1549133" y="60477"/>
                  </a:lnTo>
                  <a:lnTo>
                    <a:pt x="1556219" y="81927"/>
                  </a:lnTo>
                  <a:lnTo>
                    <a:pt x="1556219" y="6896"/>
                  </a:lnTo>
                  <a:lnTo>
                    <a:pt x="1552422" y="5410"/>
                  </a:lnTo>
                  <a:lnTo>
                    <a:pt x="1532001" y="1346"/>
                  </a:lnTo>
                  <a:lnTo>
                    <a:pt x="1508531" y="0"/>
                  </a:lnTo>
                  <a:lnTo>
                    <a:pt x="1362887" y="0"/>
                  </a:lnTo>
                  <a:lnTo>
                    <a:pt x="1362887" y="304901"/>
                  </a:lnTo>
                  <a:lnTo>
                    <a:pt x="1416265" y="304901"/>
                  </a:lnTo>
                  <a:lnTo>
                    <a:pt x="1416265" y="179209"/>
                  </a:lnTo>
                  <a:lnTo>
                    <a:pt x="1495082" y="179209"/>
                  </a:lnTo>
                  <a:lnTo>
                    <a:pt x="1532712" y="186791"/>
                  </a:lnTo>
                  <a:lnTo>
                    <a:pt x="1552816" y="223431"/>
                  </a:lnTo>
                  <a:lnTo>
                    <a:pt x="1555407" y="266903"/>
                  </a:lnTo>
                  <a:lnTo>
                    <a:pt x="1555750" y="274586"/>
                  </a:lnTo>
                  <a:lnTo>
                    <a:pt x="1556448" y="282575"/>
                  </a:lnTo>
                  <a:lnTo>
                    <a:pt x="1557172" y="290322"/>
                  </a:lnTo>
                  <a:lnTo>
                    <a:pt x="1559699" y="297789"/>
                  </a:lnTo>
                  <a:lnTo>
                    <a:pt x="1563839" y="304380"/>
                  </a:lnTo>
                  <a:lnTo>
                    <a:pt x="1621066" y="304380"/>
                  </a:lnTo>
                  <a:close/>
                </a:path>
              </a:pathLst>
            </a:custGeom>
            <a:solidFill>
              <a:srgbClr val="20A6D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8757691" y="574204"/>
              <a:ext cx="247015" cy="304800"/>
            </a:xfrm>
            <a:custGeom>
              <a:avLst/>
              <a:gdLst/>
              <a:ahLst/>
              <a:cxnLst/>
              <a:rect l="l" t="t" r="r" b="b"/>
              <a:pathLst>
                <a:path w="247015" h="304800">
                  <a:moveTo>
                    <a:pt x="246862" y="0"/>
                  </a:moveTo>
                  <a:lnTo>
                    <a:pt x="0" y="0"/>
                  </a:lnTo>
                  <a:lnTo>
                    <a:pt x="0" y="45720"/>
                  </a:lnTo>
                  <a:lnTo>
                    <a:pt x="96558" y="45720"/>
                  </a:lnTo>
                  <a:lnTo>
                    <a:pt x="96558" y="304800"/>
                  </a:lnTo>
                  <a:lnTo>
                    <a:pt x="149936" y="304800"/>
                  </a:lnTo>
                  <a:lnTo>
                    <a:pt x="149936" y="45720"/>
                  </a:lnTo>
                  <a:lnTo>
                    <a:pt x="246862" y="45720"/>
                  </a:lnTo>
                  <a:lnTo>
                    <a:pt x="246862" y="0"/>
                  </a:lnTo>
                  <a:close/>
                </a:path>
              </a:pathLst>
            </a:custGeom>
            <a:solidFill>
              <a:srgbClr val="20A6D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8" name="object 28"/>
            <p:cNvPicPr/>
            <p:nvPr/>
          </p:nvPicPr>
          <p:blipFill>
            <a:blip r:embed="rId13" cstate="print"/>
            <a:stretch>
              <a:fillRect/>
            </a:stretch>
          </p:blipFill>
          <p:spPr>
            <a:xfrm>
              <a:off x="6931148" y="693273"/>
              <a:ext cx="64884" cy="65276"/>
            </a:xfrm>
            <a:prstGeom prst="rect">
              <a:avLst/>
            </a:prstGeom>
          </p:spPr>
        </p:pic>
        <p:sp>
          <p:nvSpPr>
            <p:cNvPr id="29" name="object 29"/>
            <p:cNvSpPr/>
            <p:nvPr/>
          </p:nvSpPr>
          <p:spPr>
            <a:xfrm>
              <a:off x="5240020" y="574192"/>
              <a:ext cx="633730" cy="305435"/>
            </a:xfrm>
            <a:custGeom>
              <a:avLst/>
              <a:gdLst/>
              <a:ahLst/>
              <a:cxnLst/>
              <a:rect l="l" t="t" r="r" b="b"/>
              <a:pathLst>
                <a:path w="633729" h="305434">
                  <a:moveTo>
                    <a:pt x="252704" y="219811"/>
                  </a:moveTo>
                  <a:lnTo>
                    <a:pt x="244589" y="180022"/>
                  </a:lnTo>
                  <a:lnTo>
                    <a:pt x="219176" y="150507"/>
                  </a:lnTo>
                  <a:lnTo>
                    <a:pt x="199097" y="142443"/>
                  </a:lnTo>
                  <a:lnTo>
                    <a:pt x="199097" y="213004"/>
                  </a:lnTo>
                  <a:lnTo>
                    <a:pt x="198666" y="222846"/>
                  </a:lnTo>
                  <a:lnTo>
                    <a:pt x="177253" y="254508"/>
                  </a:lnTo>
                  <a:lnTo>
                    <a:pt x="147866" y="261213"/>
                  </a:lnTo>
                  <a:lnTo>
                    <a:pt x="53378" y="261213"/>
                  </a:lnTo>
                  <a:lnTo>
                    <a:pt x="53378" y="165989"/>
                  </a:lnTo>
                  <a:lnTo>
                    <a:pt x="147866" y="165989"/>
                  </a:lnTo>
                  <a:lnTo>
                    <a:pt x="185572" y="178181"/>
                  </a:lnTo>
                  <a:lnTo>
                    <a:pt x="199097" y="213004"/>
                  </a:lnTo>
                  <a:lnTo>
                    <a:pt x="199097" y="142443"/>
                  </a:lnTo>
                  <a:lnTo>
                    <a:pt x="195186" y="141363"/>
                  </a:lnTo>
                  <a:lnTo>
                    <a:pt x="195186" y="140474"/>
                  </a:lnTo>
                  <a:lnTo>
                    <a:pt x="204457" y="135877"/>
                  </a:lnTo>
                  <a:lnTo>
                    <a:pt x="212940" y="130048"/>
                  </a:lnTo>
                  <a:lnTo>
                    <a:pt x="215646" y="127546"/>
                  </a:lnTo>
                  <a:lnTo>
                    <a:pt x="220510" y="123075"/>
                  </a:lnTo>
                  <a:lnTo>
                    <a:pt x="227050" y="115049"/>
                  </a:lnTo>
                  <a:lnTo>
                    <a:pt x="232143" y="105918"/>
                  </a:lnTo>
                  <a:lnTo>
                    <a:pt x="235750" y="96177"/>
                  </a:lnTo>
                  <a:lnTo>
                    <a:pt x="237845" y="86004"/>
                  </a:lnTo>
                  <a:lnTo>
                    <a:pt x="238353" y="75565"/>
                  </a:lnTo>
                  <a:lnTo>
                    <a:pt x="236804" y="57772"/>
                  </a:lnTo>
                  <a:lnTo>
                    <a:pt x="232473" y="43408"/>
                  </a:lnTo>
                  <a:lnTo>
                    <a:pt x="232168" y="42367"/>
                  </a:lnTo>
                  <a:lnTo>
                    <a:pt x="224421" y="29375"/>
                  </a:lnTo>
                  <a:lnTo>
                    <a:pt x="213588" y="18783"/>
                  </a:lnTo>
                  <a:lnTo>
                    <a:pt x="198501" y="10058"/>
                  </a:lnTo>
                  <a:lnTo>
                    <a:pt x="185280" y="5092"/>
                  </a:lnTo>
                  <a:lnTo>
                    <a:pt x="185280" y="85255"/>
                  </a:lnTo>
                  <a:lnTo>
                    <a:pt x="184848" y="94056"/>
                  </a:lnTo>
                  <a:lnTo>
                    <a:pt x="157467" y="125044"/>
                  </a:lnTo>
                  <a:lnTo>
                    <a:pt x="140474" y="127546"/>
                  </a:lnTo>
                  <a:lnTo>
                    <a:pt x="53378" y="127546"/>
                  </a:lnTo>
                  <a:lnTo>
                    <a:pt x="53378" y="43408"/>
                  </a:lnTo>
                  <a:lnTo>
                    <a:pt x="140474" y="43408"/>
                  </a:lnTo>
                  <a:lnTo>
                    <a:pt x="178790" y="58343"/>
                  </a:lnTo>
                  <a:lnTo>
                    <a:pt x="185280" y="85255"/>
                  </a:lnTo>
                  <a:lnTo>
                    <a:pt x="185280" y="5092"/>
                  </a:lnTo>
                  <a:lnTo>
                    <a:pt x="182283" y="3962"/>
                  </a:lnTo>
                  <a:lnTo>
                    <a:pt x="165290" y="584"/>
                  </a:lnTo>
                  <a:lnTo>
                    <a:pt x="147866" y="12"/>
                  </a:lnTo>
                  <a:lnTo>
                    <a:pt x="0" y="12"/>
                  </a:lnTo>
                  <a:lnTo>
                    <a:pt x="0" y="304914"/>
                  </a:lnTo>
                  <a:lnTo>
                    <a:pt x="140322" y="304914"/>
                  </a:lnTo>
                  <a:lnTo>
                    <a:pt x="178625" y="301345"/>
                  </a:lnTo>
                  <a:lnTo>
                    <a:pt x="218084" y="286054"/>
                  </a:lnTo>
                  <a:lnTo>
                    <a:pt x="246265" y="253377"/>
                  </a:lnTo>
                  <a:lnTo>
                    <a:pt x="252336" y="228409"/>
                  </a:lnTo>
                  <a:lnTo>
                    <a:pt x="252704" y="219811"/>
                  </a:lnTo>
                  <a:close/>
                </a:path>
                <a:path w="633729" h="305434">
                  <a:moveTo>
                    <a:pt x="547916" y="304990"/>
                  </a:moveTo>
                  <a:lnTo>
                    <a:pt x="533552" y="261277"/>
                  </a:lnTo>
                  <a:lnTo>
                    <a:pt x="531583" y="224028"/>
                  </a:lnTo>
                  <a:lnTo>
                    <a:pt x="531431" y="216585"/>
                  </a:lnTo>
                  <a:lnTo>
                    <a:pt x="519506" y="179374"/>
                  </a:lnTo>
                  <a:lnTo>
                    <a:pt x="515759" y="175082"/>
                  </a:lnTo>
                  <a:lnTo>
                    <a:pt x="486181" y="159931"/>
                  </a:lnTo>
                  <a:lnTo>
                    <a:pt x="486181" y="159042"/>
                  </a:lnTo>
                  <a:lnTo>
                    <a:pt x="517423" y="138785"/>
                  </a:lnTo>
                  <a:lnTo>
                    <a:pt x="519684" y="136105"/>
                  </a:lnTo>
                  <a:lnTo>
                    <a:pt x="535101" y="100711"/>
                  </a:lnTo>
                  <a:lnTo>
                    <a:pt x="536460" y="82448"/>
                  </a:lnTo>
                  <a:lnTo>
                    <a:pt x="535444" y="65430"/>
                  </a:lnTo>
                  <a:lnTo>
                    <a:pt x="530745" y="49263"/>
                  </a:lnTo>
                  <a:lnTo>
                    <a:pt x="527418" y="43256"/>
                  </a:lnTo>
                  <a:lnTo>
                    <a:pt x="522605" y="34531"/>
                  </a:lnTo>
                  <a:lnTo>
                    <a:pt x="511251" y="21818"/>
                  </a:lnTo>
                  <a:lnTo>
                    <a:pt x="497065" y="12268"/>
                  </a:lnTo>
                  <a:lnTo>
                    <a:pt x="483336" y="6883"/>
                  </a:lnTo>
                  <a:lnTo>
                    <a:pt x="483336" y="82016"/>
                  </a:lnTo>
                  <a:lnTo>
                    <a:pt x="482777" y="100101"/>
                  </a:lnTo>
                  <a:lnTo>
                    <a:pt x="461124" y="132359"/>
                  </a:lnTo>
                  <a:lnTo>
                    <a:pt x="430949" y="138785"/>
                  </a:lnTo>
                  <a:lnTo>
                    <a:pt x="343344" y="138785"/>
                  </a:lnTo>
                  <a:lnTo>
                    <a:pt x="343420" y="43268"/>
                  </a:lnTo>
                  <a:lnTo>
                    <a:pt x="436841" y="43268"/>
                  </a:lnTo>
                  <a:lnTo>
                    <a:pt x="476313" y="60629"/>
                  </a:lnTo>
                  <a:lnTo>
                    <a:pt x="483336" y="82016"/>
                  </a:lnTo>
                  <a:lnTo>
                    <a:pt x="483336" y="6883"/>
                  </a:lnTo>
                  <a:lnTo>
                    <a:pt x="479729" y="5461"/>
                  </a:lnTo>
                  <a:lnTo>
                    <a:pt x="459244" y="1371"/>
                  </a:lnTo>
                  <a:lnTo>
                    <a:pt x="435610" y="12"/>
                  </a:lnTo>
                  <a:lnTo>
                    <a:pt x="289966" y="12"/>
                  </a:lnTo>
                  <a:lnTo>
                    <a:pt x="289966" y="305066"/>
                  </a:lnTo>
                  <a:lnTo>
                    <a:pt x="343420" y="305066"/>
                  </a:lnTo>
                  <a:lnTo>
                    <a:pt x="343420" y="179374"/>
                  </a:lnTo>
                  <a:lnTo>
                    <a:pt x="421640" y="179374"/>
                  </a:lnTo>
                  <a:lnTo>
                    <a:pt x="459282" y="186956"/>
                  </a:lnTo>
                  <a:lnTo>
                    <a:pt x="479691" y="224104"/>
                  </a:lnTo>
                  <a:lnTo>
                    <a:pt x="482269" y="267500"/>
                  </a:lnTo>
                  <a:lnTo>
                    <a:pt x="482612" y="275196"/>
                  </a:lnTo>
                  <a:lnTo>
                    <a:pt x="483298" y="283171"/>
                  </a:lnTo>
                  <a:lnTo>
                    <a:pt x="484035" y="290918"/>
                  </a:lnTo>
                  <a:lnTo>
                    <a:pt x="486562" y="298399"/>
                  </a:lnTo>
                  <a:lnTo>
                    <a:pt x="490689" y="304990"/>
                  </a:lnTo>
                  <a:lnTo>
                    <a:pt x="547916" y="304990"/>
                  </a:lnTo>
                  <a:close/>
                </a:path>
                <a:path w="633729" h="305434">
                  <a:moveTo>
                    <a:pt x="633374" y="0"/>
                  </a:moveTo>
                  <a:lnTo>
                    <a:pt x="580009" y="0"/>
                  </a:lnTo>
                  <a:lnTo>
                    <a:pt x="580009" y="304825"/>
                  </a:lnTo>
                  <a:lnTo>
                    <a:pt x="633374" y="304825"/>
                  </a:lnTo>
                  <a:lnTo>
                    <a:pt x="633374" y="0"/>
                  </a:lnTo>
                  <a:close/>
                </a:path>
              </a:pathLst>
            </a:custGeom>
            <a:solidFill>
              <a:srgbClr val="254A6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5928119" y="566800"/>
              <a:ext cx="857250" cy="320040"/>
            </a:xfrm>
            <a:custGeom>
              <a:avLst/>
              <a:gdLst/>
              <a:ahLst/>
              <a:cxnLst/>
              <a:rect l="l" t="t" r="r" b="b"/>
              <a:pathLst>
                <a:path w="857250" h="320040">
                  <a:moveTo>
                    <a:pt x="260692" y="159410"/>
                  </a:moveTo>
                  <a:lnTo>
                    <a:pt x="256286" y="114820"/>
                  </a:lnTo>
                  <a:lnTo>
                    <a:pt x="243090" y="74828"/>
                  </a:lnTo>
                  <a:lnTo>
                    <a:pt x="227799" y="50800"/>
                  </a:lnTo>
                  <a:lnTo>
                    <a:pt x="219760" y="41859"/>
                  </a:lnTo>
                  <a:lnTo>
                    <a:pt x="209778" y="33108"/>
                  </a:lnTo>
                  <a:lnTo>
                    <a:pt x="207606" y="31623"/>
                  </a:lnTo>
                  <a:lnTo>
                    <a:pt x="207606" y="159778"/>
                  </a:lnTo>
                  <a:lnTo>
                    <a:pt x="207403" y="170586"/>
                  </a:lnTo>
                  <a:lnTo>
                    <a:pt x="201206" y="212001"/>
                  </a:lnTo>
                  <a:lnTo>
                    <a:pt x="174078" y="250926"/>
                  </a:lnTo>
                  <a:lnTo>
                    <a:pt x="131864" y="267081"/>
                  </a:lnTo>
                  <a:lnTo>
                    <a:pt x="105943" y="268757"/>
                  </a:lnTo>
                  <a:lnTo>
                    <a:pt x="53378" y="268757"/>
                  </a:lnTo>
                  <a:lnTo>
                    <a:pt x="53301" y="50800"/>
                  </a:lnTo>
                  <a:lnTo>
                    <a:pt x="105867" y="50800"/>
                  </a:lnTo>
                  <a:lnTo>
                    <a:pt x="144475" y="55194"/>
                  </a:lnTo>
                  <a:lnTo>
                    <a:pt x="181533" y="74942"/>
                  </a:lnTo>
                  <a:lnTo>
                    <a:pt x="203542" y="116827"/>
                  </a:lnTo>
                  <a:lnTo>
                    <a:pt x="207606" y="159778"/>
                  </a:lnTo>
                  <a:lnTo>
                    <a:pt x="207606" y="31623"/>
                  </a:lnTo>
                  <a:lnTo>
                    <a:pt x="172453" y="13893"/>
                  </a:lnTo>
                  <a:lnTo>
                    <a:pt x="126428" y="7404"/>
                  </a:lnTo>
                  <a:lnTo>
                    <a:pt x="0" y="7404"/>
                  </a:lnTo>
                  <a:lnTo>
                    <a:pt x="0" y="312229"/>
                  </a:lnTo>
                  <a:lnTo>
                    <a:pt x="126199" y="312229"/>
                  </a:lnTo>
                  <a:lnTo>
                    <a:pt x="172237" y="305727"/>
                  </a:lnTo>
                  <a:lnTo>
                    <a:pt x="209702" y="286410"/>
                  </a:lnTo>
                  <a:lnTo>
                    <a:pt x="236512" y="256222"/>
                  </a:lnTo>
                  <a:lnTo>
                    <a:pt x="252780" y="218554"/>
                  </a:lnTo>
                  <a:lnTo>
                    <a:pt x="260248" y="174371"/>
                  </a:lnTo>
                  <a:lnTo>
                    <a:pt x="260692" y="159410"/>
                  </a:lnTo>
                  <a:close/>
                </a:path>
                <a:path w="857250" h="320040">
                  <a:moveTo>
                    <a:pt x="573570" y="159702"/>
                  </a:moveTo>
                  <a:lnTo>
                    <a:pt x="567956" y="113207"/>
                  </a:lnTo>
                  <a:lnTo>
                    <a:pt x="551535" y="71412"/>
                  </a:lnTo>
                  <a:lnTo>
                    <a:pt x="524624" y="36969"/>
                  </a:lnTo>
                  <a:lnTo>
                    <a:pt x="520204" y="33261"/>
                  </a:lnTo>
                  <a:lnTo>
                    <a:pt x="520204" y="159893"/>
                  </a:lnTo>
                  <a:lnTo>
                    <a:pt x="518871" y="181368"/>
                  </a:lnTo>
                  <a:lnTo>
                    <a:pt x="508254" y="221970"/>
                  </a:lnTo>
                  <a:lnTo>
                    <a:pt x="485533" y="254774"/>
                  </a:lnTo>
                  <a:lnTo>
                    <a:pt x="448932" y="273532"/>
                  </a:lnTo>
                  <a:lnTo>
                    <a:pt x="427482" y="275983"/>
                  </a:lnTo>
                  <a:lnTo>
                    <a:pt x="406019" y="273532"/>
                  </a:lnTo>
                  <a:lnTo>
                    <a:pt x="369404" y="254698"/>
                  </a:lnTo>
                  <a:lnTo>
                    <a:pt x="346748" y="221805"/>
                  </a:lnTo>
                  <a:lnTo>
                    <a:pt x="336169" y="181216"/>
                  </a:lnTo>
                  <a:lnTo>
                    <a:pt x="334835" y="159702"/>
                  </a:lnTo>
                  <a:lnTo>
                    <a:pt x="336169" y="138264"/>
                  </a:lnTo>
                  <a:lnTo>
                    <a:pt x="346748" y="97624"/>
                  </a:lnTo>
                  <a:lnTo>
                    <a:pt x="369417" y="64782"/>
                  </a:lnTo>
                  <a:lnTo>
                    <a:pt x="405815" y="45770"/>
                  </a:lnTo>
                  <a:lnTo>
                    <a:pt x="427482" y="43548"/>
                  </a:lnTo>
                  <a:lnTo>
                    <a:pt x="438404" y="44005"/>
                  </a:lnTo>
                  <a:lnTo>
                    <a:pt x="477888" y="58775"/>
                  </a:lnTo>
                  <a:lnTo>
                    <a:pt x="503707" y="88569"/>
                  </a:lnTo>
                  <a:lnTo>
                    <a:pt x="518871" y="138417"/>
                  </a:lnTo>
                  <a:lnTo>
                    <a:pt x="520204" y="159893"/>
                  </a:lnTo>
                  <a:lnTo>
                    <a:pt x="520204" y="33261"/>
                  </a:lnTo>
                  <a:lnTo>
                    <a:pt x="474052" y="7048"/>
                  </a:lnTo>
                  <a:lnTo>
                    <a:pt x="427482" y="0"/>
                  </a:lnTo>
                  <a:lnTo>
                    <a:pt x="411683" y="660"/>
                  </a:lnTo>
                  <a:lnTo>
                    <a:pt x="366191" y="12941"/>
                  </a:lnTo>
                  <a:lnTo>
                    <a:pt x="330327" y="37109"/>
                  </a:lnTo>
                  <a:lnTo>
                    <a:pt x="303428" y="71564"/>
                  </a:lnTo>
                  <a:lnTo>
                    <a:pt x="286994" y="113360"/>
                  </a:lnTo>
                  <a:lnTo>
                    <a:pt x="281393" y="159893"/>
                  </a:lnTo>
                  <a:lnTo>
                    <a:pt x="281940" y="175615"/>
                  </a:lnTo>
                  <a:lnTo>
                    <a:pt x="291439" y="221805"/>
                  </a:lnTo>
                  <a:lnTo>
                    <a:pt x="311264" y="260985"/>
                  </a:lnTo>
                  <a:lnTo>
                    <a:pt x="341388" y="292265"/>
                  </a:lnTo>
                  <a:lnTo>
                    <a:pt x="396341" y="316433"/>
                  </a:lnTo>
                  <a:lnTo>
                    <a:pt x="427482" y="319582"/>
                  </a:lnTo>
                  <a:lnTo>
                    <a:pt x="458609" y="316433"/>
                  </a:lnTo>
                  <a:lnTo>
                    <a:pt x="501586" y="300278"/>
                  </a:lnTo>
                  <a:lnTo>
                    <a:pt x="531418" y="275983"/>
                  </a:lnTo>
                  <a:lnTo>
                    <a:pt x="558152" y="235496"/>
                  </a:lnTo>
                  <a:lnTo>
                    <a:pt x="571157" y="191173"/>
                  </a:lnTo>
                  <a:lnTo>
                    <a:pt x="573024" y="175501"/>
                  </a:lnTo>
                  <a:lnTo>
                    <a:pt x="573570" y="159702"/>
                  </a:lnTo>
                  <a:close/>
                </a:path>
                <a:path w="857250" h="320040">
                  <a:moveTo>
                    <a:pt x="857034" y="7404"/>
                  </a:moveTo>
                  <a:lnTo>
                    <a:pt x="806246" y="7404"/>
                  </a:lnTo>
                  <a:lnTo>
                    <a:pt x="806246" y="231940"/>
                  </a:lnTo>
                  <a:lnTo>
                    <a:pt x="805357" y="231940"/>
                  </a:lnTo>
                  <a:lnTo>
                    <a:pt x="665848" y="7404"/>
                  </a:lnTo>
                  <a:lnTo>
                    <a:pt x="609434" y="7404"/>
                  </a:lnTo>
                  <a:lnTo>
                    <a:pt x="609434" y="312229"/>
                  </a:lnTo>
                  <a:lnTo>
                    <a:pt x="660298" y="312229"/>
                  </a:lnTo>
                  <a:lnTo>
                    <a:pt x="660298" y="87985"/>
                  </a:lnTo>
                  <a:lnTo>
                    <a:pt x="661555" y="87985"/>
                  </a:lnTo>
                  <a:lnTo>
                    <a:pt x="800620" y="312229"/>
                  </a:lnTo>
                  <a:lnTo>
                    <a:pt x="857034" y="312229"/>
                  </a:lnTo>
                  <a:lnTo>
                    <a:pt x="857034" y="7404"/>
                  </a:lnTo>
                  <a:close/>
                </a:path>
              </a:pathLst>
            </a:custGeom>
            <a:solidFill>
              <a:srgbClr val="254A6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1" name="object 31"/>
            <p:cNvGrpSpPr/>
            <p:nvPr/>
          </p:nvGrpSpPr>
          <p:grpSpPr>
            <a:xfrm>
              <a:off x="5240020" y="955243"/>
              <a:ext cx="3764915" cy="305435"/>
              <a:chOff x="5240020" y="955243"/>
              <a:chExt cx="3764915" cy="305435"/>
            </a:xfrm>
          </p:grpSpPr>
          <p:sp>
            <p:nvSpPr>
              <p:cNvPr id="32" name="object 32"/>
              <p:cNvSpPr/>
              <p:nvPr/>
            </p:nvSpPr>
            <p:spPr>
              <a:xfrm>
                <a:off x="5240020" y="955243"/>
                <a:ext cx="3764915" cy="305435"/>
              </a:xfrm>
              <a:custGeom>
                <a:avLst/>
                <a:gdLst/>
                <a:ahLst/>
                <a:cxnLst/>
                <a:rect l="l" t="t" r="r" b="b"/>
                <a:pathLst>
                  <a:path w="3764915" h="305434">
                    <a:moveTo>
                      <a:pt x="3764533" y="0"/>
                    </a:moveTo>
                    <a:lnTo>
                      <a:pt x="0" y="0"/>
                    </a:lnTo>
                    <a:lnTo>
                      <a:pt x="0" y="304977"/>
                    </a:lnTo>
                    <a:lnTo>
                      <a:pt x="3764533" y="304977"/>
                    </a:lnTo>
                    <a:lnTo>
                      <a:pt x="3764533" y="0"/>
                    </a:lnTo>
                    <a:close/>
                  </a:path>
                </a:pathLst>
              </a:custGeom>
              <a:solidFill>
                <a:srgbClr val="20A6D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33"/>
              <p:cNvSpPr/>
              <p:nvPr/>
            </p:nvSpPr>
            <p:spPr>
              <a:xfrm>
                <a:off x="5316245" y="1032357"/>
                <a:ext cx="116839" cy="151130"/>
              </a:xfrm>
              <a:custGeom>
                <a:avLst/>
                <a:gdLst/>
                <a:ahLst/>
                <a:cxnLst/>
                <a:rect l="l" t="t" r="r" b="b"/>
                <a:pathLst>
                  <a:path w="116839" h="151130">
                    <a:moveTo>
                      <a:pt x="116814" y="0"/>
                    </a:moveTo>
                    <a:lnTo>
                      <a:pt x="0" y="0"/>
                    </a:lnTo>
                    <a:lnTo>
                      <a:pt x="0" y="7620"/>
                    </a:lnTo>
                    <a:lnTo>
                      <a:pt x="53606" y="7620"/>
                    </a:lnTo>
                    <a:lnTo>
                      <a:pt x="53606" y="151130"/>
                    </a:lnTo>
                    <a:lnTo>
                      <a:pt x="63068" y="151130"/>
                    </a:lnTo>
                    <a:lnTo>
                      <a:pt x="63068" y="7620"/>
                    </a:lnTo>
                    <a:lnTo>
                      <a:pt x="116814" y="7620"/>
                    </a:lnTo>
                    <a:lnTo>
                      <a:pt x="11681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34"/>
              <p:cNvSpPr/>
              <p:nvPr/>
            </p:nvSpPr>
            <p:spPr>
              <a:xfrm>
                <a:off x="5316249" y="1031847"/>
                <a:ext cx="116839" cy="152400"/>
              </a:xfrm>
              <a:custGeom>
                <a:avLst/>
                <a:gdLst/>
                <a:ahLst/>
                <a:cxnLst/>
                <a:rect l="l" t="t" r="r" b="b"/>
                <a:pathLst>
                  <a:path w="116839" h="152400">
                    <a:moveTo>
                      <a:pt x="0" y="8127"/>
                    </a:moveTo>
                    <a:lnTo>
                      <a:pt x="0" y="0"/>
                    </a:lnTo>
                    <a:lnTo>
                      <a:pt x="116814" y="0"/>
                    </a:lnTo>
                    <a:lnTo>
                      <a:pt x="116814" y="8127"/>
                    </a:lnTo>
                    <a:lnTo>
                      <a:pt x="63068" y="8127"/>
                    </a:lnTo>
                    <a:lnTo>
                      <a:pt x="63068" y="152145"/>
                    </a:lnTo>
                    <a:lnTo>
                      <a:pt x="53606" y="152145"/>
                    </a:lnTo>
                    <a:lnTo>
                      <a:pt x="53606" y="8127"/>
                    </a:lnTo>
                    <a:lnTo>
                      <a:pt x="0" y="8127"/>
                    </a:lnTo>
                    <a:close/>
                  </a:path>
                </a:pathLst>
              </a:custGeom>
              <a:ln w="7391">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5575897" y="1031481"/>
                <a:ext cx="116205" cy="152400"/>
              </a:xfrm>
              <a:custGeom>
                <a:avLst/>
                <a:gdLst/>
                <a:ahLst/>
                <a:cxnLst/>
                <a:rect l="l" t="t" r="r" b="b"/>
                <a:pathLst>
                  <a:path w="116204" h="152400">
                    <a:moveTo>
                      <a:pt x="116154" y="0"/>
                    </a:moveTo>
                    <a:lnTo>
                      <a:pt x="106756" y="0"/>
                    </a:lnTo>
                    <a:lnTo>
                      <a:pt x="106756" y="68580"/>
                    </a:lnTo>
                    <a:lnTo>
                      <a:pt x="9385" y="68580"/>
                    </a:lnTo>
                    <a:lnTo>
                      <a:pt x="9385" y="0"/>
                    </a:lnTo>
                    <a:lnTo>
                      <a:pt x="0" y="0"/>
                    </a:lnTo>
                    <a:lnTo>
                      <a:pt x="0" y="68580"/>
                    </a:lnTo>
                    <a:lnTo>
                      <a:pt x="0" y="77470"/>
                    </a:lnTo>
                    <a:lnTo>
                      <a:pt x="0" y="152400"/>
                    </a:lnTo>
                    <a:lnTo>
                      <a:pt x="9385" y="152400"/>
                    </a:lnTo>
                    <a:lnTo>
                      <a:pt x="9385" y="77470"/>
                    </a:lnTo>
                    <a:lnTo>
                      <a:pt x="106756" y="77470"/>
                    </a:lnTo>
                    <a:lnTo>
                      <a:pt x="106756" y="152400"/>
                    </a:lnTo>
                    <a:lnTo>
                      <a:pt x="116154" y="152400"/>
                    </a:lnTo>
                    <a:lnTo>
                      <a:pt x="116154" y="77470"/>
                    </a:lnTo>
                    <a:lnTo>
                      <a:pt x="116154" y="68580"/>
                    </a:lnTo>
                    <a:lnTo>
                      <a:pt x="11615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p:nvPr/>
            </p:nvSpPr>
            <p:spPr>
              <a:xfrm>
                <a:off x="5575903" y="1031473"/>
                <a:ext cx="116205" cy="153035"/>
              </a:xfrm>
              <a:custGeom>
                <a:avLst/>
                <a:gdLst/>
                <a:ahLst/>
                <a:cxnLst/>
                <a:rect l="l" t="t" r="r" b="b"/>
                <a:pathLst>
                  <a:path w="116204" h="153034">
                    <a:moveTo>
                      <a:pt x="0" y="0"/>
                    </a:moveTo>
                    <a:lnTo>
                      <a:pt x="9385" y="0"/>
                    </a:lnTo>
                    <a:lnTo>
                      <a:pt x="9385" y="69202"/>
                    </a:lnTo>
                    <a:lnTo>
                      <a:pt x="106756" y="69202"/>
                    </a:lnTo>
                    <a:lnTo>
                      <a:pt x="106756" y="0"/>
                    </a:lnTo>
                    <a:lnTo>
                      <a:pt x="116154" y="0"/>
                    </a:lnTo>
                    <a:lnTo>
                      <a:pt x="116154" y="152527"/>
                    </a:lnTo>
                    <a:lnTo>
                      <a:pt x="106756" y="152527"/>
                    </a:lnTo>
                    <a:lnTo>
                      <a:pt x="106756" y="77330"/>
                    </a:lnTo>
                    <a:lnTo>
                      <a:pt x="9385" y="77330"/>
                    </a:lnTo>
                    <a:lnTo>
                      <a:pt x="9385" y="152527"/>
                    </a:lnTo>
                    <a:lnTo>
                      <a:pt x="0" y="152527"/>
                    </a:lnTo>
                    <a:lnTo>
                      <a:pt x="0" y="0"/>
                    </a:lnTo>
                    <a:close/>
                  </a:path>
                </a:pathLst>
              </a:custGeom>
              <a:ln w="7391">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5851296" y="1031481"/>
                <a:ext cx="104139" cy="152400"/>
              </a:xfrm>
              <a:custGeom>
                <a:avLst/>
                <a:gdLst/>
                <a:ahLst/>
                <a:cxnLst/>
                <a:rect l="l" t="t" r="r" b="b"/>
                <a:pathLst>
                  <a:path w="104139" h="152400">
                    <a:moveTo>
                      <a:pt x="103581" y="144780"/>
                    </a:moveTo>
                    <a:lnTo>
                      <a:pt x="9385" y="144780"/>
                    </a:lnTo>
                    <a:lnTo>
                      <a:pt x="9385" y="77470"/>
                    </a:lnTo>
                    <a:lnTo>
                      <a:pt x="96926" y="77470"/>
                    </a:lnTo>
                    <a:lnTo>
                      <a:pt x="96926" y="69850"/>
                    </a:lnTo>
                    <a:lnTo>
                      <a:pt x="9385" y="69850"/>
                    </a:lnTo>
                    <a:lnTo>
                      <a:pt x="9385" y="8890"/>
                    </a:lnTo>
                    <a:lnTo>
                      <a:pt x="102476" y="8890"/>
                    </a:lnTo>
                    <a:lnTo>
                      <a:pt x="102476" y="0"/>
                    </a:lnTo>
                    <a:lnTo>
                      <a:pt x="0" y="0"/>
                    </a:lnTo>
                    <a:lnTo>
                      <a:pt x="0" y="8890"/>
                    </a:lnTo>
                    <a:lnTo>
                      <a:pt x="25" y="69850"/>
                    </a:lnTo>
                    <a:lnTo>
                      <a:pt x="38" y="77470"/>
                    </a:lnTo>
                    <a:lnTo>
                      <a:pt x="63" y="144780"/>
                    </a:lnTo>
                    <a:lnTo>
                      <a:pt x="76" y="152400"/>
                    </a:lnTo>
                    <a:lnTo>
                      <a:pt x="103581" y="152400"/>
                    </a:lnTo>
                    <a:lnTo>
                      <a:pt x="103581" y="14478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5851305" y="1031473"/>
                <a:ext cx="104139" cy="153035"/>
              </a:xfrm>
              <a:custGeom>
                <a:avLst/>
                <a:gdLst/>
                <a:ahLst/>
                <a:cxnLst/>
                <a:rect l="l" t="t" r="r" b="b"/>
                <a:pathLst>
                  <a:path w="104139" h="153034">
                    <a:moveTo>
                      <a:pt x="0" y="0"/>
                    </a:moveTo>
                    <a:lnTo>
                      <a:pt x="102476" y="0"/>
                    </a:lnTo>
                    <a:lnTo>
                      <a:pt x="102476" y="8496"/>
                    </a:lnTo>
                    <a:lnTo>
                      <a:pt x="9385" y="8496"/>
                    </a:lnTo>
                    <a:lnTo>
                      <a:pt x="9385" y="69570"/>
                    </a:lnTo>
                    <a:lnTo>
                      <a:pt x="96926" y="69570"/>
                    </a:lnTo>
                    <a:lnTo>
                      <a:pt x="96926" y="77698"/>
                    </a:lnTo>
                    <a:lnTo>
                      <a:pt x="9385" y="77698"/>
                    </a:lnTo>
                    <a:lnTo>
                      <a:pt x="9385" y="144767"/>
                    </a:lnTo>
                    <a:lnTo>
                      <a:pt x="103581" y="144767"/>
                    </a:lnTo>
                    <a:lnTo>
                      <a:pt x="103581" y="152895"/>
                    </a:lnTo>
                    <a:lnTo>
                      <a:pt x="76" y="152895"/>
                    </a:lnTo>
                    <a:lnTo>
                      <a:pt x="0" y="0"/>
                    </a:lnTo>
                    <a:close/>
                  </a:path>
                </a:pathLst>
              </a:custGeom>
              <a:ln w="7391">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9" name="object 39"/>
              <p:cNvPicPr/>
              <p:nvPr/>
            </p:nvPicPr>
            <p:blipFill>
              <a:blip r:embed="rId14" cstate="print"/>
              <a:stretch>
                <a:fillRect/>
              </a:stretch>
            </p:blipFill>
            <p:spPr>
              <a:xfrm>
                <a:off x="6237832" y="1027737"/>
                <a:ext cx="121538" cy="159956"/>
              </a:xfrm>
              <a:prstGeom prst="rect">
                <a:avLst/>
              </a:prstGeom>
            </p:spPr>
          </p:pic>
          <p:pic>
            <p:nvPicPr>
              <p:cNvPr id="40" name="object 40"/>
              <p:cNvPicPr/>
              <p:nvPr/>
            </p:nvPicPr>
            <p:blipFill>
              <a:blip r:embed="rId15" cstate="print"/>
              <a:stretch>
                <a:fillRect/>
              </a:stretch>
            </p:blipFill>
            <p:spPr>
              <a:xfrm>
                <a:off x="6494336" y="1024088"/>
                <a:ext cx="152409" cy="167290"/>
              </a:xfrm>
              <a:prstGeom prst="rect">
                <a:avLst/>
              </a:prstGeom>
            </p:spPr>
          </p:pic>
          <p:pic>
            <p:nvPicPr>
              <p:cNvPr id="41" name="object 41"/>
              <p:cNvPicPr/>
              <p:nvPr/>
            </p:nvPicPr>
            <p:blipFill>
              <a:blip r:embed="rId16" cstate="print"/>
              <a:stretch>
                <a:fillRect/>
              </a:stretch>
            </p:blipFill>
            <p:spPr>
              <a:xfrm>
                <a:off x="6791740" y="1027783"/>
                <a:ext cx="117348" cy="159905"/>
              </a:xfrm>
              <a:prstGeom prst="rect">
                <a:avLst/>
              </a:prstGeom>
            </p:spPr>
          </p:pic>
          <p:sp>
            <p:nvSpPr>
              <p:cNvPr id="42" name="object 42"/>
              <p:cNvSpPr/>
              <p:nvPr/>
            </p:nvSpPr>
            <p:spPr>
              <a:xfrm>
                <a:off x="7053974" y="1031481"/>
                <a:ext cx="104139" cy="152400"/>
              </a:xfrm>
              <a:custGeom>
                <a:avLst/>
                <a:gdLst/>
                <a:ahLst/>
                <a:cxnLst/>
                <a:rect l="l" t="t" r="r" b="b"/>
                <a:pathLst>
                  <a:path w="104140" h="152400">
                    <a:moveTo>
                      <a:pt x="103581" y="144780"/>
                    </a:moveTo>
                    <a:lnTo>
                      <a:pt x="9385" y="144780"/>
                    </a:lnTo>
                    <a:lnTo>
                      <a:pt x="9385" y="77470"/>
                    </a:lnTo>
                    <a:lnTo>
                      <a:pt x="97002" y="77470"/>
                    </a:lnTo>
                    <a:lnTo>
                      <a:pt x="97002" y="69850"/>
                    </a:lnTo>
                    <a:lnTo>
                      <a:pt x="9385" y="69850"/>
                    </a:lnTo>
                    <a:lnTo>
                      <a:pt x="9385" y="8890"/>
                    </a:lnTo>
                    <a:lnTo>
                      <a:pt x="102539" y="8890"/>
                    </a:lnTo>
                    <a:lnTo>
                      <a:pt x="102539" y="0"/>
                    </a:lnTo>
                    <a:lnTo>
                      <a:pt x="0" y="0"/>
                    </a:lnTo>
                    <a:lnTo>
                      <a:pt x="0" y="8890"/>
                    </a:lnTo>
                    <a:lnTo>
                      <a:pt x="12" y="69850"/>
                    </a:lnTo>
                    <a:lnTo>
                      <a:pt x="38" y="77470"/>
                    </a:lnTo>
                    <a:lnTo>
                      <a:pt x="50" y="144780"/>
                    </a:lnTo>
                    <a:lnTo>
                      <a:pt x="76" y="152400"/>
                    </a:lnTo>
                    <a:lnTo>
                      <a:pt x="103581" y="152400"/>
                    </a:lnTo>
                    <a:lnTo>
                      <a:pt x="103581" y="14478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object 43"/>
              <p:cNvSpPr/>
              <p:nvPr/>
            </p:nvSpPr>
            <p:spPr>
              <a:xfrm>
                <a:off x="7053977" y="1031473"/>
                <a:ext cx="104139" cy="153035"/>
              </a:xfrm>
              <a:custGeom>
                <a:avLst/>
                <a:gdLst/>
                <a:ahLst/>
                <a:cxnLst/>
                <a:rect l="l" t="t" r="r" b="b"/>
                <a:pathLst>
                  <a:path w="104140" h="153034">
                    <a:moveTo>
                      <a:pt x="0" y="0"/>
                    </a:moveTo>
                    <a:lnTo>
                      <a:pt x="102539" y="0"/>
                    </a:lnTo>
                    <a:lnTo>
                      <a:pt x="102539" y="8496"/>
                    </a:lnTo>
                    <a:lnTo>
                      <a:pt x="9385" y="8496"/>
                    </a:lnTo>
                    <a:lnTo>
                      <a:pt x="9385" y="69570"/>
                    </a:lnTo>
                    <a:lnTo>
                      <a:pt x="97002" y="69570"/>
                    </a:lnTo>
                    <a:lnTo>
                      <a:pt x="97002" y="77698"/>
                    </a:lnTo>
                    <a:lnTo>
                      <a:pt x="9385" y="77698"/>
                    </a:lnTo>
                    <a:lnTo>
                      <a:pt x="9385" y="144767"/>
                    </a:lnTo>
                    <a:lnTo>
                      <a:pt x="103581" y="144767"/>
                    </a:lnTo>
                    <a:lnTo>
                      <a:pt x="103581" y="152895"/>
                    </a:lnTo>
                    <a:lnTo>
                      <a:pt x="76" y="152895"/>
                    </a:lnTo>
                    <a:lnTo>
                      <a:pt x="0" y="0"/>
                    </a:lnTo>
                    <a:close/>
                  </a:path>
                </a:pathLst>
              </a:custGeom>
              <a:ln w="7391">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4" name="object 44"/>
              <p:cNvPicPr/>
              <p:nvPr/>
            </p:nvPicPr>
            <p:blipFill>
              <a:blip r:embed="rId17" cstate="print"/>
              <a:stretch>
                <a:fillRect/>
              </a:stretch>
            </p:blipFill>
            <p:spPr>
              <a:xfrm>
                <a:off x="7297000" y="1023594"/>
                <a:ext cx="125641" cy="167855"/>
              </a:xfrm>
              <a:prstGeom prst="rect">
                <a:avLst/>
              </a:prstGeom>
            </p:spPr>
          </p:pic>
          <p:pic>
            <p:nvPicPr>
              <p:cNvPr id="45" name="object 45"/>
              <p:cNvPicPr/>
              <p:nvPr/>
            </p:nvPicPr>
            <p:blipFill>
              <a:blip r:embed="rId18" cstate="print"/>
              <a:stretch>
                <a:fillRect/>
              </a:stretch>
            </p:blipFill>
            <p:spPr>
              <a:xfrm>
                <a:off x="7682411" y="1022962"/>
                <a:ext cx="145503" cy="166879"/>
              </a:xfrm>
              <a:prstGeom prst="rect">
                <a:avLst/>
              </a:prstGeom>
            </p:spPr>
          </p:pic>
          <p:pic>
            <p:nvPicPr>
              <p:cNvPr id="46" name="object 46"/>
              <p:cNvPicPr/>
              <p:nvPr/>
            </p:nvPicPr>
            <p:blipFill>
              <a:blip r:embed="rId19" cstate="print"/>
              <a:stretch>
                <a:fillRect/>
              </a:stretch>
            </p:blipFill>
            <p:spPr>
              <a:xfrm>
                <a:off x="7982064" y="1027737"/>
                <a:ext cx="121615" cy="159956"/>
              </a:xfrm>
              <a:prstGeom prst="rect">
                <a:avLst/>
              </a:prstGeom>
            </p:spPr>
          </p:pic>
          <p:pic>
            <p:nvPicPr>
              <p:cNvPr id="47" name="object 47"/>
              <p:cNvPicPr/>
              <p:nvPr/>
            </p:nvPicPr>
            <p:blipFill>
              <a:blip r:embed="rId20" cstate="print"/>
              <a:stretch>
                <a:fillRect/>
              </a:stretch>
            </p:blipFill>
            <p:spPr>
              <a:xfrm>
                <a:off x="8242053" y="1024078"/>
                <a:ext cx="152400" cy="167309"/>
              </a:xfrm>
              <a:prstGeom prst="rect">
                <a:avLst/>
              </a:prstGeom>
            </p:spPr>
          </p:pic>
          <p:pic>
            <p:nvPicPr>
              <p:cNvPr id="48" name="object 48"/>
              <p:cNvPicPr/>
              <p:nvPr/>
            </p:nvPicPr>
            <p:blipFill>
              <a:blip r:embed="rId21" cstate="print"/>
              <a:stretch>
                <a:fillRect/>
              </a:stretch>
            </p:blipFill>
            <p:spPr>
              <a:xfrm>
                <a:off x="8539218" y="1027778"/>
                <a:ext cx="123990" cy="163715"/>
              </a:xfrm>
              <a:prstGeom prst="rect">
                <a:avLst/>
              </a:prstGeom>
            </p:spPr>
          </p:pic>
          <p:pic>
            <p:nvPicPr>
              <p:cNvPr id="49" name="object 49"/>
              <p:cNvPicPr/>
              <p:nvPr/>
            </p:nvPicPr>
            <p:blipFill>
              <a:blip r:embed="rId22" cstate="print"/>
              <a:stretch>
                <a:fillRect/>
              </a:stretch>
            </p:blipFill>
            <p:spPr>
              <a:xfrm>
                <a:off x="8815294" y="1027783"/>
                <a:ext cx="117360" cy="159905"/>
              </a:xfrm>
              <a:prstGeom prst="rect">
                <a:avLst/>
              </a:prstGeom>
            </p:spPr>
          </p:pic>
        </p:grpSp>
      </p:grpSp>
      <p:pic>
        <p:nvPicPr>
          <p:cNvPr id="50" name="object 50"/>
          <p:cNvPicPr/>
          <p:nvPr/>
        </p:nvPicPr>
        <p:blipFill>
          <a:blip r:embed="rId23" cstate="print"/>
          <a:stretch>
            <a:fillRect/>
          </a:stretch>
        </p:blipFill>
        <p:spPr>
          <a:xfrm>
            <a:off x="9631721" y="1801621"/>
            <a:ext cx="1793042" cy="658927"/>
          </a:xfrm>
          <a:prstGeom prst="rect">
            <a:avLst/>
          </a:prstGeom>
        </p:spPr>
      </p:pic>
      <p:grpSp>
        <p:nvGrpSpPr>
          <p:cNvPr id="198" name="群組 197">
            <a:extLst>
              <a:ext uri="{FF2B5EF4-FFF2-40B4-BE49-F238E27FC236}">
                <a16:creationId xmlns:a16="http://schemas.microsoft.com/office/drawing/2014/main" id="{2EE5D405-9960-B580-69FF-6D8BD04BECC6}"/>
              </a:ext>
            </a:extLst>
          </p:cNvPr>
          <p:cNvGrpSpPr/>
          <p:nvPr/>
        </p:nvGrpSpPr>
        <p:grpSpPr>
          <a:xfrm>
            <a:off x="2705361" y="3076256"/>
            <a:ext cx="2162739" cy="525616"/>
            <a:chOff x="2705361" y="3076256"/>
            <a:chExt cx="2162739" cy="525616"/>
          </a:xfrm>
        </p:grpSpPr>
        <p:sp>
          <p:nvSpPr>
            <p:cNvPr id="51" name="object 51"/>
            <p:cNvSpPr/>
            <p:nvPr/>
          </p:nvSpPr>
          <p:spPr>
            <a:xfrm>
              <a:off x="3263464" y="3418629"/>
              <a:ext cx="76200" cy="171450"/>
            </a:xfrm>
            <a:custGeom>
              <a:avLst/>
              <a:gdLst/>
              <a:ahLst/>
              <a:cxnLst/>
              <a:rect l="l" t="t" r="r" b="b"/>
              <a:pathLst>
                <a:path w="76200" h="171450">
                  <a:moveTo>
                    <a:pt x="0" y="171450"/>
                  </a:moveTo>
                  <a:lnTo>
                    <a:pt x="75666" y="171450"/>
                  </a:lnTo>
                  <a:lnTo>
                    <a:pt x="75666" y="0"/>
                  </a:lnTo>
                  <a:lnTo>
                    <a:pt x="0" y="0"/>
                  </a:lnTo>
                  <a:lnTo>
                    <a:pt x="0" y="171450"/>
                  </a:lnTo>
                  <a:close/>
                </a:path>
              </a:pathLst>
            </a:custGeom>
            <a:solidFill>
              <a:srgbClr val="241B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object 52"/>
            <p:cNvSpPr/>
            <p:nvPr/>
          </p:nvSpPr>
          <p:spPr>
            <a:xfrm>
              <a:off x="3263455" y="3223412"/>
              <a:ext cx="1604645" cy="378460"/>
            </a:xfrm>
            <a:custGeom>
              <a:avLst/>
              <a:gdLst/>
              <a:ahLst/>
              <a:cxnLst/>
              <a:rect l="l" t="t" r="r" b="b"/>
              <a:pathLst>
                <a:path w="1604645" h="378460">
                  <a:moveTo>
                    <a:pt x="299161" y="8534"/>
                  </a:moveTo>
                  <a:lnTo>
                    <a:pt x="227698" y="8534"/>
                  </a:lnTo>
                  <a:lnTo>
                    <a:pt x="227698" y="167284"/>
                  </a:lnTo>
                  <a:lnTo>
                    <a:pt x="75666" y="167284"/>
                  </a:lnTo>
                  <a:lnTo>
                    <a:pt x="75666" y="8534"/>
                  </a:lnTo>
                  <a:lnTo>
                    <a:pt x="0" y="8534"/>
                  </a:lnTo>
                  <a:lnTo>
                    <a:pt x="0" y="167284"/>
                  </a:lnTo>
                  <a:lnTo>
                    <a:pt x="0" y="195224"/>
                  </a:lnTo>
                  <a:lnTo>
                    <a:pt x="227698" y="195224"/>
                  </a:lnTo>
                  <a:lnTo>
                    <a:pt x="227698" y="366674"/>
                  </a:lnTo>
                  <a:lnTo>
                    <a:pt x="299161" y="366674"/>
                  </a:lnTo>
                  <a:lnTo>
                    <a:pt x="299161" y="195224"/>
                  </a:lnTo>
                  <a:lnTo>
                    <a:pt x="299161" y="167284"/>
                  </a:lnTo>
                  <a:lnTo>
                    <a:pt x="299161" y="8534"/>
                  </a:lnTo>
                  <a:close/>
                </a:path>
                <a:path w="1604645" h="378460">
                  <a:moveTo>
                    <a:pt x="404749" y="8509"/>
                  </a:moveTo>
                  <a:lnTo>
                    <a:pt x="336448" y="8509"/>
                  </a:lnTo>
                  <a:lnTo>
                    <a:pt x="336448" y="366306"/>
                  </a:lnTo>
                  <a:lnTo>
                    <a:pt x="404749" y="366306"/>
                  </a:lnTo>
                  <a:lnTo>
                    <a:pt x="404749" y="8509"/>
                  </a:lnTo>
                  <a:close/>
                </a:path>
                <a:path w="1604645" h="378460">
                  <a:moveTo>
                    <a:pt x="706716" y="366331"/>
                  </a:moveTo>
                  <a:lnTo>
                    <a:pt x="631837" y="244195"/>
                  </a:lnTo>
                  <a:lnTo>
                    <a:pt x="604316" y="198920"/>
                  </a:lnTo>
                  <a:lnTo>
                    <a:pt x="655662" y="188074"/>
                  </a:lnTo>
                  <a:lnTo>
                    <a:pt x="684936" y="162102"/>
                  </a:lnTo>
                  <a:lnTo>
                    <a:pt x="698106" y="130848"/>
                  </a:lnTo>
                  <a:lnTo>
                    <a:pt x="701179" y="104140"/>
                  </a:lnTo>
                  <a:lnTo>
                    <a:pt x="690156" y="60337"/>
                  </a:lnTo>
                  <a:lnTo>
                    <a:pt x="663257" y="31394"/>
                  </a:lnTo>
                  <a:lnTo>
                    <a:pt x="662876" y="30988"/>
                  </a:lnTo>
                  <a:lnTo>
                    <a:pt x="628027" y="14528"/>
                  </a:lnTo>
                  <a:lnTo>
                    <a:pt x="594296" y="9385"/>
                  </a:lnTo>
                  <a:lnTo>
                    <a:pt x="436346" y="9385"/>
                  </a:lnTo>
                  <a:lnTo>
                    <a:pt x="436346" y="366331"/>
                  </a:lnTo>
                  <a:lnTo>
                    <a:pt x="509701" y="366331"/>
                  </a:lnTo>
                  <a:lnTo>
                    <a:pt x="509701" y="31394"/>
                  </a:lnTo>
                  <a:lnTo>
                    <a:pt x="559320" y="31394"/>
                  </a:lnTo>
                  <a:lnTo>
                    <a:pt x="593686" y="37655"/>
                  </a:lnTo>
                  <a:lnTo>
                    <a:pt x="616889" y="54165"/>
                  </a:lnTo>
                  <a:lnTo>
                    <a:pt x="630021" y="77470"/>
                  </a:lnTo>
                  <a:lnTo>
                    <a:pt x="634161" y="104140"/>
                  </a:lnTo>
                  <a:lnTo>
                    <a:pt x="621296" y="151866"/>
                  </a:lnTo>
                  <a:lnTo>
                    <a:pt x="592429" y="175539"/>
                  </a:lnTo>
                  <a:lnTo>
                    <a:pt x="562152" y="183565"/>
                  </a:lnTo>
                  <a:lnTo>
                    <a:pt x="545045" y="184378"/>
                  </a:lnTo>
                  <a:lnTo>
                    <a:pt x="537451" y="184378"/>
                  </a:lnTo>
                  <a:lnTo>
                    <a:pt x="526605" y="184823"/>
                  </a:lnTo>
                  <a:lnTo>
                    <a:pt x="626935" y="366331"/>
                  </a:lnTo>
                  <a:lnTo>
                    <a:pt x="706716" y="366331"/>
                  </a:lnTo>
                  <a:close/>
                </a:path>
                <a:path w="1604645" h="378460">
                  <a:moveTo>
                    <a:pt x="1088301" y="188798"/>
                  </a:moveTo>
                  <a:lnTo>
                    <a:pt x="1083945" y="148818"/>
                  </a:lnTo>
                  <a:lnTo>
                    <a:pt x="1071194" y="110363"/>
                  </a:lnTo>
                  <a:lnTo>
                    <a:pt x="1050544" y="75120"/>
                  </a:lnTo>
                  <a:lnTo>
                    <a:pt x="1022489" y="44780"/>
                  </a:lnTo>
                  <a:lnTo>
                    <a:pt x="1011618" y="37401"/>
                  </a:lnTo>
                  <a:lnTo>
                    <a:pt x="1011618" y="188798"/>
                  </a:lnTo>
                  <a:lnTo>
                    <a:pt x="1005979" y="247192"/>
                  </a:lnTo>
                  <a:lnTo>
                    <a:pt x="990180" y="293916"/>
                  </a:lnTo>
                  <a:lnTo>
                    <a:pt x="965911" y="328218"/>
                  </a:lnTo>
                  <a:lnTo>
                    <a:pt x="934847" y="349338"/>
                  </a:lnTo>
                  <a:lnTo>
                    <a:pt x="898664" y="356552"/>
                  </a:lnTo>
                  <a:lnTo>
                    <a:pt x="862469" y="349338"/>
                  </a:lnTo>
                  <a:lnTo>
                    <a:pt x="831392" y="328218"/>
                  </a:lnTo>
                  <a:lnTo>
                    <a:pt x="807123" y="293916"/>
                  </a:lnTo>
                  <a:lnTo>
                    <a:pt x="791337" y="247192"/>
                  </a:lnTo>
                  <a:lnTo>
                    <a:pt x="785710" y="188798"/>
                  </a:lnTo>
                  <a:lnTo>
                    <a:pt x="791337" y="130416"/>
                  </a:lnTo>
                  <a:lnTo>
                    <a:pt x="807123" y="83705"/>
                  </a:lnTo>
                  <a:lnTo>
                    <a:pt x="831392" y="49415"/>
                  </a:lnTo>
                  <a:lnTo>
                    <a:pt x="862469" y="28282"/>
                  </a:lnTo>
                  <a:lnTo>
                    <a:pt x="898664" y="21082"/>
                  </a:lnTo>
                  <a:lnTo>
                    <a:pt x="934847" y="28282"/>
                  </a:lnTo>
                  <a:lnTo>
                    <a:pt x="965911" y="49415"/>
                  </a:lnTo>
                  <a:lnTo>
                    <a:pt x="990180" y="83705"/>
                  </a:lnTo>
                  <a:lnTo>
                    <a:pt x="1005979" y="130416"/>
                  </a:lnTo>
                  <a:lnTo>
                    <a:pt x="1011618" y="188798"/>
                  </a:lnTo>
                  <a:lnTo>
                    <a:pt x="1011618" y="37401"/>
                  </a:lnTo>
                  <a:lnTo>
                    <a:pt x="987577" y="21082"/>
                  </a:lnTo>
                  <a:lnTo>
                    <a:pt x="946061" y="5537"/>
                  </a:lnTo>
                  <a:lnTo>
                    <a:pt x="898664" y="0"/>
                  </a:lnTo>
                  <a:lnTo>
                    <a:pt x="851255" y="5537"/>
                  </a:lnTo>
                  <a:lnTo>
                    <a:pt x="809815" y="21031"/>
                  </a:lnTo>
                  <a:lnTo>
                    <a:pt x="774814" y="44780"/>
                  </a:lnTo>
                  <a:lnTo>
                    <a:pt x="746747" y="75120"/>
                  </a:lnTo>
                  <a:lnTo>
                    <a:pt x="726084" y="110363"/>
                  </a:lnTo>
                  <a:lnTo>
                    <a:pt x="713346" y="148818"/>
                  </a:lnTo>
                  <a:lnTo>
                    <a:pt x="708990" y="188798"/>
                  </a:lnTo>
                  <a:lnTo>
                    <a:pt x="713346" y="228790"/>
                  </a:lnTo>
                  <a:lnTo>
                    <a:pt x="726084" y="267246"/>
                  </a:lnTo>
                  <a:lnTo>
                    <a:pt x="746747" y="302501"/>
                  </a:lnTo>
                  <a:lnTo>
                    <a:pt x="774814" y="332841"/>
                  </a:lnTo>
                  <a:lnTo>
                    <a:pt x="809815" y="356603"/>
                  </a:lnTo>
                  <a:lnTo>
                    <a:pt x="851255" y="372097"/>
                  </a:lnTo>
                  <a:lnTo>
                    <a:pt x="898664" y="377634"/>
                  </a:lnTo>
                  <a:lnTo>
                    <a:pt x="946061" y="372097"/>
                  </a:lnTo>
                  <a:lnTo>
                    <a:pt x="987488" y="356603"/>
                  </a:lnTo>
                  <a:lnTo>
                    <a:pt x="1022489" y="332841"/>
                  </a:lnTo>
                  <a:lnTo>
                    <a:pt x="1050544" y="302501"/>
                  </a:lnTo>
                  <a:lnTo>
                    <a:pt x="1071194" y="267246"/>
                  </a:lnTo>
                  <a:lnTo>
                    <a:pt x="1083945" y="228790"/>
                  </a:lnTo>
                  <a:lnTo>
                    <a:pt x="1088301" y="188798"/>
                  </a:lnTo>
                  <a:close/>
                </a:path>
                <a:path w="1604645" h="378460">
                  <a:moveTo>
                    <a:pt x="1347508" y="268490"/>
                  </a:moveTo>
                  <a:lnTo>
                    <a:pt x="1341323" y="230682"/>
                  </a:lnTo>
                  <a:lnTo>
                    <a:pt x="1299591" y="179197"/>
                  </a:lnTo>
                  <a:lnTo>
                    <a:pt x="1238681" y="155409"/>
                  </a:lnTo>
                  <a:lnTo>
                    <a:pt x="1205661" y="142189"/>
                  </a:lnTo>
                  <a:lnTo>
                    <a:pt x="1179207" y="119151"/>
                  </a:lnTo>
                  <a:lnTo>
                    <a:pt x="1168374" y="80505"/>
                  </a:lnTo>
                  <a:lnTo>
                    <a:pt x="1175385" y="56184"/>
                  </a:lnTo>
                  <a:lnTo>
                    <a:pt x="1192898" y="39255"/>
                  </a:lnTo>
                  <a:lnTo>
                    <a:pt x="1215644" y="29349"/>
                  </a:lnTo>
                  <a:lnTo>
                    <a:pt x="1238351" y="26136"/>
                  </a:lnTo>
                  <a:lnTo>
                    <a:pt x="1262761" y="26073"/>
                  </a:lnTo>
                  <a:lnTo>
                    <a:pt x="1277899" y="30822"/>
                  </a:lnTo>
                  <a:lnTo>
                    <a:pt x="1290078" y="44691"/>
                  </a:lnTo>
                  <a:lnTo>
                    <a:pt x="1305598" y="71958"/>
                  </a:lnTo>
                  <a:lnTo>
                    <a:pt x="1320482" y="60439"/>
                  </a:lnTo>
                  <a:lnTo>
                    <a:pt x="1292606" y="21551"/>
                  </a:lnTo>
                  <a:lnTo>
                    <a:pt x="1220228" y="1790"/>
                  </a:lnTo>
                  <a:lnTo>
                    <a:pt x="1173695" y="10109"/>
                  </a:lnTo>
                  <a:lnTo>
                    <a:pt x="1136053" y="33070"/>
                  </a:lnTo>
                  <a:lnTo>
                    <a:pt x="1110856" y="67652"/>
                  </a:lnTo>
                  <a:lnTo>
                    <a:pt x="1101674" y="110845"/>
                  </a:lnTo>
                  <a:lnTo>
                    <a:pt x="1113942" y="155803"/>
                  </a:lnTo>
                  <a:lnTo>
                    <a:pt x="1141666" y="183883"/>
                  </a:lnTo>
                  <a:lnTo>
                    <a:pt x="1171206" y="198920"/>
                  </a:lnTo>
                  <a:lnTo>
                    <a:pt x="1188935" y="204736"/>
                  </a:lnTo>
                  <a:lnTo>
                    <a:pt x="1220927" y="215658"/>
                  </a:lnTo>
                  <a:lnTo>
                    <a:pt x="1249680" y="229196"/>
                  </a:lnTo>
                  <a:lnTo>
                    <a:pt x="1270419" y="249174"/>
                  </a:lnTo>
                  <a:lnTo>
                    <a:pt x="1278394" y="279425"/>
                  </a:lnTo>
                  <a:lnTo>
                    <a:pt x="1270482" y="313436"/>
                  </a:lnTo>
                  <a:lnTo>
                    <a:pt x="1251673" y="334733"/>
                  </a:lnTo>
                  <a:lnTo>
                    <a:pt x="1229309" y="345732"/>
                  </a:lnTo>
                  <a:lnTo>
                    <a:pt x="1210754" y="348869"/>
                  </a:lnTo>
                  <a:lnTo>
                    <a:pt x="1196238" y="347764"/>
                  </a:lnTo>
                  <a:lnTo>
                    <a:pt x="1176083" y="342176"/>
                  </a:lnTo>
                  <a:lnTo>
                    <a:pt x="1154036" y="328701"/>
                  </a:lnTo>
                  <a:lnTo>
                    <a:pt x="1133856" y="303898"/>
                  </a:lnTo>
                  <a:lnTo>
                    <a:pt x="1124800" y="310756"/>
                  </a:lnTo>
                  <a:lnTo>
                    <a:pt x="1116520" y="317754"/>
                  </a:lnTo>
                  <a:lnTo>
                    <a:pt x="1108125" y="325374"/>
                  </a:lnTo>
                  <a:lnTo>
                    <a:pt x="1130261" y="355815"/>
                  </a:lnTo>
                  <a:lnTo>
                    <a:pt x="1149273" y="371462"/>
                  </a:lnTo>
                  <a:lnTo>
                    <a:pt x="1175639" y="377215"/>
                  </a:lnTo>
                  <a:lnTo>
                    <a:pt x="1219822" y="378040"/>
                  </a:lnTo>
                  <a:lnTo>
                    <a:pt x="1270000" y="369277"/>
                  </a:lnTo>
                  <a:lnTo>
                    <a:pt x="1310525" y="345541"/>
                  </a:lnTo>
                  <a:lnTo>
                    <a:pt x="1337627" y="310667"/>
                  </a:lnTo>
                  <a:lnTo>
                    <a:pt x="1347508" y="268490"/>
                  </a:lnTo>
                  <a:close/>
                </a:path>
                <a:path w="1604645" h="378460">
                  <a:moveTo>
                    <a:pt x="1604568" y="338734"/>
                  </a:moveTo>
                  <a:lnTo>
                    <a:pt x="1447596" y="338734"/>
                  </a:lnTo>
                  <a:lnTo>
                    <a:pt x="1447596" y="192684"/>
                  </a:lnTo>
                  <a:lnTo>
                    <a:pt x="1593634" y="192684"/>
                  </a:lnTo>
                  <a:lnTo>
                    <a:pt x="1593634" y="167284"/>
                  </a:lnTo>
                  <a:lnTo>
                    <a:pt x="1447596" y="167284"/>
                  </a:lnTo>
                  <a:lnTo>
                    <a:pt x="1447596" y="33934"/>
                  </a:lnTo>
                  <a:lnTo>
                    <a:pt x="1602905" y="33934"/>
                  </a:lnTo>
                  <a:lnTo>
                    <a:pt x="1602905" y="8534"/>
                  </a:lnTo>
                  <a:lnTo>
                    <a:pt x="1379270" y="8534"/>
                  </a:lnTo>
                  <a:lnTo>
                    <a:pt x="1379270" y="33934"/>
                  </a:lnTo>
                  <a:lnTo>
                    <a:pt x="1379270" y="167284"/>
                  </a:lnTo>
                  <a:lnTo>
                    <a:pt x="1379270" y="192684"/>
                  </a:lnTo>
                  <a:lnTo>
                    <a:pt x="1379270" y="338734"/>
                  </a:lnTo>
                  <a:lnTo>
                    <a:pt x="1379270" y="361594"/>
                  </a:lnTo>
                  <a:lnTo>
                    <a:pt x="1379270" y="366674"/>
                  </a:lnTo>
                  <a:lnTo>
                    <a:pt x="1604162" y="366674"/>
                  </a:lnTo>
                  <a:lnTo>
                    <a:pt x="1604162" y="361594"/>
                  </a:lnTo>
                  <a:lnTo>
                    <a:pt x="1604568" y="361594"/>
                  </a:lnTo>
                  <a:lnTo>
                    <a:pt x="1604568" y="338734"/>
                  </a:lnTo>
                  <a:close/>
                </a:path>
              </a:pathLst>
            </a:custGeom>
            <a:solidFill>
              <a:srgbClr val="241B1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3" name="object 53"/>
            <p:cNvGrpSpPr/>
            <p:nvPr/>
          </p:nvGrpSpPr>
          <p:grpSpPr>
            <a:xfrm>
              <a:off x="2705361" y="3076256"/>
              <a:ext cx="414020" cy="513715"/>
              <a:chOff x="2705361" y="3076256"/>
              <a:chExt cx="414020" cy="513715"/>
            </a:xfrm>
          </p:grpSpPr>
          <p:sp>
            <p:nvSpPr>
              <p:cNvPr id="54" name="object 54"/>
              <p:cNvSpPr/>
              <p:nvPr/>
            </p:nvSpPr>
            <p:spPr>
              <a:xfrm>
                <a:off x="2941386" y="3236950"/>
                <a:ext cx="177800" cy="353060"/>
              </a:xfrm>
              <a:custGeom>
                <a:avLst/>
                <a:gdLst/>
                <a:ahLst/>
                <a:cxnLst/>
                <a:rect l="l" t="t" r="r" b="b"/>
                <a:pathLst>
                  <a:path w="177800" h="353060">
                    <a:moveTo>
                      <a:pt x="177393" y="0"/>
                    </a:moveTo>
                    <a:lnTo>
                      <a:pt x="0" y="0"/>
                    </a:lnTo>
                    <a:lnTo>
                      <a:pt x="13501" y="8183"/>
                    </a:lnTo>
                    <a:lnTo>
                      <a:pt x="24696" y="18259"/>
                    </a:lnTo>
                    <a:lnTo>
                      <a:pt x="33313" y="29578"/>
                    </a:lnTo>
                    <a:lnTo>
                      <a:pt x="39077" y="41490"/>
                    </a:lnTo>
                    <a:lnTo>
                      <a:pt x="149009" y="352805"/>
                    </a:lnTo>
                    <a:lnTo>
                      <a:pt x="177393" y="352780"/>
                    </a:lnTo>
                    <a:lnTo>
                      <a:pt x="177393" y="0"/>
                    </a:lnTo>
                    <a:close/>
                  </a:path>
                </a:pathLst>
              </a:custGeom>
              <a:solidFill>
                <a:srgbClr val="00AFE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object 55"/>
              <p:cNvSpPr/>
              <p:nvPr/>
            </p:nvSpPr>
            <p:spPr>
              <a:xfrm>
                <a:off x="2705361" y="3076256"/>
                <a:ext cx="376555" cy="513715"/>
              </a:xfrm>
              <a:custGeom>
                <a:avLst/>
                <a:gdLst/>
                <a:ahLst/>
                <a:cxnLst/>
                <a:rect l="l" t="t" r="r" b="b"/>
                <a:pathLst>
                  <a:path w="376555" h="513714">
                    <a:moveTo>
                      <a:pt x="73723" y="0"/>
                    </a:moveTo>
                    <a:lnTo>
                      <a:pt x="0" y="0"/>
                    </a:lnTo>
                    <a:lnTo>
                      <a:pt x="0" y="513473"/>
                    </a:lnTo>
                    <a:lnTo>
                      <a:pt x="121005" y="513473"/>
                    </a:lnTo>
                    <a:lnTo>
                      <a:pt x="188925" y="294131"/>
                    </a:lnTo>
                    <a:lnTo>
                      <a:pt x="194081" y="292849"/>
                    </a:lnTo>
                    <a:lnTo>
                      <a:pt x="206578" y="292849"/>
                    </a:lnTo>
                    <a:lnTo>
                      <a:pt x="211708" y="294131"/>
                    </a:lnTo>
                    <a:lnTo>
                      <a:pt x="279653" y="513473"/>
                    </a:lnTo>
                    <a:lnTo>
                      <a:pt x="376237" y="513473"/>
                    </a:lnTo>
                    <a:lnTo>
                      <a:pt x="267296" y="204952"/>
                    </a:lnTo>
                    <a:lnTo>
                      <a:pt x="243124" y="174380"/>
                    </a:lnTo>
                    <a:lnTo>
                      <a:pt x="200329" y="160896"/>
                    </a:lnTo>
                    <a:lnTo>
                      <a:pt x="177125" y="164576"/>
                    </a:lnTo>
                    <a:lnTo>
                      <a:pt x="157530" y="174380"/>
                    </a:lnTo>
                    <a:lnTo>
                      <a:pt x="142594" y="188456"/>
                    </a:lnTo>
                    <a:lnTo>
                      <a:pt x="133362" y="204952"/>
                    </a:lnTo>
                    <a:lnTo>
                      <a:pt x="96037" y="310667"/>
                    </a:lnTo>
                    <a:lnTo>
                      <a:pt x="96037" y="160096"/>
                    </a:lnTo>
                    <a:lnTo>
                      <a:pt x="73723" y="0"/>
                    </a:lnTo>
                    <a:close/>
                  </a:path>
                </a:pathLst>
              </a:custGeom>
              <a:solidFill>
                <a:srgbClr val="0063A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56" name="object 56"/>
          <p:cNvGrpSpPr/>
          <p:nvPr/>
        </p:nvGrpSpPr>
        <p:grpSpPr>
          <a:xfrm>
            <a:off x="508820" y="692946"/>
            <a:ext cx="2249805" cy="355600"/>
            <a:chOff x="508820" y="692946"/>
            <a:chExt cx="2249805" cy="355600"/>
          </a:xfrm>
        </p:grpSpPr>
        <p:sp>
          <p:nvSpPr>
            <p:cNvPr id="57" name="object 57"/>
            <p:cNvSpPr/>
            <p:nvPr/>
          </p:nvSpPr>
          <p:spPr>
            <a:xfrm>
              <a:off x="508812" y="692949"/>
              <a:ext cx="2127250" cy="355600"/>
            </a:xfrm>
            <a:custGeom>
              <a:avLst/>
              <a:gdLst/>
              <a:ahLst/>
              <a:cxnLst/>
              <a:rect l="l" t="t" r="r" b="b"/>
              <a:pathLst>
                <a:path w="2127250" h="355600">
                  <a:moveTo>
                    <a:pt x="340563" y="12763"/>
                  </a:moveTo>
                  <a:lnTo>
                    <a:pt x="304" y="12763"/>
                  </a:lnTo>
                  <a:lnTo>
                    <a:pt x="0" y="91440"/>
                  </a:lnTo>
                  <a:lnTo>
                    <a:pt x="5905" y="89369"/>
                  </a:lnTo>
                  <a:lnTo>
                    <a:pt x="12077" y="88150"/>
                  </a:lnTo>
                  <a:lnTo>
                    <a:pt x="18326" y="87845"/>
                  </a:lnTo>
                  <a:lnTo>
                    <a:pt x="114871" y="87845"/>
                  </a:lnTo>
                  <a:lnTo>
                    <a:pt x="114871" y="338455"/>
                  </a:lnTo>
                  <a:lnTo>
                    <a:pt x="225082" y="338455"/>
                  </a:lnTo>
                  <a:lnTo>
                    <a:pt x="225082" y="87236"/>
                  </a:lnTo>
                  <a:lnTo>
                    <a:pt x="315175" y="87236"/>
                  </a:lnTo>
                  <a:lnTo>
                    <a:pt x="321602" y="87464"/>
                  </a:lnTo>
                  <a:lnTo>
                    <a:pt x="327990" y="88150"/>
                  </a:lnTo>
                  <a:lnTo>
                    <a:pt x="334327" y="89281"/>
                  </a:lnTo>
                  <a:lnTo>
                    <a:pt x="340563" y="90843"/>
                  </a:lnTo>
                  <a:lnTo>
                    <a:pt x="340563" y="12763"/>
                  </a:lnTo>
                  <a:close/>
                </a:path>
                <a:path w="2127250" h="355600">
                  <a:moveTo>
                    <a:pt x="725106" y="338150"/>
                  </a:moveTo>
                  <a:lnTo>
                    <a:pt x="631558" y="196253"/>
                  </a:lnTo>
                  <a:lnTo>
                    <a:pt x="648487" y="185178"/>
                  </a:lnTo>
                  <a:lnTo>
                    <a:pt x="668515" y="167474"/>
                  </a:lnTo>
                  <a:lnTo>
                    <a:pt x="685088" y="141414"/>
                  </a:lnTo>
                  <a:lnTo>
                    <a:pt x="691616" y="105257"/>
                  </a:lnTo>
                  <a:lnTo>
                    <a:pt x="680618" y="63957"/>
                  </a:lnTo>
                  <a:lnTo>
                    <a:pt x="653440" y="36258"/>
                  </a:lnTo>
                  <a:lnTo>
                    <a:pt x="616369" y="19469"/>
                  </a:lnTo>
                  <a:lnTo>
                    <a:pt x="575691" y="10845"/>
                  </a:lnTo>
                  <a:lnTo>
                    <a:pt x="537667" y="7670"/>
                  </a:lnTo>
                  <a:lnTo>
                    <a:pt x="508571" y="7213"/>
                  </a:lnTo>
                  <a:lnTo>
                    <a:pt x="482015" y="7620"/>
                  </a:lnTo>
                  <a:lnTo>
                    <a:pt x="445249" y="8737"/>
                  </a:lnTo>
                  <a:lnTo>
                    <a:pt x="405625" y="10439"/>
                  </a:lnTo>
                  <a:lnTo>
                    <a:pt x="370433" y="12623"/>
                  </a:lnTo>
                  <a:lnTo>
                    <a:pt x="370433" y="338455"/>
                  </a:lnTo>
                  <a:lnTo>
                    <a:pt x="480949" y="338455"/>
                  </a:lnTo>
                  <a:lnTo>
                    <a:pt x="480949" y="77482"/>
                  </a:lnTo>
                  <a:lnTo>
                    <a:pt x="495388" y="75831"/>
                  </a:lnTo>
                  <a:lnTo>
                    <a:pt x="509892" y="75082"/>
                  </a:lnTo>
                  <a:lnTo>
                    <a:pt x="524421" y="75234"/>
                  </a:lnTo>
                  <a:lnTo>
                    <a:pt x="538911" y="76288"/>
                  </a:lnTo>
                  <a:lnTo>
                    <a:pt x="555612" y="80441"/>
                  </a:lnTo>
                  <a:lnTo>
                    <a:pt x="569036" y="90271"/>
                  </a:lnTo>
                  <a:lnTo>
                    <a:pt x="577862" y="104368"/>
                  </a:lnTo>
                  <a:lnTo>
                    <a:pt x="580796" y="121335"/>
                  </a:lnTo>
                  <a:lnTo>
                    <a:pt x="576021" y="144145"/>
                  </a:lnTo>
                  <a:lnTo>
                    <a:pt x="562038" y="163131"/>
                  </a:lnTo>
                  <a:lnTo>
                    <a:pt x="539369" y="176796"/>
                  </a:lnTo>
                  <a:lnTo>
                    <a:pt x="508571" y="183642"/>
                  </a:lnTo>
                  <a:lnTo>
                    <a:pt x="591756" y="338150"/>
                  </a:lnTo>
                  <a:lnTo>
                    <a:pt x="725106" y="338150"/>
                  </a:lnTo>
                  <a:close/>
                </a:path>
                <a:path w="2127250" h="355600">
                  <a:moveTo>
                    <a:pt x="1048232" y="14262"/>
                  </a:moveTo>
                  <a:lnTo>
                    <a:pt x="953795" y="14262"/>
                  </a:lnTo>
                  <a:lnTo>
                    <a:pt x="953795" y="232892"/>
                  </a:lnTo>
                  <a:lnTo>
                    <a:pt x="952931" y="251523"/>
                  </a:lnTo>
                  <a:lnTo>
                    <a:pt x="916940" y="281305"/>
                  </a:lnTo>
                  <a:lnTo>
                    <a:pt x="901458" y="282016"/>
                  </a:lnTo>
                  <a:lnTo>
                    <a:pt x="885990" y="281305"/>
                  </a:lnTo>
                  <a:lnTo>
                    <a:pt x="848969" y="264922"/>
                  </a:lnTo>
                  <a:lnTo>
                    <a:pt x="842530" y="230187"/>
                  </a:lnTo>
                  <a:lnTo>
                    <a:pt x="842530" y="13665"/>
                  </a:lnTo>
                  <a:lnTo>
                    <a:pt x="731710" y="13665"/>
                  </a:lnTo>
                  <a:lnTo>
                    <a:pt x="731266" y="255270"/>
                  </a:lnTo>
                  <a:lnTo>
                    <a:pt x="738085" y="297281"/>
                  </a:lnTo>
                  <a:lnTo>
                    <a:pt x="791235" y="344335"/>
                  </a:lnTo>
                  <a:lnTo>
                    <a:pt x="836612" y="353415"/>
                  </a:lnTo>
                  <a:lnTo>
                    <a:pt x="893876" y="355574"/>
                  </a:lnTo>
                  <a:lnTo>
                    <a:pt x="933335" y="354063"/>
                  </a:lnTo>
                  <a:lnTo>
                    <a:pt x="972375" y="348869"/>
                  </a:lnTo>
                  <a:lnTo>
                    <a:pt x="1010767" y="340055"/>
                  </a:lnTo>
                  <a:lnTo>
                    <a:pt x="1048232" y="327634"/>
                  </a:lnTo>
                  <a:lnTo>
                    <a:pt x="1048232" y="14262"/>
                  </a:lnTo>
                  <a:close/>
                </a:path>
                <a:path w="2127250" h="355600">
                  <a:moveTo>
                    <a:pt x="1398549" y="234848"/>
                  </a:moveTo>
                  <a:lnTo>
                    <a:pt x="1385227" y="181952"/>
                  </a:lnTo>
                  <a:lnTo>
                    <a:pt x="1355496" y="151663"/>
                  </a:lnTo>
                  <a:lnTo>
                    <a:pt x="1317256" y="135902"/>
                  </a:lnTo>
                  <a:lnTo>
                    <a:pt x="1278432" y="126593"/>
                  </a:lnTo>
                  <a:lnTo>
                    <a:pt x="1252664" y="119913"/>
                  </a:lnTo>
                  <a:lnTo>
                    <a:pt x="1232090" y="112445"/>
                  </a:lnTo>
                  <a:lnTo>
                    <a:pt x="1218692" y="102704"/>
                  </a:lnTo>
                  <a:lnTo>
                    <a:pt x="1214462" y="89204"/>
                  </a:lnTo>
                  <a:lnTo>
                    <a:pt x="1222070" y="76708"/>
                  </a:lnTo>
                  <a:lnTo>
                    <a:pt x="1239837" y="69850"/>
                  </a:lnTo>
                  <a:lnTo>
                    <a:pt x="1263243" y="66967"/>
                  </a:lnTo>
                  <a:lnTo>
                    <a:pt x="1287741" y="66382"/>
                  </a:lnTo>
                  <a:lnTo>
                    <a:pt x="1310474" y="67449"/>
                  </a:lnTo>
                  <a:lnTo>
                    <a:pt x="1333106" y="69761"/>
                  </a:lnTo>
                  <a:lnTo>
                    <a:pt x="1355572" y="73317"/>
                  </a:lnTo>
                  <a:lnTo>
                    <a:pt x="1377835" y="78092"/>
                  </a:lnTo>
                  <a:lnTo>
                    <a:pt x="1377835" y="13525"/>
                  </a:lnTo>
                  <a:lnTo>
                    <a:pt x="1346733" y="9207"/>
                  </a:lnTo>
                  <a:lnTo>
                    <a:pt x="1315491" y="6197"/>
                  </a:lnTo>
                  <a:lnTo>
                    <a:pt x="1284147" y="4483"/>
                  </a:lnTo>
                  <a:lnTo>
                    <a:pt x="1252753" y="4064"/>
                  </a:lnTo>
                  <a:lnTo>
                    <a:pt x="1252448" y="3911"/>
                  </a:lnTo>
                  <a:lnTo>
                    <a:pt x="1195806" y="6985"/>
                  </a:lnTo>
                  <a:lnTo>
                    <a:pt x="1149070" y="18453"/>
                  </a:lnTo>
                  <a:lnTo>
                    <a:pt x="1114640" y="39801"/>
                  </a:lnTo>
                  <a:lnTo>
                    <a:pt x="1094905" y="72504"/>
                  </a:lnTo>
                  <a:lnTo>
                    <a:pt x="1092238" y="118033"/>
                  </a:lnTo>
                  <a:lnTo>
                    <a:pt x="1111415" y="167347"/>
                  </a:lnTo>
                  <a:lnTo>
                    <a:pt x="1147140" y="195097"/>
                  </a:lnTo>
                  <a:lnTo>
                    <a:pt x="1192009" y="209499"/>
                  </a:lnTo>
                  <a:lnTo>
                    <a:pt x="1238643" y="218782"/>
                  </a:lnTo>
                  <a:lnTo>
                    <a:pt x="1258379" y="223126"/>
                  </a:lnTo>
                  <a:lnTo>
                    <a:pt x="1273263" y="228676"/>
                  </a:lnTo>
                  <a:lnTo>
                    <a:pt x="1282319" y="238353"/>
                  </a:lnTo>
                  <a:lnTo>
                    <a:pt x="1284592" y="255117"/>
                  </a:lnTo>
                  <a:lnTo>
                    <a:pt x="1276705" y="270992"/>
                  </a:lnTo>
                  <a:lnTo>
                    <a:pt x="1258519" y="278168"/>
                  </a:lnTo>
                  <a:lnTo>
                    <a:pt x="1233754" y="279819"/>
                  </a:lnTo>
                  <a:lnTo>
                    <a:pt x="1206207" y="279146"/>
                  </a:lnTo>
                  <a:lnTo>
                    <a:pt x="1177124" y="277317"/>
                  </a:lnTo>
                  <a:lnTo>
                    <a:pt x="1148245" y="273621"/>
                  </a:lnTo>
                  <a:lnTo>
                    <a:pt x="1119670" y="268071"/>
                  </a:lnTo>
                  <a:lnTo>
                    <a:pt x="1091488" y="260680"/>
                  </a:lnTo>
                  <a:lnTo>
                    <a:pt x="1091488" y="334251"/>
                  </a:lnTo>
                  <a:lnTo>
                    <a:pt x="1134884" y="340944"/>
                  </a:lnTo>
                  <a:lnTo>
                    <a:pt x="1178534" y="345503"/>
                  </a:lnTo>
                  <a:lnTo>
                    <a:pt x="1222349" y="347929"/>
                  </a:lnTo>
                  <a:lnTo>
                    <a:pt x="1266266" y="348221"/>
                  </a:lnTo>
                  <a:lnTo>
                    <a:pt x="1327188" y="337693"/>
                  </a:lnTo>
                  <a:lnTo>
                    <a:pt x="1366215" y="316877"/>
                  </a:lnTo>
                  <a:lnTo>
                    <a:pt x="1388008" y="289979"/>
                  </a:lnTo>
                  <a:lnTo>
                    <a:pt x="1397228" y="261226"/>
                  </a:lnTo>
                  <a:lnTo>
                    <a:pt x="1398549" y="234848"/>
                  </a:lnTo>
                  <a:close/>
                </a:path>
                <a:path w="2127250" h="355600">
                  <a:moveTo>
                    <a:pt x="1716125" y="13373"/>
                  </a:moveTo>
                  <a:lnTo>
                    <a:pt x="1679486" y="7010"/>
                  </a:lnTo>
                  <a:lnTo>
                    <a:pt x="1642503" y="3454"/>
                  </a:lnTo>
                  <a:lnTo>
                    <a:pt x="1605368" y="2717"/>
                  </a:lnTo>
                  <a:lnTo>
                    <a:pt x="1568221" y="4813"/>
                  </a:lnTo>
                  <a:lnTo>
                    <a:pt x="1516253" y="15151"/>
                  </a:lnTo>
                  <a:lnTo>
                    <a:pt x="1477187" y="34226"/>
                  </a:lnTo>
                  <a:lnTo>
                    <a:pt x="1449793" y="63068"/>
                  </a:lnTo>
                  <a:lnTo>
                    <a:pt x="1432852" y="102717"/>
                  </a:lnTo>
                  <a:lnTo>
                    <a:pt x="1425130" y="154216"/>
                  </a:lnTo>
                  <a:lnTo>
                    <a:pt x="1426718" y="214731"/>
                  </a:lnTo>
                  <a:lnTo>
                    <a:pt x="1439125" y="263321"/>
                  </a:lnTo>
                  <a:lnTo>
                    <a:pt x="1461922" y="300240"/>
                  </a:lnTo>
                  <a:lnTo>
                    <a:pt x="1494688" y="325793"/>
                  </a:lnTo>
                  <a:lnTo>
                    <a:pt x="1536992" y="340258"/>
                  </a:lnTo>
                  <a:lnTo>
                    <a:pt x="1581607" y="346202"/>
                  </a:lnTo>
                  <a:lnTo>
                    <a:pt x="1626463" y="347560"/>
                  </a:lnTo>
                  <a:lnTo>
                    <a:pt x="1671218" y="344322"/>
                  </a:lnTo>
                  <a:lnTo>
                    <a:pt x="1715528" y="336511"/>
                  </a:lnTo>
                  <a:lnTo>
                    <a:pt x="1715528" y="276440"/>
                  </a:lnTo>
                  <a:lnTo>
                    <a:pt x="1694548" y="280504"/>
                  </a:lnTo>
                  <a:lnTo>
                    <a:pt x="1673377" y="283159"/>
                  </a:lnTo>
                  <a:lnTo>
                    <a:pt x="1652066" y="284416"/>
                  </a:lnTo>
                  <a:lnTo>
                    <a:pt x="1630692" y="284251"/>
                  </a:lnTo>
                  <a:lnTo>
                    <a:pt x="1588922" y="273799"/>
                  </a:lnTo>
                  <a:lnTo>
                    <a:pt x="1561172" y="248526"/>
                  </a:lnTo>
                  <a:lnTo>
                    <a:pt x="1546148" y="211467"/>
                  </a:lnTo>
                  <a:lnTo>
                    <a:pt x="1542542" y="165633"/>
                  </a:lnTo>
                  <a:lnTo>
                    <a:pt x="1552689" y="116217"/>
                  </a:lnTo>
                  <a:lnTo>
                    <a:pt x="1575523" y="85712"/>
                  </a:lnTo>
                  <a:lnTo>
                    <a:pt x="1605699" y="70231"/>
                  </a:lnTo>
                  <a:lnTo>
                    <a:pt x="1637893" y="65925"/>
                  </a:lnTo>
                  <a:lnTo>
                    <a:pt x="1657591" y="66459"/>
                  </a:lnTo>
                  <a:lnTo>
                    <a:pt x="1677225" y="68021"/>
                  </a:lnTo>
                  <a:lnTo>
                    <a:pt x="1696758" y="70599"/>
                  </a:lnTo>
                  <a:lnTo>
                    <a:pt x="1716125" y="74180"/>
                  </a:lnTo>
                  <a:lnTo>
                    <a:pt x="1716125" y="14122"/>
                  </a:lnTo>
                  <a:lnTo>
                    <a:pt x="1716125" y="13373"/>
                  </a:lnTo>
                  <a:close/>
                </a:path>
                <a:path w="2127250" h="355600">
                  <a:moveTo>
                    <a:pt x="2127110" y="189801"/>
                  </a:moveTo>
                  <a:lnTo>
                    <a:pt x="2126742" y="150901"/>
                  </a:lnTo>
                  <a:lnTo>
                    <a:pt x="2121039" y="112420"/>
                  </a:lnTo>
                  <a:lnTo>
                    <a:pt x="2107831" y="76428"/>
                  </a:lnTo>
                  <a:lnTo>
                    <a:pt x="2100262" y="66065"/>
                  </a:lnTo>
                  <a:lnTo>
                    <a:pt x="2084920" y="45046"/>
                  </a:lnTo>
                  <a:lnTo>
                    <a:pt x="2052828" y="22047"/>
                  </a:lnTo>
                  <a:lnTo>
                    <a:pt x="2014918" y="8343"/>
                  </a:lnTo>
                  <a:lnTo>
                    <a:pt x="2008492" y="7327"/>
                  </a:lnTo>
                  <a:lnTo>
                    <a:pt x="2008492" y="183045"/>
                  </a:lnTo>
                  <a:lnTo>
                    <a:pt x="2000542" y="237515"/>
                  </a:lnTo>
                  <a:lnTo>
                    <a:pt x="1982622" y="268579"/>
                  </a:lnTo>
                  <a:lnTo>
                    <a:pt x="1957552" y="282778"/>
                  </a:lnTo>
                  <a:lnTo>
                    <a:pt x="1928152" y="286651"/>
                  </a:lnTo>
                  <a:lnTo>
                    <a:pt x="1896033" y="282016"/>
                  </a:lnTo>
                  <a:lnTo>
                    <a:pt x="1870951" y="264464"/>
                  </a:lnTo>
                  <a:lnTo>
                    <a:pt x="1854352" y="231203"/>
                  </a:lnTo>
                  <a:lnTo>
                    <a:pt x="1847672" y="179438"/>
                  </a:lnTo>
                  <a:lnTo>
                    <a:pt x="1852307" y="125222"/>
                  </a:lnTo>
                  <a:lnTo>
                    <a:pt x="1867979" y="90157"/>
                  </a:lnTo>
                  <a:lnTo>
                    <a:pt x="1893277" y="71386"/>
                  </a:lnTo>
                  <a:lnTo>
                    <a:pt x="1926805" y="66065"/>
                  </a:lnTo>
                  <a:lnTo>
                    <a:pt x="1960867" y="70904"/>
                  </a:lnTo>
                  <a:lnTo>
                    <a:pt x="1987296" y="88239"/>
                  </a:lnTo>
                  <a:lnTo>
                    <a:pt x="2003894" y="123748"/>
                  </a:lnTo>
                  <a:lnTo>
                    <a:pt x="2008492" y="183045"/>
                  </a:lnTo>
                  <a:lnTo>
                    <a:pt x="2008492" y="7327"/>
                  </a:lnTo>
                  <a:lnTo>
                    <a:pt x="1973275" y="1714"/>
                  </a:lnTo>
                  <a:lnTo>
                    <a:pt x="1929955" y="0"/>
                  </a:lnTo>
                  <a:lnTo>
                    <a:pt x="1929206" y="609"/>
                  </a:lnTo>
                  <a:lnTo>
                    <a:pt x="1897748" y="800"/>
                  </a:lnTo>
                  <a:lnTo>
                    <a:pt x="1836051" y="11506"/>
                  </a:lnTo>
                  <a:lnTo>
                    <a:pt x="1774037" y="44653"/>
                  </a:lnTo>
                  <a:lnTo>
                    <a:pt x="1737626" y="114033"/>
                  </a:lnTo>
                  <a:lnTo>
                    <a:pt x="1731302" y="161417"/>
                  </a:lnTo>
                  <a:lnTo>
                    <a:pt x="1732419" y="209626"/>
                  </a:lnTo>
                  <a:lnTo>
                    <a:pt x="1742224" y="254482"/>
                  </a:lnTo>
                  <a:lnTo>
                    <a:pt x="1762213" y="292976"/>
                  </a:lnTo>
                  <a:lnTo>
                    <a:pt x="1793913" y="322084"/>
                  </a:lnTo>
                  <a:lnTo>
                    <a:pt x="1856638" y="345490"/>
                  </a:lnTo>
                  <a:lnTo>
                    <a:pt x="1926805" y="352120"/>
                  </a:lnTo>
                  <a:lnTo>
                    <a:pt x="1958289" y="351650"/>
                  </a:lnTo>
                  <a:lnTo>
                    <a:pt x="2019973" y="340487"/>
                  </a:lnTo>
                  <a:lnTo>
                    <a:pt x="2085441" y="303618"/>
                  </a:lnTo>
                  <a:lnTo>
                    <a:pt x="2096858" y="286651"/>
                  </a:lnTo>
                  <a:lnTo>
                    <a:pt x="2108924" y="268744"/>
                  </a:lnTo>
                  <a:lnTo>
                    <a:pt x="2122119" y="229425"/>
                  </a:lnTo>
                  <a:lnTo>
                    <a:pt x="2127110" y="189801"/>
                  </a:lnTo>
                  <a:close/>
                </a:path>
              </a:pathLst>
            </a:custGeom>
            <a:solidFill>
              <a:srgbClr val="2C684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8" name="object 58"/>
            <p:cNvPicPr/>
            <p:nvPr/>
          </p:nvPicPr>
          <p:blipFill>
            <a:blip r:embed="rId24" cstate="print"/>
            <a:stretch>
              <a:fillRect/>
            </a:stretch>
          </p:blipFill>
          <p:spPr>
            <a:xfrm>
              <a:off x="2670153" y="959930"/>
              <a:ext cx="88150" cy="87985"/>
            </a:xfrm>
            <a:prstGeom prst="rect">
              <a:avLst/>
            </a:prstGeom>
          </p:spPr>
        </p:pic>
      </p:grpSp>
      <p:grpSp>
        <p:nvGrpSpPr>
          <p:cNvPr id="197" name="群組 196">
            <a:extLst>
              <a:ext uri="{FF2B5EF4-FFF2-40B4-BE49-F238E27FC236}">
                <a16:creationId xmlns:a16="http://schemas.microsoft.com/office/drawing/2014/main" id="{A35B5FD3-9C90-160F-B2B1-B757185080D1}"/>
              </a:ext>
            </a:extLst>
          </p:cNvPr>
          <p:cNvGrpSpPr/>
          <p:nvPr/>
        </p:nvGrpSpPr>
        <p:grpSpPr>
          <a:xfrm>
            <a:off x="2048964" y="4238828"/>
            <a:ext cx="1294463" cy="1456597"/>
            <a:chOff x="2048964" y="4238828"/>
            <a:chExt cx="1294463" cy="1456597"/>
          </a:xfrm>
        </p:grpSpPr>
        <p:grpSp>
          <p:nvGrpSpPr>
            <p:cNvPr id="59" name="object 59"/>
            <p:cNvGrpSpPr/>
            <p:nvPr/>
          </p:nvGrpSpPr>
          <p:grpSpPr>
            <a:xfrm>
              <a:off x="2048964" y="5488415"/>
              <a:ext cx="512445" cy="207010"/>
              <a:chOff x="2048964" y="5488415"/>
              <a:chExt cx="512445" cy="207010"/>
            </a:xfrm>
          </p:grpSpPr>
          <p:pic>
            <p:nvPicPr>
              <p:cNvPr id="60" name="object 60"/>
              <p:cNvPicPr/>
              <p:nvPr/>
            </p:nvPicPr>
            <p:blipFill>
              <a:blip r:embed="rId25" cstate="print"/>
              <a:stretch>
                <a:fillRect/>
              </a:stretch>
            </p:blipFill>
            <p:spPr>
              <a:xfrm>
                <a:off x="2048964" y="5488415"/>
                <a:ext cx="382894" cy="206616"/>
              </a:xfrm>
              <a:prstGeom prst="rect">
                <a:avLst/>
              </a:prstGeom>
            </p:spPr>
          </p:pic>
          <p:sp>
            <p:nvSpPr>
              <p:cNvPr id="61" name="object 61"/>
              <p:cNvSpPr/>
              <p:nvPr/>
            </p:nvSpPr>
            <p:spPr>
              <a:xfrm>
                <a:off x="2459799" y="5491924"/>
                <a:ext cx="101600" cy="199390"/>
              </a:xfrm>
              <a:custGeom>
                <a:avLst/>
                <a:gdLst/>
                <a:ahLst/>
                <a:cxnLst/>
                <a:rect l="l" t="t" r="r" b="b"/>
                <a:pathLst>
                  <a:path w="101600" h="199389">
                    <a:moveTo>
                      <a:pt x="101523" y="0"/>
                    </a:moveTo>
                    <a:lnTo>
                      <a:pt x="0" y="0"/>
                    </a:lnTo>
                    <a:lnTo>
                      <a:pt x="0" y="35560"/>
                    </a:lnTo>
                    <a:lnTo>
                      <a:pt x="0" y="82550"/>
                    </a:lnTo>
                    <a:lnTo>
                      <a:pt x="0" y="118110"/>
                    </a:lnTo>
                    <a:lnTo>
                      <a:pt x="0" y="199390"/>
                    </a:lnTo>
                    <a:lnTo>
                      <a:pt x="37084" y="199390"/>
                    </a:lnTo>
                    <a:lnTo>
                      <a:pt x="37084" y="118110"/>
                    </a:lnTo>
                    <a:lnTo>
                      <a:pt x="98552" y="118110"/>
                    </a:lnTo>
                    <a:lnTo>
                      <a:pt x="98552" y="82550"/>
                    </a:lnTo>
                    <a:lnTo>
                      <a:pt x="37084" y="82550"/>
                    </a:lnTo>
                    <a:lnTo>
                      <a:pt x="37084" y="35560"/>
                    </a:lnTo>
                    <a:lnTo>
                      <a:pt x="101523" y="35560"/>
                    </a:lnTo>
                    <a:lnTo>
                      <a:pt x="101523" y="0"/>
                    </a:lnTo>
                    <a:close/>
                  </a:path>
                </a:pathLst>
              </a:custGeom>
              <a:solidFill>
                <a:srgbClr val="53545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2" name="object 62"/>
            <p:cNvGrpSpPr/>
            <p:nvPr/>
          </p:nvGrpSpPr>
          <p:grpSpPr>
            <a:xfrm>
              <a:off x="2586116" y="5487825"/>
              <a:ext cx="454659" cy="204470"/>
              <a:chOff x="2586116" y="5487825"/>
              <a:chExt cx="454659" cy="204470"/>
            </a:xfrm>
          </p:grpSpPr>
          <p:sp>
            <p:nvSpPr>
              <p:cNvPr id="63" name="object 63"/>
              <p:cNvSpPr/>
              <p:nvPr/>
            </p:nvSpPr>
            <p:spPr>
              <a:xfrm>
                <a:off x="2586113" y="5491924"/>
                <a:ext cx="241935" cy="200025"/>
              </a:xfrm>
              <a:custGeom>
                <a:avLst/>
                <a:gdLst/>
                <a:ahLst/>
                <a:cxnLst/>
                <a:rect l="l" t="t" r="r" b="b"/>
                <a:pathLst>
                  <a:path w="241935" h="200025">
                    <a:moveTo>
                      <a:pt x="110845" y="0"/>
                    </a:moveTo>
                    <a:lnTo>
                      <a:pt x="0" y="0"/>
                    </a:lnTo>
                    <a:lnTo>
                      <a:pt x="0" y="35560"/>
                    </a:lnTo>
                    <a:lnTo>
                      <a:pt x="36880" y="35560"/>
                    </a:lnTo>
                    <a:lnTo>
                      <a:pt x="36880" y="199390"/>
                    </a:lnTo>
                    <a:lnTo>
                      <a:pt x="73964" y="199390"/>
                    </a:lnTo>
                    <a:lnTo>
                      <a:pt x="73964" y="35560"/>
                    </a:lnTo>
                    <a:lnTo>
                      <a:pt x="110845" y="35560"/>
                    </a:lnTo>
                    <a:lnTo>
                      <a:pt x="110845" y="0"/>
                    </a:lnTo>
                    <a:close/>
                  </a:path>
                  <a:path w="241935" h="200025">
                    <a:moveTo>
                      <a:pt x="241909" y="152"/>
                    </a:moveTo>
                    <a:lnTo>
                      <a:pt x="135039" y="152"/>
                    </a:lnTo>
                    <a:lnTo>
                      <a:pt x="135039" y="35712"/>
                    </a:lnTo>
                    <a:lnTo>
                      <a:pt x="135039" y="82702"/>
                    </a:lnTo>
                    <a:lnTo>
                      <a:pt x="135039" y="118262"/>
                    </a:lnTo>
                    <a:lnTo>
                      <a:pt x="135039" y="163982"/>
                    </a:lnTo>
                    <a:lnTo>
                      <a:pt x="135039" y="199542"/>
                    </a:lnTo>
                    <a:lnTo>
                      <a:pt x="241909" y="199542"/>
                    </a:lnTo>
                    <a:lnTo>
                      <a:pt x="241909" y="163982"/>
                    </a:lnTo>
                    <a:lnTo>
                      <a:pt x="171919" y="163982"/>
                    </a:lnTo>
                    <a:lnTo>
                      <a:pt x="171919" y="118262"/>
                    </a:lnTo>
                    <a:lnTo>
                      <a:pt x="239141" y="118262"/>
                    </a:lnTo>
                    <a:lnTo>
                      <a:pt x="239141" y="82702"/>
                    </a:lnTo>
                    <a:lnTo>
                      <a:pt x="171919" y="82702"/>
                    </a:lnTo>
                    <a:lnTo>
                      <a:pt x="171919" y="35712"/>
                    </a:lnTo>
                    <a:lnTo>
                      <a:pt x="241909" y="35712"/>
                    </a:lnTo>
                    <a:lnTo>
                      <a:pt x="241909" y="152"/>
                    </a:lnTo>
                    <a:close/>
                  </a:path>
                </a:pathLst>
              </a:custGeom>
              <a:solidFill>
                <a:srgbClr val="53545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4" name="object 64"/>
              <p:cNvPicPr/>
              <p:nvPr/>
            </p:nvPicPr>
            <p:blipFill>
              <a:blip r:embed="rId26" cstate="print"/>
              <a:stretch>
                <a:fillRect/>
              </a:stretch>
            </p:blipFill>
            <p:spPr>
              <a:xfrm>
                <a:off x="2849043" y="5487825"/>
                <a:ext cx="131076" cy="204228"/>
              </a:xfrm>
              <a:prstGeom prst="rect">
                <a:avLst/>
              </a:prstGeom>
            </p:spPr>
          </p:pic>
          <p:sp>
            <p:nvSpPr>
              <p:cNvPr id="65" name="object 65"/>
              <p:cNvSpPr/>
              <p:nvPr/>
            </p:nvSpPr>
            <p:spPr>
              <a:xfrm>
                <a:off x="3003711" y="5607643"/>
                <a:ext cx="37465" cy="83820"/>
              </a:xfrm>
              <a:custGeom>
                <a:avLst/>
                <a:gdLst/>
                <a:ahLst/>
                <a:cxnLst/>
                <a:rect l="l" t="t" r="r" b="b"/>
                <a:pathLst>
                  <a:path w="37464" h="83820">
                    <a:moveTo>
                      <a:pt x="0" y="83820"/>
                    </a:moveTo>
                    <a:lnTo>
                      <a:pt x="36880" y="83820"/>
                    </a:lnTo>
                    <a:lnTo>
                      <a:pt x="36880" y="0"/>
                    </a:lnTo>
                    <a:lnTo>
                      <a:pt x="0" y="0"/>
                    </a:lnTo>
                    <a:lnTo>
                      <a:pt x="0" y="83820"/>
                    </a:lnTo>
                    <a:close/>
                  </a:path>
                </a:pathLst>
              </a:custGeom>
              <a:solidFill>
                <a:srgbClr val="53545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6" name="object 66"/>
            <p:cNvSpPr/>
            <p:nvPr/>
          </p:nvSpPr>
          <p:spPr>
            <a:xfrm>
              <a:off x="3003702" y="5492076"/>
              <a:ext cx="339725" cy="199390"/>
            </a:xfrm>
            <a:custGeom>
              <a:avLst/>
              <a:gdLst/>
              <a:ahLst/>
              <a:cxnLst/>
              <a:rect l="l" t="t" r="r" b="b"/>
              <a:pathLst>
                <a:path w="339725" h="199389">
                  <a:moveTo>
                    <a:pt x="145148" y="0"/>
                  </a:moveTo>
                  <a:lnTo>
                    <a:pt x="108064" y="0"/>
                  </a:lnTo>
                  <a:lnTo>
                    <a:pt x="108064" y="80010"/>
                  </a:lnTo>
                  <a:lnTo>
                    <a:pt x="36880" y="80010"/>
                  </a:lnTo>
                  <a:lnTo>
                    <a:pt x="36880" y="0"/>
                  </a:lnTo>
                  <a:lnTo>
                    <a:pt x="0" y="0"/>
                  </a:lnTo>
                  <a:lnTo>
                    <a:pt x="0" y="80010"/>
                  </a:lnTo>
                  <a:lnTo>
                    <a:pt x="0" y="115570"/>
                  </a:lnTo>
                  <a:lnTo>
                    <a:pt x="108064" y="115570"/>
                  </a:lnTo>
                  <a:lnTo>
                    <a:pt x="108064" y="199390"/>
                  </a:lnTo>
                  <a:lnTo>
                    <a:pt x="145148" y="199390"/>
                  </a:lnTo>
                  <a:lnTo>
                    <a:pt x="145148" y="115570"/>
                  </a:lnTo>
                  <a:lnTo>
                    <a:pt x="145148" y="80010"/>
                  </a:lnTo>
                  <a:lnTo>
                    <a:pt x="145148" y="0"/>
                  </a:lnTo>
                  <a:close/>
                </a:path>
                <a:path w="339725" h="199389">
                  <a:moveTo>
                    <a:pt x="206425" y="114"/>
                  </a:moveTo>
                  <a:lnTo>
                    <a:pt x="169545" y="114"/>
                  </a:lnTo>
                  <a:lnTo>
                    <a:pt x="169545" y="199390"/>
                  </a:lnTo>
                  <a:lnTo>
                    <a:pt x="206425" y="199390"/>
                  </a:lnTo>
                  <a:lnTo>
                    <a:pt x="206425" y="114"/>
                  </a:lnTo>
                  <a:close/>
                </a:path>
                <a:path w="339725" h="199389">
                  <a:moveTo>
                    <a:pt x="339458" y="0"/>
                  </a:moveTo>
                  <a:lnTo>
                    <a:pt x="232587" y="0"/>
                  </a:lnTo>
                  <a:lnTo>
                    <a:pt x="232587" y="35560"/>
                  </a:lnTo>
                  <a:lnTo>
                    <a:pt x="232587" y="82550"/>
                  </a:lnTo>
                  <a:lnTo>
                    <a:pt x="232587" y="118110"/>
                  </a:lnTo>
                  <a:lnTo>
                    <a:pt x="232587" y="163830"/>
                  </a:lnTo>
                  <a:lnTo>
                    <a:pt x="232587" y="199390"/>
                  </a:lnTo>
                  <a:lnTo>
                    <a:pt x="339458" y="199390"/>
                  </a:lnTo>
                  <a:lnTo>
                    <a:pt x="339458" y="163830"/>
                  </a:lnTo>
                  <a:lnTo>
                    <a:pt x="269468" y="163830"/>
                  </a:lnTo>
                  <a:lnTo>
                    <a:pt x="269468" y="118110"/>
                  </a:lnTo>
                  <a:lnTo>
                    <a:pt x="336486" y="118110"/>
                  </a:lnTo>
                  <a:lnTo>
                    <a:pt x="336486" y="82550"/>
                  </a:lnTo>
                  <a:lnTo>
                    <a:pt x="269468" y="82550"/>
                  </a:lnTo>
                  <a:lnTo>
                    <a:pt x="269468" y="35560"/>
                  </a:lnTo>
                  <a:lnTo>
                    <a:pt x="339458" y="35560"/>
                  </a:lnTo>
                  <a:lnTo>
                    <a:pt x="339458" y="0"/>
                  </a:lnTo>
                  <a:close/>
                </a:path>
              </a:pathLst>
            </a:custGeom>
            <a:solidFill>
              <a:srgbClr val="53545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object 67"/>
            <p:cNvSpPr/>
            <p:nvPr/>
          </p:nvSpPr>
          <p:spPr>
            <a:xfrm>
              <a:off x="2216454" y="4238828"/>
              <a:ext cx="959485" cy="1082675"/>
            </a:xfrm>
            <a:custGeom>
              <a:avLst/>
              <a:gdLst/>
              <a:ahLst/>
              <a:cxnLst/>
              <a:rect l="l" t="t" r="r" b="b"/>
              <a:pathLst>
                <a:path w="959485" h="1082675">
                  <a:moveTo>
                    <a:pt x="698665" y="492861"/>
                  </a:moveTo>
                  <a:lnTo>
                    <a:pt x="689305" y="450469"/>
                  </a:lnTo>
                  <a:lnTo>
                    <a:pt x="616927" y="369798"/>
                  </a:lnTo>
                  <a:lnTo>
                    <a:pt x="596201" y="361480"/>
                  </a:lnTo>
                  <a:lnTo>
                    <a:pt x="585076" y="363562"/>
                  </a:lnTo>
                  <a:lnTo>
                    <a:pt x="575487" y="369798"/>
                  </a:lnTo>
                  <a:lnTo>
                    <a:pt x="569937" y="375348"/>
                  </a:lnTo>
                  <a:lnTo>
                    <a:pt x="566953" y="382689"/>
                  </a:lnTo>
                  <a:lnTo>
                    <a:pt x="566953" y="398157"/>
                  </a:lnTo>
                  <a:lnTo>
                    <a:pt x="569937" y="405498"/>
                  </a:lnTo>
                  <a:lnTo>
                    <a:pt x="632980" y="468541"/>
                  </a:lnTo>
                  <a:lnTo>
                    <a:pt x="635965" y="473506"/>
                  </a:lnTo>
                  <a:lnTo>
                    <a:pt x="639927" y="485203"/>
                  </a:lnTo>
                  <a:lnTo>
                    <a:pt x="640524" y="491947"/>
                  </a:lnTo>
                  <a:lnTo>
                    <a:pt x="639330" y="506222"/>
                  </a:lnTo>
                  <a:lnTo>
                    <a:pt x="618515" y="542709"/>
                  </a:lnTo>
                  <a:lnTo>
                    <a:pt x="398221" y="762800"/>
                  </a:lnTo>
                  <a:lnTo>
                    <a:pt x="361924" y="783628"/>
                  </a:lnTo>
                  <a:lnTo>
                    <a:pt x="347459" y="784809"/>
                  </a:lnTo>
                  <a:lnTo>
                    <a:pt x="340715" y="784021"/>
                  </a:lnTo>
                  <a:lnTo>
                    <a:pt x="65887" y="519506"/>
                  </a:lnTo>
                  <a:lnTo>
                    <a:pt x="58356" y="496112"/>
                  </a:lnTo>
                  <a:lnTo>
                    <a:pt x="59347" y="481634"/>
                  </a:lnTo>
                  <a:lnTo>
                    <a:pt x="80365" y="445350"/>
                  </a:lnTo>
                  <a:lnTo>
                    <a:pt x="445808" y="79908"/>
                  </a:lnTo>
                  <a:lnTo>
                    <a:pt x="482295" y="59093"/>
                  </a:lnTo>
                  <a:lnTo>
                    <a:pt x="496570" y="57899"/>
                  </a:lnTo>
                  <a:lnTo>
                    <a:pt x="503110" y="58686"/>
                  </a:lnTo>
                  <a:lnTo>
                    <a:pt x="514807" y="62661"/>
                  </a:lnTo>
                  <a:lnTo>
                    <a:pt x="519760" y="65633"/>
                  </a:lnTo>
                  <a:lnTo>
                    <a:pt x="612368" y="158229"/>
                  </a:lnTo>
                  <a:lnTo>
                    <a:pt x="621957" y="164477"/>
                  </a:lnTo>
                  <a:lnTo>
                    <a:pt x="659358" y="152679"/>
                  </a:lnTo>
                  <a:lnTo>
                    <a:pt x="565365" y="28549"/>
                  </a:lnTo>
                  <a:lnTo>
                    <a:pt x="527494" y="5346"/>
                  </a:lnTo>
                  <a:lnTo>
                    <a:pt x="491210" y="0"/>
                  </a:lnTo>
                  <a:lnTo>
                    <a:pt x="484466" y="393"/>
                  </a:lnTo>
                  <a:lnTo>
                    <a:pt x="442036" y="12090"/>
                  </a:lnTo>
                  <a:lnTo>
                    <a:pt x="404368" y="38862"/>
                  </a:lnTo>
                  <a:lnTo>
                    <a:pt x="38925" y="404101"/>
                  </a:lnTo>
                  <a:lnTo>
                    <a:pt x="12153" y="441782"/>
                  </a:lnTo>
                  <a:lnTo>
                    <a:pt x="457" y="484212"/>
                  </a:lnTo>
                  <a:lnTo>
                    <a:pt x="0" y="495363"/>
                  </a:lnTo>
                  <a:lnTo>
                    <a:pt x="673" y="506222"/>
                  </a:lnTo>
                  <a:lnTo>
                    <a:pt x="14757" y="547573"/>
                  </a:lnTo>
                  <a:lnTo>
                    <a:pt x="278257" y="814755"/>
                  </a:lnTo>
                  <a:lnTo>
                    <a:pt x="316318" y="838149"/>
                  </a:lnTo>
                  <a:lnTo>
                    <a:pt x="352615" y="843305"/>
                  </a:lnTo>
                  <a:lnTo>
                    <a:pt x="359359" y="842911"/>
                  </a:lnTo>
                  <a:lnTo>
                    <a:pt x="401789" y="831215"/>
                  </a:lnTo>
                  <a:lnTo>
                    <a:pt x="439458" y="804443"/>
                  </a:lnTo>
                  <a:lnTo>
                    <a:pt x="659752" y="584149"/>
                  </a:lnTo>
                  <a:lnTo>
                    <a:pt x="686523" y="546468"/>
                  </a:lnTo>
                  <a:lnTo>
                    <a:pt x="698220" y="504037"/>
                  </a:lnTo>
                  <a:lnTo>
                    <a:pt x="698665" y="492861"/>
                  </a:lnTo>
                  <a:close/>
                </a:path>
                <a:path w="959485" h="1082675">
                  <a:moveTo>
                    <a:pt x="959218" y="586359"/>
                  </a:moveTo>
                  <a:lnTo>
                    <a:pt x="949769" y="544004"/>
                  </a:lnTo>
                  <a:lnTo>
                    <a:pt x="681164" y="267093"/>
                  </a:lnTo>
                  <a:lnTo>
                    <a:pt x="643102" y="243890"/>
                  </a:lnTo>
                  <a:lnTo>
                    <a:pt x="611162" y="238683"/>
                  </a:lnTo>
                  <a:lnTo>
                    <a:pt x="600062" y="239128"/>
                  </a:lnTo>
                  <a:lnTo>
                    <a:pt x="557631" y="250825"/>
                  </a:lnTo>
                  <a:lnTo>
                    <a:pt x="519963" y="277596"/>
                  </a:lnTo>
                  <a:lnTo>
                    <a:pt x="299859" y="497890"/>
                  </a:lnTo>
                  <a:lnTo>
                    <a:pt x="273100" y="535571"/>
                  </a:lnTo>
                  <a:lnTo>
                    <a:pt x="261391" y="578002"/>
                  </a:lnTo>
                  <a:lnTo>
                    <a:pt x="260934" y="589165"/>
                  </a:lnTo>
                  <a:lnTo>
                    <a:pt x="261620" y="600036"/>
                  </a:lnTo>
                  <a:lnTo>
                    <a:pt x="275551" y="641388"/>
                  </a:lnTo>
                  <a:lnTo>
                    <a:pt x="342887" y="712241"/>
                  </a:lnTo>
                  <a:lnTo>
                    <a:pt x="363613" y="720572"/>
                  </a:lnTo>
                  <a:lnTo>
                    <a:pt x="374738" y="718489"/>
                  </a:lnTo>
                  <a:lnTo>
                    <a:pt x="392861" y="683882"/>
                  </a:lnTo>
                  <a:lnTo>
                    <a:pt x="326834" y="613295"/>
                  </a:lnTo>
                  <a:lnTo>
                    <a:pt x="323659" y="608342"/>
                  </a:lnTo>
                  <a:lnTo>
                    <a:pt x="319887" y="596633"/>
                  </a:lnTo>
                  <a:lnTo>
                    <a:pt x="319290" y="590092"/>
                  </a:lnTo>
                  <a:lnTo>
                    <a:pt x="320484" y="575614"/>
                  </a:lnTo>
                  <a:lnTo>
                    <a:pt x="341312" y="539140"/>
                  </a:lnTo>
                  <a:lnTo>
                    <a:pt x="561606" y="318846"/>
                  </a:lnTo>
                  <a:lnTo>
                    <a:pt x="598081" y="298018"/>
                  </a:lnTo>
                  <a:lnTo>
                    <a:pt x="612559" y="296633"/>
                  </a:lnTo>
                  <a:lnTo>
                    <a:pt x="619099" y="297421"/>
                  </a:lnTo>
                  <a:lnTo>
                    <a:pt x="630605" y="301193"/>
                  </a:lnTo>
                  <a:lnTo>
                    <a:pt x="635762" y="304165"/>
                  </a:lnTo>
                  <a:lnTo>
                    <a:pt x="639724" y="308330"/>
                  </a:lnTo>
                  <a:lnTo>
                    <a:pt x="893724" y="562330"/>
                  </a:lnTo>
                  <a:lnTo>
                    <a:pt x="896708" y="567296"/>
                  </a:lnTo>
                  <a:lnTo>
                    <a:pt x="900468" y="578789"/>
                  </a:lnTo>
                  <a:lnTo>
                    <a:pt x="901268" y="585533"/>
                  </a:lnTo>
                  <a:lnTo>
                    <a:pt x="899871" y="599808"/>
                  </a:lnTo>
                  <a:lnTo>
                    <a:pt x="879055" y="636295"/>
                  </a:lnTo>
                  <a:lnTo>
                    <a:pt x="513613" y="1002131"/>
                  </a:lnTo>
                  <a:lnTo>
                    <a:pt x="477329" y="1022946"/>
                  </a:lnTo>
                  <a:lnTo>
                    <a:pt x="463054" y="1024140"/>
                  </a:lnTo>
                  <a:lnTo>
                    <a:pt x="456311" y="1023543"/>
                  </a:lnTo>
                  <a:lnTo>
                    <a:pt x="444614" y="1019581"/>
                  </a:lnTo>
                  <a:lnTo>
                    <a:pt x="439458" y="1016609"/>
                  </a:lnTo>
                  <a:lnTo>
                    <a:pt x="435495" y="1012444"/>
                  </a:lnTo>
                  <a:lnTo>
                    <a:pt x="341312" y="918451"/>
                  </a:lnTo>
                  <a:lnTo>
                    <a:pt x="299250" y="933640"/>
                  </a:lnTo>
                  <a:lnTo>
                    <a:pt x="297129" y="944664"/>
                  </a:lnTo>
                  <a:lnTo>
                    <a:pt x="299250" y="955713"/>
                  </a:lnTo>
                  <a:lnTo>
                    <a:pt x="394055" y="1053680"/>
                  </a:lnTo>
                  <a:lnTo>
                    <a:pt x="432117" y="1076883"/>
                  </a:lnTo>
                  <a:lnTo>
                    <a:pt x="463994" y="1082128"/>
                  </a:lnTo>
                  <a:lnTo>
                    <a:pt x="474954" y="1081646"/>
                  </a:lnTo>
                  <a:lnTo>
                    <a:pt x="517385" y="1069949"/>
                  </a:lnTo>
                  <a:lnTo>
                    <a:pt x="555053" y="1043178"/>
                  </a:lnTo>
                  <a:lnTo>
                    <a:pt x="920496" y="677735"/>
                  </a:lnTo>
                  <a:lnTo>
                    <a:pt x="947267" y="639864"/>
                  </a:lnTo>
                  <a:lnTo>
                    <a:pt x="958761" y="597433"/>
                  </a:lnTo>
                  <a:lnTo>
                    <a:pt x="959218" y="586359"/>
                  </a:lnTo>
                  <a:close/>
                </a:path>
              </a:pathLst>
            </a:custGeom>
            <a:solidFill>
              <a:srgbClr val="28AB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8" name="object 68"/>
          <p:cNvGrpSpPr/>
          <p:nvPr/>
        </p:nvGrpSpPr>
        <p:grpSpPr>
          <a:xfrm>
            <a:off x="664510" y="4323664"/>
            <a:ext cx="1151255" cy="1151255"/>
            <a:chOff x="664510" y="4323664"/>
            <a:chExt cx="1151255" cy="1151255"/>
          </a:xfrm>
        </p:grpSpPr>
        <p:sp>
          <p:nvSpPr>
            <p:cNvPr id="69" name="object 69"/>
            <p:cNvSpPr/>
            <p:nvPr/>
          </p:nvSpPr>
          <p:spPr>
            <a:xfrm>
              <a:off x="668902" y="4328052"/>
              <a:ext cx="1142365" cy="1142365"/>
            </a:xfrm>
            <a:custGeom>
              <a:avLst/>
              <a:gdLst/>
              <a:ahLst/>
              <a:cxnLst/>
              <a:rect l="l" t="t" r="r" b="b"/>
              <a:pathLst>
                <a:path w="1142364" h="1142364">
                  <a:moveTo>
                    <a:pt x="573265" y="0"/>
                  </a:moveTo>
                  <a:lnTo>
                    <a:pt x="522012" y="2180"/>
                  </a:lnTo>
                  <a:lnTo>
                    <a:pt x="472262" y="8661"/>
                  </a:lnTo>
                  <a:lnTo>
                    <a:pt x="423637" y="19353"/>
                  </a:lnTo>
                  <a:lnTo>
                    <a:pt x="376356" y="34166"/>
                  </a:lnTo>
                  <a:lnTo>
                    <a:pt x="330635" y="53012"/>
                  </a:lnTo>
                  <a:lnTo>
                    <a:pt x="286694" y="75799"/>
                  </a:lnTo>
                  <a:lnTo>
                    <a:pt x="244750" y="102438"/>
                  </a:lnTo>
                  <a:lnTo>
                    <a:pt x="205023" y="132840"/>
                  </a:lnTo>
                  <a:lnTo>
                    <a:pt x="167728" y="166916"/>
                  </a:lnTo>
                  <a:lnTo>
                    <a:pt x="133530" y="204081"/>
                  </a:lnTo>
                  <a:lnTo>
                    <a:pt x="103011" y="243679"/>
                  </a:lnTo>
                  <a:lnTo>
                    <a:pt x="76263" y="285490"/>
                  </a:lnTo>
                  <a:lnTo>
                    <a:pt x="53375" y="329298"/>
                  </a:lnTo>
                  <a:lnTo>
                    <a:pt x="34437" y="374886"/>
                  </a:lnTo>
                  <a:lnTo>
                    <a:pt x="19541" y="422034"/>
                  </a:lnTo>
                  <a:lnTo>
                    <a:pt x="8776" y="470527"/>
                  </a:lnTo>
                  <a:lnTo>
                    <a:pt x="2232" y="520146"/>
                  </a:lnTo>
                  <a:lnTo>
                    <a:pt x="0" y="570674"/>
                  </a:lnTo>
                  <a:lnTo>
                    <a:pt x="2149" y="621185"/>
                  </a:lnTo>
                  <a:lnTo>
                    <a:pt x="8613" y="670804"/>
                  </a:lnTo>
                  <a:lnTo>
                    <a:pt x="19303" y="719313"/>
                  </a:lnTo>
                  <a:lnTo>
                    <a:pt x="34128" y="766494"/>
                  </a:lnTo>
                  <a:lnTo>
                    <a:pt x="53000" y="812130"/>
                  </a:lnTo>
                  <a:lnTo>
                    <a:pt x="75828" y="856003"/>
                  </a:lnTo>
                  <a:lnTo>
                    <a:pt x="102523" y="897894"/>
                  </a:lnTo>
                  <a:lnTo>
                    <a:pt x="132996" y="937587"/>
                  </a:lnTo>
                  <a:lnTo>
                    <a:pt x="167157" y="974864"/>
                  </a:lnTo>
                  <a:lnTo>
                    <a:pt x="204405" y="1009056"/>
                  </a:lnTo>
                  <a:lnTo>
                    <a:pt x="244073" y="1039562"/>
                  </a:lnTo>
                  <a:lnTo>
                    <a:pt x="285943" y="1066293"/>
                  </a:lnTo>
                  <a:lnTo>
                    <a:pt x="329796" y="1089158"/>
                  </a:lnTo>
                  <a:lnTo>
                    <a:pt x="375416" y="1108068"/>
                  </a:lnTo>
                  <a:lnTo>
                    <a:pt x="422585" y="1122932"/>
                  </a:lnTo>
                  <a:lnTo>
                    <a:pt x="471085" y="1133661"/>
                  </a:lnTo>
                  <a:lnTo>
                    <a:pt x="520698" y="1140164"/>
                  </a:lnTo>
                  <a:lnTo>
                    <a:pt x="571207" y="1142352"/>
                  </a:lnTo>
                  <a:lnTo>
                    <a:pt x="617977" y="1140455"/>
                  </a:lnTo>
                  <a:lnTo>
                    <a:pt x="663719" y="1134866"/>
                  </a:lnTo>
                  <a:lnTo>
                    <a:pt x="708284" y="1125733"/>
                  </a:lnTo>
                  <a:lnTo>
                    <a:pt x="751524" y="1113205"/>
                  </a:lnTo>
                  <a:lnTo>
                    <a:pt x="793292" y="1097429"/>
                  </a:lnTo>
                  <a:lnTo>
                    <a:pt x="833439" y="1078553"/>
                  </a:lnTo>
                  <a:lnTo>
                    <a:pt x="871818" y="1056725"/>
                  </a:lnTo>
                  <a:lnTo>
                    <a:pt x="908279" y="1032093"/>
                  </a:lnTo>
                  <a:lnTo>
                    <a:pt x="942675" y="1004806"/>
                  </a:lnTo>
                  <a:lnTo>
                    <a:pt x="974858" y="975010"/>
                  </a:lnTo>
                  <a:lnTo>
                    <a:pt x="1004679" y="942855"/>
                  </a:lnTo>
                  <a:lnTo>
                    <a:pt x="1031991" y="908488"/>
                  </a:lnTo>
                  <a:lnTo>
                    <a:pt x="1056645" y="872056"/>
                  </a:lnTo>
                  <a:lnTo>
                    <a:pt x="1078493" y="833709"/>
                  </a:lnTo>
                  <a:lnTo>
                    <a:pt x="1097387" y="793594"/>
                  </a:lnTo>
                  <a:lnTo>
                    <a:pt x="1113180" y="751859"/>
                  </a:lnTo>
                  <a:lnTo>
                    <a:pt x="1125722" y="708651"/>
                  </a:lnTo>
                  <a:lnTo>
                    <a:pt x="1134865" y="664120"/>
                  </a:lnTo>
                  <a:lnTo>
                    <a:pt x="1140462" y="618413"/>
                  </a:lnTo>
                  <a:lnTo>
                    <a:pt x="1142364" y="571677"/>
                  </a:lnTo>
                  <a:lnTo>
                    <a:pt x="1140482" y="524904"/>
                  </a:lnTo>
                  <a:lnTo>
                    <a:pt x="1134916" y="479156"/>
                  </a:lnTo>
                  <a:lnTo>
                    <a:pt x="1125815" y="434581"/>
                  </a:lnTo>
                  <a:lnTo>
                    <a:pt x="1113327" y="391327"/>
                  </a:lnTo>
                  <a:lnTo>
                    <a:pt x="1097598" y="349543"/>
                  </a:lnTo>
                  <a:lnTo>
                    <a:pt x="1078778" y="309378"/>
                  </a:lnTo>
                  <a:lnTo>
                    <a:pt x="1057012" y="270978"/>
                  </a:lnTo>
                  <a:lnTo>
                    <a:pt x="1032450" y="234494"/>
                  </a:lnTo>
                  <a:lnTo>
                    <a:pt x="1005238" y="200072"/>
                  </a:lnTo>
                  <a:lnTo>
                    <a:pt x="975525" y="167862"/>
                  </a:lnTo>
                  <a:lnTo>
                    <a:pt x="943457" y="138011"/>
                  </a:lnTo>
                  <a:lnTo>
                    <a:pt x="909182" y="110668"/>
                  </a:lnTo>
                  <a:lnTo>
                    <a:pt x="872849" y="85981"/>
                  </a:lnTo>
                  <a:lnTo>
                    <a:pt x="834604" y="64098"/>
                  </a:lnTo>
                  <a:lnTo>
                    <a:pt x="794596" y="45169"/>
                  </a:lnTo>
                  <a:lnTo>
                    <a:pt x="752972" y="29340"/>
                  </a:lnTo>
                  <a:lnTo>
                    <a:pt x="709879" y="16760"/>
                  </a:lnTo>
                  <a:lnTo>
                    <a:pt x="665465" y="7578"/>
                  </a:lnTo>
                  <a:lnTo>
                    <a:pt x="619878" y="1942"/>
                  </a:lnTo>
                  <a:lnTo>
                    <a:pt x="573265" y="0"/>
                  </a:lnTo>
                  <a:close/>
                </a:path>
              </a:pathLst>
            </a:custGeom>
            <a:solidFill>
              <a:srgbClr val="E1343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object 70"/>
            <p:cNvSpPr/>
            <p:nvPr/>
          </p:nvSpPr>
          <p:spPr>
            <a:xfrm>
              <a:off x="664510" y="4323664"/>
              <a:ext cx="1151255" cy="1151255"/>
            </a:xfrm>
            <a:custGeom>
              <a:avLst/>
              <a:gdLst/>
              <a:ahLst/>
              <a:cxnLst/>
              <a:rect l="l" t="t" r="r" b="b"/>
              <a:pathLst>
                <a:path w="1151255" h="1151254">
                  <a:moveTo>
                    <a:pt x="577659" y="0"/>
                  </a:moveTo>
                  <a:lnTo>
                    <a:pt x="577062" y="0"/>
                  </a:lnTo>
                  <a:lnTo>
                    <a:pt x="529696" y="1906"/>
                  </a:lnTo>
                  <a:lnTo>
                    <a:pt x="483395" y="7518"/>
                  </a:lnTo>
                  <a:lnTo>
                    <a:pt x="438307" y="16688"/>
                  </a:lnTo>
                  <a:lnTo>
                    <a:pt x="394579" y="29269"/>
                  </a:lnTo>
                  <a:lnTo>
                    <a:pt x="352358" y="45116"/>
                  </a:lnTo>
                  <a:lnTo>
                    <a:pt x="311791" y="64082"/>
                  </a:lnTo>
                  <a:lnTo>
                    <a:pt x="273026" y="86020"/>
                  </a:lnTo>
                  <a:lnTo>
                    <a:pt x="236209" y="110784"/>
                  </a:lnTo>
                  <a:lnTo>
                    <a:pt x="201489" y="138227"/>
                  </a:lnTo>
                  <a:lnTo>
                    <a:pt x="169011" y="168203"/>
                  </a:lnTo>
                  <a:lnTo>
                    <a:pt x="138924" y="200566"/>
                  </a:lnTo>
                  <a:lnTo>
                    <a:pt x="111375" y="235169"/>
                  </a:lnTo>
                  <a:lnTo>
                    <a:pt x="86510" y="271865"/>
                  </a:lnTo>
                  <a:lnTo>
                    <a:pt x="64478" y="310508"/>
                  </a:lnTo>
                  <a:lnTo>
                    <a:pt x="45424" y="350952"/>
                  </a:lnTo>
                  <a:lnTo>
                    <a:pt x="29497" y="393050"/>
                  </a:lnTo>
                  <a:lnTo>
                    <a:pt x="16844" y="436656"/>
                  </a:lnTo>
                  <a:lnTo>
                    <a:pt x="7612" y="481623"/>
                  </a:lnTo>
                  <a:lnTo>
                    <a:pt x="2018" y="527239"/>
                  </a:lnTo>
                  <a:lnTo>
                    <a:pt x="0" y="575055"/>
                  </a:lnTo>
                  <a:lnTo>
                    <a:pt x="1872" y="622289"/>
                  </a:lnTo>
                  <a:lnTo>
                    <a:pt x="7467" y="668474"/>
                  </a:lnTo>
                  <a:lnTo>
                    <a:pt x="16636" y="713461"/>
                  </a:lnTo>
                  <a:lnTo>
                    <a:pt x="29231" y="757103"/>
                  </a:lnTo>
                  <a:lnTo>
                    <a:pt x="45103" y="799250"/>
                  </a:lnTo>
                  <a:lnTo>
                    <a:pt x="64104" y="839753"/>
                  </a:lnTo>
                  <a:lnTo>
                    <a:pt x="86086" y="878466"/>
                  </a:lnTo>
                  <a:lnTo>
                    <a:pt x="110901" y="915238"/>
                  </a:lnTo>
                  <a:lnTo>
                    <a:pt x="138399" y="949922"/>
                  </a:lnTo>
                  <a:lnTo>
                    <a:pt x="168433" y="982368"/>
                  </a:lnTo>
                  <a:lnTo>
                    <a:pt x="200855" y="1012429"/>
                  </a:lnTo>
                  <a:lnTo>
                    <a:pt x="235515" y="1039957"/>
                  </a:lnTo>
                  <a:lnTo>
                    <a:pt x="272266" y="1064801"/>
                  </a:lnTo>
                  <a:lnTo>
                    <a:pt x="310960" y="1086815"/>
                  </a:lnTo>
                  <a:lnTo>
                    <a:pt x="351447" y="1105849"/>
                  </a:lnTo>
                  <a:lnTo>
                    <a:pt x="393701" y="1121789"/>
                  </a:lnTo>
                  <a:lnTo>
                    <a:pt x="437299" y="1134402"/>
                  </a:lnTo>
                  <a:lnTo>
                    <a:pt x="482246" y="1143595"/>
                  </a:lnTo>
                  <a:lnTo>
                    <a:pt x="528388" y="1149220"/>
                  </a:lnTo>
                  <a:lnTo>
                    <a:pt x="575602" y="1151127"/>
                  </a:lnTo>
                  <a:lnTo>
                    <a:pt x="622777" y="1149219"/>
                  </a:lnTo>
                  <a:lnTo>
                    <a:pt x="668929" y="1143588"/>
                  </a:lnTo>
                  <a:lnTo>
                    <a:pt x="674972" y="1142352"/>
                  </a:lnTo>
                  <a:lnTo>
                    <a:pt x="575589" y="1142352"/>
                  </a:lnTo>
                  <a:lnTo>
                    <a:pt x="525474" y="1140180"/>
                  </a:lnTo>
                  <a:lnTo>
                    <a:pt x="476245" y="1133726"/>
                  </a:lnTo>
                  <a:lnTo>
                    <a:pt x="428120" y="1123078"/>
                  </a:lnTo>
                  <a:lnTo>
                    <a:pt x="381315" y="1108327"/>
                  </a:lnTo>
                  <a:lnTo>
                    <a:pt x="336045" y="1089561"/>
                  </a:lnTo>
                  <a:lnTo>
                    <a:pt x="292528" y="1066871"/>
                  </a:lnTo>
                  <a:lnTo>
                    <a:pt x="250978" y="1040345"/>
                  </a:lnTo>
                  <a:lnTo>
                    <a:pt x="211614" y="1010074"/>
                  </a:lnTo>
                  <a:lnTo>
                    <a:pt x="174650" y="976147"/>
                  </a:lnTo>
                  <a:lnTo>
                    <a:pt x="140754" y="939152"/>
                  </a:lnTo>
                  <a:lnTo>
                    <a:pt x="110516" y="899761"/>
                  </a:lnTo>
                  <a:lnTo>
                    <a:pt x="84026" y="858191"/>
                  </a:lnTo>
                  <a:lnTo>
                    <a:pt x="61374" y="814656"/>
                  </a:lnTo>
                  <a:lnTo>
                    <a:pt x="42647" y="769372"/>
                  </a:lnTo>
                  <a:lnTo>
                    <a:pt x="27936" y="722556"/>
                  </a:lnTo>
                  <a:lnTo>
                    <a:pt x="17329" y="674423"/>
                  </a:lnTo>
                  <a:lnTo>
                    <a:pt x="10917" y="625188"/>
                  </a:lnTo>
                  <a:lnTo>
                    <a:pt x="8788" y="575055"/>
                  </a:lnTo>
                  <a:lnTo>
                    <a:pt x="10999" y="524927"/>
                  </a:lnTo>
                  <a:lnTo>
                    <a:pt x="17489" y="475690"/>
                  </a:lnTo>
                  <a:lnTo>
                    <a:pt x="28168" y="427570"/>
                  </a:lnTo>
                  <a:lnTo>
                    <a:pt x="42946" y="380785"/>
                  </a:lnTo>
                  <a:lnTo>
                    <a:pt x="61734" y="335549"/>
                  </a:lnTo>
                  <a:lnTo>
                    <a:pt x="84442" y="292078"/>
                  </a:lnTo>
                  <a:lnTo>
                    <a:pt x="110982" y="250588"/>
                  </a:lnTo>
                  <a:lnTo>
                    <a:pt x="141263" y="211293"/>
                  </a:lnTo>
                  <a:lnTo>
                    <a:pt x="175196" y="174409"/>
                  </a:lnTo>
                  <a:lnTo>
                    <a:pt x="212205" y="140599"/>
                  </a:lnTo>
                  <a:lnTo>
                    <a:pt x="251630" y="110433"/>
                  </a:lnTo>
                  <a:lnTo>
                    <a:pt x="293255" y="84000"/>
                  </a:lnTo>
                  <a:lnTo>
                    <a:pt x="336862" y="61389"/>
                  </a:lnTo>
                  <a:lnTo>
                    <a:pt x="382235" y="42688"/>
                  </a:lnTo>
                  <a:lnTo>
                    <a:pt x="429158" y="27988"/>
                  </a:lnTo>
                  <a:lnTo>
                    <a:pt x="477415" y="17376"/>
                  </a:lnTo>
                  <a:lnTo>
                    <a:pt x="526788" y="10942"/>
                  </a:lnTo>
                  <a:lnTo>
                    <a:pt x="577062" y="8775"/>
                  </a:lnTo>
                  <a:lnTo>
                    <a:pt x="676109" y="8775"/>
                  </a:lnTo>
                  <a:lnTo>
                    <a:pt x="670595" y="7636"/>
                  </a:lnTo>
                  <a:lnTo>
                    <a:pt x="624646" y="1957"/>
                  </a:lnTo>
                  <a:lnTo>
                    <a:pt x="577659" y="0"/>
                  </a:lnTo>
                  <a:close/>
                </a:path>
                <a:path w="1151255" h="1151254">
                  <a:moveTo>
                    <a:pt x="676109" y="8775"/>
                  </a:moveTo>
                  <a:lnTo>
                    <a:pt x="577646" y="8775"/>
                  </a:lnTo>
                  <a:lnTo>
                    <a:pt x="626306" y="10909"/>
                  </a:lnTo>
                  <a:lnTo>
                    <a:pt x="673830" y="17095"/>
                  </a:lnTo>
                  <a:lnTo>
                    <a:pt x="720047" y="27162"/>
                  </a:lnTo>
                  <a:lnTo>
                    <a:pt x="764786" y="40939"/>
                  </a:lnTo>
                  <a:lnTo>
                    <a:pt x="807877" y="58254"/>
                  </a:lnTo>
                  <a:lnTo>
                    <a:pt x="849148" y="78935"/>
                  </a:lnTo>
                  <a:lnTo>
                    <a:pt x="888429" y="102810"/>
                  </a:lnTo>
                  <a:lnTo>
                    <a:pt x="925549" y="129710"/>
                  </a:lnTo>
                  <a:lnTo>
                    <a:pt x="960336" y="159460"/>
                  </a:lnTo>
                  <a:lnTo>
                    <a:pt x="992622" y="191891"/>
                  </a:lnTo>
                  <a:lnTo>
                    <a:pt x="1022233" y="226831"/>
                  </a:lnTo>
                  <a:lnTo>
                    <a:pt x="1049000" y="264108"/>
                  </a:lnTo>
                  <a:lnTo>
                    <a:pt x="1072752" y="303550"/>
                  </a:lnTo>
                  <a:lnTo>
                    <a:pt x="1093318" y="344986"/>
                  </a:lnTo>
                  <a:lnTo>
                    <a:pt x="1110527" y="388244"/>
                  </a:lnTo>
                  <a:lnTo>
                    <a:pt x="1124208" y="433154"/>
                  </a:lnTo>
                  <a:lnTo>
                    <a:pt x="1134191" y="479542"/>
                  </a:lnTo>
                  <a:lnTo>
                    <a:pt x="1140304" y="527239"/>
                  </a:lnTo>
                  <a:lnTo>
                    <a:pt x="1142377" y="576071"/>
                  </a:lnTo>
                  <a:lnTo>
                    <a:pt x="1140356" y="623205"/>
                  </a:lnTo>
                  <a:lnTo>
                    <a:pt x="1134140" y="672511"/>
                  </a:lnTo>
                  <a:lnTo>
                    <a:pt x="1124112" y="718852"/>
                  </a:lnTo>
                  <a:lnTo>
                    <a:pt x="1110374" y="763711"/>
                  </a:lnTo>
                  <a:lnTo>
                    <a:pt x="1093096" y="806917"/>
                  </a:lnTo>
                  <a:lnTo>
                    <a:pt x="1072451" y="848300"/>
                  </a:lnTo>
                  <a:lnTo>
                    <a:pt x="1048609" y="887687"/>
                  </a:lnTo>
                  <a:lnTo>
                    <a:pt x="1021742" y="924908"/>
                  </a:lnTo>
                  <a:lnTo>
                    <a:pt x="992022" y="959791"/>
                  </a:lnTo>
                  <a:lnTo>
                    <a:pt x="959620" y="992165"/>
                  </a:lnTo>
                  <a:lnTo>
                    <a:pt x="924706" y="1021858"/>
                  </a:lnTo>
                  <a:lnTo>
                    <a:pt x="887454" y="1048700"/>
                  </a:lnTo>
                  <a:lnTo>
                    <a:pt x="848034" y="1072519"/>
                  </a:lnTo>
                  <a:lnTo>
                    <a:pt x="806617" y="1093143"/>
                  </a:lnTo>
                  <a:lnTo>
                    <a:pt x="763376" y="1110401"/>
                  </a:lnTo>
                  <a:lnTo>
                    <a:pt x="718481" y="1124123"/>
                  </a:lnTo>
                  <a:lnTo>
                    <a:pt x="672104" y="1134136"/>
                  </a:lnTo>
                  <a:lnTo>
                    <a:pt x="624416" y="1140269"/>
                  </a:lnTo>
                  <a:lnTo>
                    <a:pt x="575589" y="1142352"/>
                  </a:lnTo>
                  <a:lnTo>
                    <a:pt x="674972" y="1142352"/>
                  </a:lnTo>
                  <a:lnTo>
                    <a:pt x="713891" y="1134384"/>
                  </a:lnTo>
                  <a:lnTo>
                    <a:pt x="757510" y="1121755"/>
                  </a:lnTo>
                  <a:lnTo>
                    <a:pt x="799639" y="1105849"/>
                  </a:lnTo>
                  <a:lnTo>
                    <a:pt x="839978" y="1086899"/>
                  </a:lnTo>
                  <a:lnTo>
                    <a:pt x="878652" y="1064918"/>
                  </a:lnTo>
                  <a:lnTo>
                    <a:pt x="915389" y="1040111"/>
                  </a:lnTo>
                  <a:lnTo>
                    <a:pt x="950041" y="1012627"/>
                  </a:lnTo>
                  <a:lnTo>
                    <a:pt x="982460" y="982614"/>
                  </a:lnTo>
                  <a:lnTo>
                    <a:pt x="1012498" y="950221"/>
                  </a:lnTo>
                  <a:lnTo>
                    <a:pt x="1040004" y="915596"/>
                  </a:lnTo>
                  <a:lnTo>
                    <a:pt x="1064832" y="878888"/>
                  </a:lnTo>
                  <a:lnTo>
                    <a:pt x="1086832" y="840245"/>
                  </a:lnTo>
                  <a:lnTo>
                    <a:pt x="1105855" y="799816"/>
                  </a:lnTo>
                  <a:lnTo>
                    <a:pt x="1121754" y="757749"/>
                  </a:lnTo>
                  <a:lnTo>
                    <a:pt x="1134379" y="714192"/>
                  </a:lnTo>
                  <a:lnTo>
                    <a:pt x="1143582" y="669295"/>
                  </a:lnTo>
                  <a:lnTo>
                    <a:pt x="1149215" y="623205"/>
                  </a:lnTo>
                  <a:lnTo>
                    <a:pt x="1151128" y="576071"/>
                  </a:lnTo>
                  <a:lnTo>
                    <a:pt x="1149231" y="528924"/>
                  </a:lnTo>
                  <a:lnTo>
                    <a:pt x="1143625" y="482813"/>
                  </a:lnTo>
                  <a:lnTo>
                    <a:pt x="1134458" y="437887"/>
                  </a:lnTo>
                  <a:lnTo>
                    <a:pt x="1121878" y="394295"/>
                  </a:lnTo>
                  <a:lnTo>
                    <a:pt x="1106034" y="352186"/>
                  </a:lnTo>
                  <a:lnTo>
                    <a:pt x="1087075" y="311710"/>
                  </a:lnTo>
                  <a:lnTo>
                    <a:pt x="1065148" y="273016"/>
                  </a:lnTo>
                  <a:lnTo>
                    <a:pt x="1040403" y="236253"/>
                  </a:lnTo>
                  <a:lnTo>
                    <a:pt x="1012988" y="201570"/>
                  </a:lnTo>
                  <a:lnTo>
                    <a:pt x="983051" y="169116"/>
                  </a:lnTo>
                  <a:lnTo>
                    <a:pt x="950741" y="139040"/>
                  </a:lnTo>
                  <a:lnTo>
                    <a:pt x="916206" y="111492"/>
                  </a:lnTo>
                  <a:lnTo>
                    <a:pt x="879595" y="86621"/>
                  </a:lnTo>
                  <a:lnTo>
                    <a:pt x="841057" y="64576"/>
                  </a:lnTo>
                  <a:lnTo>
                    <a:pt x="800739" y="45505"/>
                  </a:lnTo>
                  <a:lnTo>
                    <a:pt x="758791" y="29559"/>
                  </a:lnTo>
                  <a:lnTo>
                    <a:pt x="715360" y="16886"/>
                  </a:lnTo>
                  <a:lnTo>
                    <a:pt x="676109" y="8775"/>
                  </a:lnTo>
                  <a:close/>
                </a:path>
              </a:pathLst>
            </a:custGeom>
            <a:solidFill>
              <a:srgbClr val="A429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object 71"/>
            <p:cNvSpPr/>
            <p:nvPr/>
          </p:nvSpPr>
          <p:spPr>
            <a:xfrm>
              <a:off x="729056" y="4568990"/>
              <a:ext cx="834390" cy="655955"/>
            </a:xfrm>
            <a:custGeom>
              <a:avLst/>
              <a:gdLst/>
              <a:ahLst/>
              <a:cxnLst/>
              <a:rect l="l" t="t" r="r" b="b"/>
              <a:pathLst>
                <a:path w="834390" h="655954">
                  <a:moveTo>
                    <a:pt x="164338" y="121031"/>
                  </a:moveTo>
                  <a:lnTo>
                    <a:pt x="162775" y="119761"/>
                  </a:lnTo>
                  <a:lnTo>
                    <a:pt x="161988" y="119761"/>
                  </a:lnTo>
                  <a:lnTo>
                    <a:pt x="113512" y="95631"/>
                  </a:lnTo>
                  <a:lnTo>
                    <a:pt x="104432" y="90551"/>
                  </a:lnTo>
                  <a:lnTo>
                    <a:pt x="110998" y="77851"/>
                  </a:lnTo>
                  <a:lnTo>
                    <a:pt x="102006" y="77851"/>
                  </a:lnTo>
                  <a:lnTo>
                    <a:pt x="97269" y="79121"/>
                  </a:lnTo>
                  <a:lnTo>
                    <a:pt x="90144" y="79121"/>
                  </a:lnTo>
                  <a:lnTo>
                    <a:pt x="89204" y="80391"/>
                  </a:lnTo>
                  <a:lnTo>
                    <a:pt x="88226" y="81661"/>
                  </a:lnTo>
                  <a:lnTo>
                    <a:pt x="78066" y="100711"/>
                  </a:lnTo>
                  <a:lnTo>
                    <a:pt x="68478" y="118491"/>
                  </a:lnTo>
                  <a:lnTo>
                    <a:pt x="59728" y="138811"/>
                  </a:lnTo>
                  <a:lnTo>
                    <a:pt x="52057" y="157861"/>
                  </a:lnTo>
                  <a:lnTo>
                    <a:pt x="50812" y="161671"/>
                  </a:lnTo>
                  <a:lnTo>
                    <a:pt x="48717" y="162941"/>
                  </a:lnTo>
                  <a:lnTo>
                    <a:pt x="6908" y="189611"/>
                  </a:lnTo>
                  <a:lnTo>
                    <a:pt x="0" y="221361"/>
                  </a:lnTo>
                  <a:lnTo>
                    <a:pt x="2133" y="228981"/>
                  </a:lnTo>
                  <a:lnTo>
                    <a:pt x="6515" y="234061"/>
                  </a:lnTo>
                  <a:lnTo>
                    <a:pt x="12750" y="235331"/>
                  </a:lnTo>
                  <a:lnTo>
                    <a:pt x="20497" y="232791"/>
                  </a:lnTo>
                  <a:lnTo>
                    <a:pt x="23672" y="231521"/>
                  </a:lnTo>
                  <a:lnTo>
                    <a:pt x="26733" y="230251"/>
                  </a:lnTo>
                  <a:lnTo>
                    <a:pt x="29908" y="228981"/>
                  </a:lnTo>
                  <a:lnTo>
                    <a:pt x="30619" y="230251"/>
                  </a:lnTo>
                  <a:lnTo>
                    <a:pt x="29603" y="234061"/>
                  </a:lnTo>
                  <a:lnTo>
                    <a:pt x="26162" y="254381"/>
                  </a:lnTo>
                  <a:lnTo>
                    <a:pt x="23469" y="273431"/>
                  </a:lnTo>
                  <a:lnTo>
                    <a:pt x="21628" y="293751"/>
                  </a:lnTo>
                  <a:lnTo>
                    <a:pt x="20777" y="312801"/>
                  </a:lnTo>
                  <a:lnTo>
                    <a:pt x="20751" y="335661"/>
                  </a:lnTo>
                  <a:lnTo>
                    <a:pt x="21640" y="357251"/>
                  </a:lnTo>
                  <a:lnTo>
                    <a:pt x="26085" y="399161"/>
                  </a:lnTo>
                  <a:lnTo>
                    <a:pt x="34721" y="444881"/>
                  </a:lnTo>
                  <a:lnTo>
                    <a:pt x="39293" y="463931"/>
                  </a:lnTo>
                  <a:lnTo>
                    <a:pt x="40640" y="462661"/>
                  </a:lnTo>
                  <a:lnTo>
                    <a:pt x="48615" y="456311"/>
                  </a:lnTo>
                  <a:lnTo>
                    <a:pt x="53098" y="451231"/>
                  </a:lnTo>
                  <a:lnTo>
                    <a:pt x="53632" y="449961"/>
                  </a:lnTo>
                  <a:lnTo>
                    <a:pt x="51181" y="441071"/>
                  </a:lnTo>
                  <a:lnTo>
                    <a:pt x="49923" y="434721"/>
                  </a:lnTo>
                  <a:lnTo>
                    <a:pt x="47955" y="425831"/>
                  </a:lnTo>
                  <a:lnTo>
                    <a:pt x="48374" y="424561"/>
                  </a:lnTo>
                  <a:lnTo>
                    <a:pt x="61493" y="422021"/>
                  </a:lnTo>
                  <a:lnTo>
                    <a:pt x="69113" y="420751"/>
                  </a:lnTo>
                  <a:lnTo>
                    <a:pt x="69799" y="422021"/>
                  </a:lnTo>
                  <a:lnTo>
                    <a:pt x="72326" y="429641"/>
                  </a:lnTo>
                  <a:lnTo>
                    <a:pt x="74282" y="434721"/>
                  </a:lnTo>
                  <a:lnTo>
                    <a:pt x="77927" y="443611"/>
                  </a:lnTo>
                  <a:lnTo>
                    <a:pt x="77114" y="444881"/>
                  </a:lnTo>
                  <a:lnTo>
                    <a:pt x="66624" y="449961"/>
                  </a:lnTo>
                  <a:lnTo>
                    <a:pt x="60413" y="455041"/>
                  </a:lnTo>
                  <a:lnTo>
                    <a:pt x="55753" y="462661"/>
                  </a:lnTo>
                  <a:lnTo>
                    <a:pt x="50927" y="472821"/>
                  </a:lnTo>
                  <a:lnTo>
                    <a:pt x="50355" y="485521"/>
                  </a:lnTo>
                  <a:lnTo>
                    <a:pt x="53848" y="495681"/>
                  </a:lnTo>
                  <a:lnTo>
                    <a:pt x="61201" y="504571"/>
                  </a:lnTo>
                  <a:lnTo>
                    <a:pt x="68033" y="509651"/>
                  </a:lnTo>
                  <a:lnTo>
                    <a:pt x="75882" y="509651"/>
                  </a:lnTo>
                  <a:lnTo>
                    <a:pt x="81915" y="503301"/>
                  </a:lnTo>
                  <a:lnTo>
                    <a:pt x="85953" y="496951"/>
                  </a:lnTo>
                  <a:lnTo>
                    <a:pt x="87414" y="488061"/>
                  </a:lnTo>
                  <a:lnTo>
                    <a:pt x="86461" y="480441"/>
                  </a:lnTo>
                  <a:lnTo>
                    <a:pt x="83286" y="471551"/>
                  </a:lnTo>
                  <a:lnTo>
                    <a:pt x="82562" y="471551"/>
                  </a:lnTo>
                  <a:lnTo>
                    <a:pt x="80822" y="467741"/>
                  </a:lnTo>
                  <a:lnTo>
                    <a:pt x="79235" y="463931"/>
                  </a:lnTo>
                  <a:lnTo>
                    <a:pt x="81203" y="462661"/>
                  </a:lnTo>
                  <a:lnTo>
                    <a:pt x="85166" y="461391"/>
                  </a:lnTo>
                  <a:lnTo>
                    <a:pt x="85839" y="465201"/>
                  </a:lnTo>
                  <a:lnTo>
                    <a:pt x="87541" y="469011"/>
                  </a:lnTo>
                  <a:lnTo>
                    <a:pt x="88988" y="471551"/>
                  </a:lnTo>
                  <a:lnTo>
                    <a:pt x="90551" y="472821"/>
                  </a:lnTo>
                  <a:lnTo>
                    <a:pt x="94754" y="477901"/>
                  </a:lnTo>
                  <a:lnTo>
                    <a:pt x="114795" y="451231"/>
                  </a:lnTo>
                  <a:lnTo>
                    <a:pt x="113398" y="442341"/>
                  </a:lnTo>
                  <a:lnTo>
                    <a:pt x="112712" y="439801"/>
                  </a:lnTo>
                  <a:lnTo>
                    <a:pt x="112039" y="437261"/>
                  </a:lnTo>
                  <a:lnTo>
                    <a:pt x="108292" y="434721"/>
                  </a:lnTo>
                  <a:lnTo>
                    <a:pt x="100291" y="435991"/>
                  </a:lnTo>
                  <a:lnTo>
                    <a:pt x="97180" y="439801"/>
                  </a:lnTo>
                  <a:lnTo>
                    <a:pt x="93167" y="435991"/>
                  </a:lnTo>
                  <a:lnTo>
                    <a:pt x="93179" y="432181"/>
                  </a:lnTo>
                  <a:lnTo>
                    <a:pt x="92265" y="429641"/>
                  </a:lnTo>
                  <a:lnTo>
                    <a:pt x="92265" y="428371"/>
                  </a:lnTo>
                  <a:lnTo>
                    <a:pt x="90131" y="420751"/>
                  </a:lnTo>
                  <a:lnTo>
                    <a:pt x="89077" y="416941"/>
                  </a:lnTo>
                  <a:lnTo>
                    <a:pt x="100723" y="415671"/>
                  </a:lnTo>
                  <a:lnTo>
                    <a:pt x="104140" y="415671"/>
                  </a:lnTo>
                  <a:lnTo>
                    <a:pt x="106476" y="414401"/>
                  </a:lnTo>
                  <a:lnTo>
                    <a:pt x="108280" y="405511"/>
                  </a:lnTo>
                  <a:lnTo>
                    <a:pt x="109664" y="401701"/>
                  </a:lnTo>
                  <a:lnTo>
                    <a:pt x="113423" y="392811"/>
                  </a:lnTo>
                  <a:lnTo>
                    <a:pt x="111518" y="391541"/>
                  </a:lnTo>
                  <a:lnTo>
                    <a:pt x="67208" y="399161"/>
                  </a:lnTo>
                  <a:lnTo>
                    <a:pt x="43751" y="402958"/>
                  </a:lnTo>
                  <a:lnTo>
                    <a:pt x="42265" y="389001"/>
                  </a:lnTo>
                  <a:lnTo>
                    <a:pt x="43573" y="389001"/>
                  </a:lnTo>
                  <a:lnTo>
                    <a:pt x="59182" y="386461"/>
                  </a:lnTo>
                  <a:lnTo>
                    <a:pt x="96380" y="382651"/>
                  </a:lnTo>
                  <a:lnTo>
                    <a:pt x="99161" y="382651"/>
                  </a:lnTo>
                  <a:lnTo>
                    <a:pt x="102362" y="375031"/>
                  </a:lnTo>
                  <a:lnTo>
                    <a:pt x="105397" y="367411"/>
                  </a:lnTo>
                  <a:lnTo>
                    <a:pt x="107924" y="361061"/>
                  </a:lnTo>
                  <a:lnTo>
                    <a:pt x="84543" y="362331"/>
                  </a:lnTo>
                  <a:lnTo>
                    <a:pt x="77114" y="363601"/>
                  </a:lnTo>
                  <a:lnTo>
                    <a:pt x="69024" y="364871"/>
                  </a:lnTo>
                  <a:lnTo>
                    <a:pt x="60934" y="364871"/>
                  </a:lnTo>
                  <a:lnTo>
                    <a:pt x="52857" y="366141"/>
                  </a:lnTo>
                  <a:lnTo>
                    <a:pt x="41325" y="367411"/>
                  </a:lnTo>
                  <a:lnTo>
                    <a:pt x="39763" y="367411"/>
                  </a:lnTo>
                  <a:lnTo>
                    <a:pt x="38684" y="354711"/>
                  </a:lnTo>
                  <a:lnTo>
                    <a:pt x="39001" y="347091"/>
                  </a:lnTo>
                  <a:lnTo>
                    <a:pt x="38112" y="334391"/>
                  </a:lnTo>
                  <a:lnTo>
                    <a:pt x="39522" y="333121"/>
                  </a:lnTo>
                  <a:lnTo>
                    <a:pt x="44843" y="331851"/>
                  </a:lnTo>
                  <a:lnTo>
                    <a:pt x="55880" y="331851"/>
                  </a:lnTo>
                  <a:lnTo>
                    <a:pt x="58115" y="334391"/>
                  </a:lnTo>
                  <a:lnTo>
                    <a:pt x="52260" y="348361"/>
                  </a:lnTo>
                  <a:lnTo>
                    <a:pt x="56705" y="355981"/>
                  </a:lnTo>
                  <a:lnTo>
                    <a:pt x="69900" y="355981"/>
                  </a:lnTo>
                  <a:lnTo>
                    <a:pt x="74472" y="354711"/>
                  </a:lnTo>
                  <a:lnTo>
                    <a:pt x="84683" y="347091"/>
                  </a:lnTo>
                  <a:lnTo>
                    <a:pt x="89344" y="342011"/>
                  </a:lnTo>
                  <a:lnTo>
                    <a:pt x="93535" y="335661"/>
                  </a:lnTo>
                  <a:lnTo>
                    <a:pt x="95897" y="331851"/>
                  </a:lnTo>
                  <a:lnTo>
                    <a:pt x="98259" y="328041"/>
                  </a:lnTo>
                  <a:lnTo>
                    <a:pt x="102577" y="320421"/>
                  </a:lnTo>
                  <a:lnTo>
                    <a:pt x="106438" y="312801"/>
                  </a:lnTo>
                  <a:lnTo>
                    <a:pt x="109791" y="305181"/>
                  </a:lnTo>
                  <a:lnTo>
                    <a:pt x="110286" y="303911"/>
                  </a:lnTo>
                  <a:lnTo>
                    <a:pt x="111810" y="301371"/>
                  </a:lnTo>
                  <a:lnTo>
                    <a:pt x="109448" y="301371"/>
                  </a:lnTo>
                  <a:lnTo>
                    <a:pt x="105117" y="298831"/>
                  </a:lnTo>
                  <a:lnTo>
                    <a:pt x="100965" y="300101"/>
                  </a:lnTo>
                  <a:lnTo>
                    <a:pt x="98742" y="305181"/>
                  </a:lnTo>
                  <a:lnTo>
                    <a:pt x="95161" y="310261"/>
                  </a:lnTo>
                  <a:lnTo>
                    <a:pt x="90970" y="316611"/>
                  </a:lnTo>
                  <a:lnTo>
                    <a:pt x="86080" y="321691"/>
                  </a:lnTo>
                  <a:lnTo>
                    <a:pt x="80441" y="325501"/>
                  </a:lnTo>
                  <a:lnTo>
                    <a:pt x="79121" y="326771"/>
                  </a:lnTo>
                  <a:lnTo>
                    <a:pt x="78066" y="328041"/>
                  </a:lnTo>
                  <a:lnTo>
                    <a:pt x="76708" y="325501"/>
                  </a:lnTo>
                  <a:lnTo>
                    <a:pt x="70472" y="317881"/>
                  </a:lnTo>
                  <a:lnTo>
                    <a:pt x="69430" y="316611"/>
                  </a:lnTo>
                  <a:lnTo>
                    <a:pt x="61048" y="314071"/>
                  </a:lnTo>
                  <a:lnTo>
                    <a:pt x="52019" y="314071"/>
                  </a:lnTo>
                  <a:lnTo>
                    <a:pt x="42773" y="316611"/>
                  </a:lnTo>
                  <a:lnTo>
                    <a:pt x="39039" y="317881"/>
                  </a:lnTo>
                  <a:lnTo>
                    <a:pt x="38468" y="316611"/>
                  </a:lnTo>
                  <a:lnTo>
                    <a:pt x="42278" y="269621"/>
                  </a:lnTo>
                  <a:lnTo>
                    <a:pt x="47739" y="239141"/>
                  </a:lnTo>
                  <a:lnTo>
                    <a:pt x="49187" y="231521"/>
                  </a:lnTo>
                  <a:lnTo>
                    <a:pt x="49631" y="228981"/>
                  </a:lnTo>
                  <a:lnTo>
                    <a:pt x="50088" y="226441"/>
                  </a:lnTo>
                  <a:lnTo>
                    <a:pt x="53708" y="227711"/>
                  </a:lnTo>
                  <a:lnTo>
                    <a:pt x="59118" y="228981"/>
                  </a:lnTo>
                  <a:lnTo>
                    <a:pt x="61087" y="228981"/>
                  </a:lnTo>
                  <a:lnTo>
                    <a:pt x="60020" y="234061"/>
                  </a:lnTo>
                  <a:lnTo>
                    <a:pt x="58420" y="240411"/>
                  </a:lnTo>
                  <a:lnTo>
                    <a:pt x="57061" y="246761"/>
                  </a:lnTo>
                  <a:lnTo>
                    <a:pt x="55867" y="254381"/>
                  </a:lnTo>
                  <a:lnTo>
                    <a:pt x="54825" y="260731"/>
                  </a:lnTo>
                  <a:lnTo>
                    <a:pt x="54038" y="265811"/>
                  </a:lnTo>
                  <a:lnTo>
                    <a:pt x="71018" y="286131"/>
                  </a:lnTo>
                  <a:lnTo>
                    <a:pt x="79057" y="283591"/>
                  </a:lnTo>
                  <a:lnTo>
                    <a:pt x="88544" y="281051"/>
                  </a:lnTo>
                  <a:lnTo>
                    <a:pt x="96862" y="274701"/>
                  </a:lnTo>
                  <a:lnTo>
                    <a:pt x="104355" y="268351"/>
                  </a:lnTo>
                  <a:lnTo>
                    <a:pt x="105524" y="267081"/>
                  </a:lnTo>
                  <a:lnTo>
                    <a:pt x="111379" y="260731"/>
                  </a:lnTo>
                  <a:lnTo>
                    <a:pt x="114820" y="256921"/>
                  </a:lnTo>
                  <a:lnTo>
                    <a:pt x="114477" y="254381"/>
                  </a:lnTo>
                  <a:lnTo>
                    <a:pt x="110553" y="246761"/>
                  </a:lnTo>
                  <a:lnTo>
                    <a:pt x="109258" y="248031"/>
                  </a:lnTo>
                  <a:lnTo>
                    <a:pt x="106934" y="249301"/>
                  </a:lnTo>
                  <a:lnTo>
                    <a:pt x="102006" y="254381"/>
                  </a:lnTo>
                  <a:lnTo>
                    <a:pt x="96812" y="258191"/>
                  </a:lnTo>
                  <a:lnTo>
                    <a:pt x="91389" y="262001"/>
                  </a:lnTo>
                  <a:lnTo>
                    <a:pt x="85737" y="264541"/>
                  </a:lnTo>
                  <a:lnTo>
                    <a:pt x="81927" y="267081"/>
                  </a:lnTo>
                  <a:lnTo>
                    <a:pt x="77520" y="267081"/>
                  </a:lnTo>
                  <a:lnTo>
                    <a:pt x="73736" y="264541"/>
                  </a:lnTo>
                  <a:lnTo>
                    <a:pt x="69850" y="262001"/>
                  </a:lnTo>
                  <a:lnTo>
                    <a:pt x="70154" y="258191"/>
                  </a:lnTo>
                  <a:lnTo>
                    <a:pt x="73215" y="248031"/>
                  </a:lnTo>
                  <a:lnTo>
                    <a:pt x="74942" y="241681"/>
                  </a:lnTo>
                  <a:lnTo>
                    <a:pt x="77203" y="234061"/>
                  </a:lnTo>
                  <a:lnTo>
                    <a:pt x="77838" y="231521"/>
                  </a:lnTo>
                  <a:lnTo>
                    <a:pt x="86271" y="234061"/>
                  </a:lnTo>
                  <a:lnTo>
                    <a:pt x="91706" y="235331"/>
                  </a:lnTo>
                  <a:lnTo>
                    <a:pt x="103873" y="237871"/>
                  </a:lnTo>
                  <a:lnTo>
                    <a:pt x="109918" y="237871"/>
                  </a:lnTo>
                  <a:lnTo>
                    <a:pt x="112776" y="231521"/>
                  </a:lnTo>
                  <a:lnTo>
                    <a:pt x="114490" y="227711"/>
                  </a:lnTo>
                  <a:lnTo>
                    <a:pt x="116636" y="226441"/>
                  </a:lnTo>
                  <a:lnTo>
                    <a:pt x="119456" y="222631"/>
                  </a:lnTo>
                  <a:lnTo>
                    <a:pt x="120980" y="221361"/>
                  </a:lnTo>
                  <a:lnTo>
                    <a:pt x="120065" y="217551"/>
                  </a:lnTo>
                  <a:lnTo>
                    <a:pt x="117665" y="217551"/>
                  </a:lnTo>
                  <a:lnTo>
                    <a:pt x="72821" y="209931"/>
                  </a:lnTo>
                  <a:lnTo>
                    <a:pt x="55765" y="206121"/>
                  </a:lnTo>
                  <a:lnTo>
                    <a:pt x="57785" y="199771"/>
                  </a:lnTo>
                  <a:lnTo>
                    <a:pt x="59169" y="194691"/>
                  </a:lnTo>
                  <a:lnTo>
                    <a:pt x="60972" y="188341"/>
                  </a:lnTo>
                  <a:lnTo>
                    <a:pt x="64503" y="188341"/>
                  </a:lnTo>
                  <a:lnTo>
                    <a:pt x="110845" y="204851"/>
                  </a:lnTo>
                  <a:lnTo>
                    <a:pt x="114160" y="206121"/>
                  </a:lnTo>
                  <a:lnTo>
                    <a:pt x="116852" y="204851"/>
                  </a:lnTo>
                  <a:lnTo>
                    <a:pt x="122555" y="199771"/>
                  </a:lnTo>
                  <a:lnTo>
                    <a:pt x="125818" y="195961"/>
                  </a:lnTo>
                  <a:lnTo>
                    <a:pt x="132765" y="189611"/>
                  </a:lnTo>
                  <a:lnTo>
                    <a:pt x="131711" y="189611"/>
                  </a:lnTo>
                  <a:lnTo>
                    <a:pt x="128206" y="188341"/>
                  </a:lnTo>
                  <a:lnTo>
                    <a:pt x="114211" y="183261"/>
                  </a:lnTo>
                  <a:lnTo>
                    <a:pt x="69850" y="168021"/>
                  </a:lnTo>
                  <a:lnTo>
                    <a:pt x="68338" y="166751"/>
                  </a:lnTo>
                  <a:lnTo>
                    <a:pt x="79463" y="140081"/>
                  </a:lnTo>
                  <a:lnTo>
                    <a:pt x="80365" y="137541"/>
                  </a:lnTo>
                  <a:lnTo>
                    <a:pt x="85877" y="136271"/>
                  </a:lnTo>
                  <a:lnTo>
                    <a:pt x="92595" y="141351"/>
                  </a:lnTo>
                  <a:lnTo>
                    <a:pt x="94932" y="150241"/>
                  </a:lnTo>
                  <a:lnTo>
                    <a:pt x="93078" y="154051"/>
                  </a:lnTo>
                  <a:lnTo>
                    <a:pt x="90220" y="161671"/>
                  </a:lnTo>
                  <a:lnTo>
                    <a:pt x="90424" y="164211"/>
                  </a:lnTo>
                  <a:lnTo>
                    <a:pt x="93751" y="165481"/>
                  </a:lnTo>
                  <a:lnTo>
                    <a:pt x="100939" y="166751"/>
                  </a:lnTo>
                  <a:lnTo>
                    <a:pt x="108038" y="166751"/>
                  </a:lnTo>
                  <a:lnTo>
                    <a:pt x="133654" y="136271"/>
                  </a:lnTo>
                  <a:lnTo>
                    <a:pt x="133743" y="129921"/>
                  </a:lnTo>
                  <a:lnTo>
                    <a:pt x="142963" y="133731"/>
                  </a:lnTo>
                  <a:lnTo>
                    <a:pt x="144513" y="135001"/>
                  </a:lnTo>
                  <a:lnTo>
                    <a:pt x="152285" y="129921"/>
                  </a:lnTo>
                  <a:lnTo>
                    <a:pt x="158115" y="126111"/>
                  </a:lnTo>
                  <a:lnTo>
                    <a:pt x="164338" y="121031"/>
                  </a:lnTo>
                  <a:close/>
                </a:path>
                <a:path w="834390" h="655954">
                  <a:moveTo>
                    <a:pt x="366649" y="255435"/>
                  </a:moveTo>
                  <a:lnTo>
                    <a:pt x="364731" y="257327"/>
                  </a:lnTo>
                  <a:lnTo>
                    <a:pt x="325208" y="314706"/>
                  </a:lnTo>
                  <a:lnTo>
                    <a:pt x="322580" y="316979"/>
                  </a:lnTo>
                  <a:lnTo>
                    <a:pt x="315290" y="359384"/>
                  </a:lnTo>
                  <a:lnTo>
                    <a:pt x="300710" y="396265"/>
                  </a:lnTo>
                  <a:lnTo>
                    <a:pt x="295440" y="403885"/>
                  </a:lnTo>
                  <a:lnTo>
                    <a:pt x="290487" y="411835"/>
                  </a:lnTo>
                  <a:lnTo>
                    <a:pt x="286943" y="420458"/>
                  </a:lnTo>
                  <a:lnTo>
                    <a:pt x="285877" y="430136"/>
                  </a:lnTo>
                  <a:lnTo>
                    <a:pt x="285940" y="431177"/>
                  </a:lnTo>
                  <a:lnTo>
                    <a:pt x="284822" y="432295"/>
                  </a:lnTo>
                  <a:lnTo>
                    <a:pt x="260578" y="472249"/>
                  </a:lnTo>
                  <a:lnTo>
                    <a:pt x="247078" y="492861"/>
                  </a:lnTo>
                  <a:lnTo>
                    <a:pt x="246354" y="499084"/>
                  </a:lnTo>
                  <a:lnTo>
                    <a:pt x="255003" y="508279"/>
                  </a:lnTo>
                  <a:lnTo>
                    <a:pt x="254825" y="510641"/>
                  </a:lnTo>
                  <a:lnTo>
                    <a:pt x="202666" y="603364"/>
                  </a:lnTo>
                  <a:lnTo>
                    <a:pt x="201155" y="604215"/>
                  </a:lnTo>
                  <a:lnTo>
                    <a:pt x="205028" y="608114"/>
                  </a:lnTo>
                  <a:lnTo>
                    <a:pt x="202222" y="610781"/>
                  </a:lnTo>
                  <a:lnTo>
                    <a:pt x="201269" y="605701"/>
                  </a:lnTo>
                  <a:lnTo>
                    <a:pt x="192506" y="621118"/>
                  </a:lnTo>
                  <a:lnTo>
                    <a:pt x="196278" y="620293"/>
                  </a:lnTo>
                  <a:lnTo>
                    <a:pt x="362902" y="562889"/>
                  </a:lnTo>
                  <a:lnTo>
                    <a:pt x="364477" y="561555"/>
                  </a:lnTo>
                  <a:lnTo>
                    <a:pt x="366077" y="389318"/>
                  </a:lnTo>
                  <a:lnTo>
                    <a:pt x="366649" y="255435"/>
                  </a:lnTo>
                  <a:close/>
                </a:path>
                <a:path w="834390" h="655954">
                  <a:moveTo>
                    <a:pt x="543572" y="113830"/>
                  </a:moveTo>
                  <a:lnTo>
                    <a:pt x="522058" y="70370"/>
                  </a:lnTo>
                  <a:lnTo>
                    <a:pt x="500341" y="66675"/>
                  </a:lnTo>
                  <a:lnTo>
                    <a:pt x="488861" y="68249"/>
                  </a:lnTo>
                  <a:lnTo>
                    <a:pt x="452158" y="81584"/>
                  </a:lnTo>
                  <a:lnTo>
                    <a:pt x="408495" y="106654"/>
                  </a:lnTo>
                  <a:lnTo>
                    <a:pt x="367512" y="135864"/>
                  </a:lnTo>
                  <a:lnTo>
                    <a:pt x="330974" y="164795"/>
                  </a:lnTo>
                  <a:lnTo>
                    <a:pt x="295529" y="194970"/>
                  </a:lnTo>
                  <a:lnTo>
                    <a:pt x="260997" y="226212"/>
                  </a:lnTo>
                  <a:lnTo>
                    <a:pt x="223189" y="262293"/>
                  </a:lnTo>
                  <a:lnTo>
                    <a:pt x="221170" y="266141"/>
                  </a:lnTo>
                  <a:lnTo>
                    <a:pt x="222161" y="272999"/>
                  </a:lnTo>
                  <a:lnTo>
                    <a:pt x="221056" y="275082"/>
                  </a:lnTo>
                  <a:lnTo>
                    <a:pt x="224370" y="276440"/>
                  </a:lnTo>
                  <a:lnTo>
                    <a:pt x="225488" y="274497"/>
                  </a:lnTo>
                  <a:lnTo>
                    <a:pt x="239826" y="261048"/>
                  </a:lnTo>
                  <a:lnTo>
                    <a:pt x="280758" y="225005"/>
                  </a:lnTo>
                  <a:lnTo>
                    <a:pt x="312140" y="199834"/>
                  </a:lnTo>
                  <a:lnTo>
                    <a:pt x="344830" y="176644"/>
                  </a:lnTo>
                  <a:lnTo>
                    <a:pt x="379031" y="155816"/>
                  </a:lnTo>
                  <a:lnTo>
                    <a:pt x="414997" y="137693"/>
                  </a:lnTo>
                  <a:lnTo>
                    <a:pt x="453415" y="125069"/>
                  </a:lnTo>
                  <a:lnTo>
                    <a:pt x="467131" y="124282"/>
                  </a:lnTo>
                  <a:lnTo>
                    <a:pt x="477570" y="125984"/>
                  </a:lnTo>
                  <a:lnTo>
                    <a:pt x="485686" y="130378"/>
                  </a:lnTo>
                  <a:lnTo>
                    <a:pt x="491413" y="137490"/>
                  </a:lnTo>
                  <a:lnTo>
                    <a:pt x="494652" y="147396"/>
                  </a:lnTo>
                  <a:lnTo>
                    <a:pt x="495058" y="149733"/>
                  </a:lnTo>
                  <a:lnTo>
                    <a:pt x="510933" y="148551"/>
                  </a:lnTo>
                  <a:lnTo>
                    <a:pt x="517652" y="148463"/>
                  </a:lnTo>
                  <a:lnTo>
                    <a:pt x="540651" y="149872"/>
                  </a:lnTo>
                  <a:lnTo>
                    <a:pt x="541782" y="149529"/>
                  </a:lnTo>
                  <a:lnTo>
                    <a:pt x="543394" y="138734"/>
                  </a:lnTo>
                  <a:lnTo>
                    <a:pt x="542912" y="131394"/>
                  </a:lnTo>
                  <a:lnTo>
                    <a:pt x="543128" y="124053"/>
                  </a:lnTo>
                  <a:lnTo>
                    <a:pt x="543128" y="118973"/>
                  </a:lnTo>
                  <a:lnTo>
                    <a:pt x="543572" y="113830"/>
                  </a:lnTo>
                  <a:close/>
                </a:path>
                <a:path w="834390" h="655954">
                  <a:moveTo>
                    <a:pt x="660400" y="571804"/>
                  </a:moveTo>
                  <a:lnTo>
                    <a:pt x="660057" y="570039"/>
                  </a:lnTo>
                  <a:lnTo>
                    <a:pt x="660285" y="523811"/>
                  </a:lnTo>
                  <a:lnTo>
                    <a:pt x="659180" y="522338"/>
                  </a:lnTo>
                  <a:lnTo>
                    <a:pt x="368668" y="522566"/>
                  </a:lnTo>
                  <a:lnTo>
                    <a:pt x="368985" y="571614"/>
                  </a:lnTo>
                  <a:lnTo>
                    <a:pt x="370014" y="573417"/>
                  </a:lnTo>
                  <a:lnTo>
                    <a:pt x="373583" y="573697"/>
                  </a:lnTo>
                  <a:lnTo>
                    <a:pt x="373341" y="559993"/>
                  </a:lnTo>
                  <a:lnTo>
                    <a:pt x="395490" y="560006"/>
                  </a:lnTo>
                  <a:lnTo>
                    <a:pt x="396684" y="561708"/>
                  </a:lnTo>
                  <a:lnTo>
                    <a:pt x="388023" y="569163"/>
                  </a:lnTo>
                  <a:lnTo>
                    <a:pt x="379006" y="577621"/>
                  </a:lnTo>
                  <a:lnTo>
                    <a:pt x="392671" y="585914"/>
                  </a:lnTo>
                  <a:lnTo>
                    <a:pt x="400672" y="589305"/>
                  </a:lnTo>
                  <a:lnTo>
                    <a:pt x="402907" y="593940"/>
                  </a:lnTo>
                  <a:lnTo>
                    <a:pt x="414794" y="587616"/>
                  </a:lnTo>
                  <a:lnTo>
                    <a:pt x="422859" y="589876"/>
                  </a:lnTo>
                  <a:lnTo>
                    <a:pt x="430784" y="589876"/>
                  </a:lnTo>
                  <a:lnTo>
                    <a:pt x="425437" y="596239"/>
                  </a:lnTo>
                  <a:lnTo>
                    <a:pt x="421106" y="600862"/>
                  </a:lnTo>
                  <a:lnTo>
                    <a:pt x="421449" y="602272"/>
                  </a:lnTo>
                  <a:lnTo>
                    <a:pt x="431342" y="608012"/>
                  </a:lnTo>
                  <a:lnTo>
                    <a:pt x="435216" y="610006"/>
                  </a:lnTo>
                  <a:lnTo>
                    <a:pt x="450888" y="619086"/>
                  </a:lnTo>
                  <a:lnTo>
                    <a:pt x="459371" y="621715"/>
                  </a:lnTo>
                  <a:lnTo>
                    <a:pt x="469074" y="620839"/>
                  </a:lnTo>
                  <a:lnTo>
                    <a:pt x="469277" y="622198"/>
                  </a:lnTo>
                  <a:lnTo>
                    <a:pt x="465378" y="626948"/>
                  </a:lnTo>
                  <a:lnTo>
                    <a:pt x="466280" y="627824"/>
                  </a:lnTo>
                  <a:lnTo>
                    <a:pt x="514261" y="655650"/>
                  </a:lnTo>
                  <a:lnTo>
                    <a:pt x="534009" y="644283"/>
                  </a:lnTo>
                  <a:lnTo>
                    <a:pt x="554583" y="632841"/>
                  </a:lnTo>
                  <a:lnTo>
                    <a:pt x="556628" y="630453"/>
                  </a:lnTo>
                  <a:lnTo>
                    <a:pt x="554926" y="621690"/>
                  </a:lnTo>
                  <a:lnTo>
                    <a:pt x="557212" y="620903"/>
                  </a:lnTo>
                  <a:lnTo>
                    <a:pt x="569264" y="622731"/>
                  </a:lnTo>
                  <a:lnTo>
                    <a:pt x="577088" y="621347"/>
                  </a:lnTo>
                  <a:lnTo>
                    <a:pt x="584238" y="615327"/>
                  </a:lnTo>
                  <a:lnTo>
                    <a:pt x="584835" y="615289"/>
                  </a:lnTo>
                  <a:lnTo>
                    <a:pt x="590486" y="611682"/>
                  </a:lnTo>
                  <a:lnTo>
                    <a:pt x="596315" y="609269"/>
                  </a:lnTo>
                  <a:lnTo>
                    <a:pt x="602005" y="604583"/>
                  </a:lnTo>
                  <a:lnTo>
                    <a:pt x="593267" y="604672"/>
                  </a:lnTo>
                  <a:lnTo>
                    <a:pt x="592569" y="604113"/>
                  </a:lnTo>
                  <a:lnTo>
                    <a:pt x="590359" y="591350"/>
                  </a:lnTo>
                  <a:lnTo>
                    <a:pt x="591756" y="589597"/>
                  </a:lnTo>
                  <a:lnTo>
                    <a:pt x="602602" y="589864"/>
                  </a:lnTo>
                  <a:lnTo>
                    <a:pt x="606005" y="589483"/>
                  </a:lnTo>
                  <a:lnTo>
                    <a:pt x="606590" y="590715"/>
                  </a:lnTo>
                  <a:lnTo>
                    <a:pt x="606945" y="595833"/>
                  </a:lnTo>
                  <a:lnTo>
                    <a:pt x="605929" y="598944"/>
                  </a:lnTo>
                  <a:lnTo>
                    <a:pt x="607225" y="602348"/>
                  </a:lnTo>
                  <a:lnTo>
                    <a:pt x="660400" y="571804"/>
                  </a:lnTo>
                  <a:close/>
                </a:path>
                <a:path w="834390" h="655954">
                  <a:moveTo>
                    <a:pt x="663689" y="332435"/>
                  </a:moveTo>
                  <a:lnTo>
                    <a:pt x="656043" y="284416"/>
                  </a:lnTo>
                  <a:lnTo>
                    <a:pt x="639152" y="250101"/>
                  </a:lnTo>
                  <a:lnTo>
                    <a:pt x="586536" y="201904"/>
                  </a:lnTo>
                  <a:lnTo>
                    <a:pt x="550951" y="187960"/>
                  </a:lnTo>
                  <a:lnTo>
                    <a:pt x="547725" y="187083"/>
                  </a:lnTo>
                  <a:lnTo>
                    <a:pt x="545909" y="185648"/>
                  </a:lnTo>
                  <a:lnTo>
                    <a:pt x="544106" y="183134"/>
                  </a:lnTo>
                  <a:lnTo>
                    <a:pt x="534111" y="173837"/>
                  </a:lnTo>
                  <a:lnTo>
                    <a:pt x="521754" y="169265"/>
                  </a:lnTo>
                  <a:lnTo>
                    <a:pt x="509130" y="169976"/>
                  </a:lnTo>
                  <a:lnTo>
                    <a:pt x="498335" y="176542"/>
                  </a:lnTo>
                  <a:lnTo>
                    <a:pt x="492061" y="182016"/>
                  </a:lnTo>
                  <a:lnTo>
                    <a:pt x="485381" y="185966"/>
                  </a:lnTo>
                  <a:lnTo>
                    <a:pt x="478282" y="188861"/>
                  </a:lnTo>
                  <a:lnTo>
                    <a:pt x="470801" y="191173"/>
                  </a:lnTo>
                  <a:lnTo>
                    <a:pt x="467448" y="192011"/>
                  </a:lnTo>
                  <a:lnTo>
                    <a:pt x="465823" y="192633"/>
                  </a:lnTo>
                  <a:lnTo>
                    <a:pt x="420903" y="218732"/>
                  </a:lnTo>
                  <a:lnTo>
                    <a:pt x="387896" y="258876"/>
                  </a:lnTo>
                  <a:lnTo>
                    <a:pt x="368871" y="317677"/>
                  </a:lnTo>
                  <a:lnTo>
                    <a:pt x="369316" y="348030"/>
                  </a:lnTo>
                  <a:lnTo>
                    <a:pt x="381546" y="392480"/>
                  </a:lnTo>
                  <a:lnTo>
                    <a:pt x="405180" y="428777"/>
                  </a:lnTo>
                  <a:lnTo>
                    <a:pt x="437134" y="456425"/>
                  </a:lnTo>
                  <a:lnTo>
                    <a:pt x="475526" y="473710"/>
                  </a:lnTo>
                  <a:lnTo>
                    <a:pt x="516928" y="479221"/>
                  </a:lnTo>
                  <a:lnTo>
                    <a:pt x="531075" y="478421"/>
                  </a:lnTo>
                  <a:lnTo>
                    <a:pt x="578751" y="465416"/>
                  </a:lnTo>
                  <a:lnTo>
                    <a:pt x="623227" y="433158"/>
                  </a:lnTo>
                  <a:lnTo>
                    <a:pt x="658418" y="370624"/>
                  </a:lnTo>
                  <a:lnTo>
                    <a:pt x="663689" y="332435"/>
                  </a:lnTo>
                  <a:close/>
                </a:path>
                <a:path w="834390" h="655954">
                  <a:moveTo>
                    <a:pt x="834186" y="317271"/>
                  </a:moveTo>
                  <a:lnTo>
                    <a:pt x="829894" y="272948"/>
                  </a:lnTo>
                  <a:lnTo>
                    <a:pt x="819404" y="228930"/>
                  </a:lnTo>
                  <a:lnTo>
                    <a:pt x="802690" y="186105"/>
                  </a:lnTo>
                  <a:lnTo>
                    <a:pt x="779716" y="145389"/>
                  </a:lnTo>
                  <a:lnTo>
                    <a:pt x="750455" y="107683"/>
                  </a:lnTo>
                  <a:lnTo>
                    <a:pt x="714870" y="73863"/>
                  </a:lnTo>
                  <a:lnTo>
                    <a:pt x="672947" y="44856"/>
                  </a:lnTo>
                  <a:lnTo>
                    <a:pt x="624649" y="21539"/>
                  </a:lnTo>
                  <a:lnTo>
                    <a:pt x="579653" y="7620"/>
                  </a:lnTo>
                  <a:lnTo>
                    <a:pt x="533298" y="431"/>
                  </a:lnTo>
                  <a:lnTo>
                    <a:pt x="486410" y="0"/>
                  </a:lnTo>
                  <a:lnTo>
                    <a:pt x="439775" y="6362"/>
                  </a:lnTo>
                  <a:lnTo>
                    <a:pt x="394208" y="19596"/>
                  </a:lnTo>
                  <a:lnTo>
                    <a:pt x="350507" y="39725"/>
                  </a:lnTo>
                  <a:lnTo>
                    <a:pt x="309460" y="66789"/>
                  </a:lnTo>
                  <a:lnTo>
                    <a:pt x="271881" y="100850"/>
                  </a:lnTo>
                  <a:lnTo>
                    <a:pt x="238556" y="141947"/>
                  </a:lnTo>
                  <a:lnTo>
                    <a:pt x="211620" y="188696"/>
                  </a:lnTo>
                  <a:lnTo>
                    <a:pt x="193370" y="237528"/>
                  </a:lnTo>
                  <a:lnTo>
                    <a:pt x="183426" y="287426"/>
                  </a:lnTo>
                  <a:lnTo>
                    <a:pt x="181381" y="337400"/>
                  </a:lnTo>
                  <a:lnTo>
                    <a:pt x="186855" y="386422"/>
                  </a:lnTo>
                  <a:lnTo>
                    <a:pt x="199440" y="433489"/>
                  </a:lnTo>
                  <a:lnTo>
                    <a:pt x="218757" y="477596"/>
                  </a:lnTo>
                  <a:lnTo>
                    <a:pt x="244386" y="517715"/>
                  </a:lnTo>
                  <a:lnTo>
                    <a:pt x="248894" y="513613"/>
                  </a:lnTo>
                  <a:lnTo>
                    <a:pt x="249047" y="509447"/>
                  </a:lnTo>
                  <a:lnTo>
                    <a:pt x="239623" y="499808"/>
                  </a:lnTo>
                  <a:lnTo>
                    <a:pt x="239801" y="494296"/>
                  </a:lnTo>
                  <a:lnTo>
                    <a:pt x="245148" y="488073"/>
                  </a:lnTo>
                  <a:lnTo>
                    <a:pt x="245325" y="487299"/>
                  </a:lnTo>
                  <a:lnTo>
                    <a:pt x="248056" y="484441"/>
                  </a:lnTo>
                  <a:lnTo>
                    <a:pt x="247230" y="482180"/>
                  </a:lnTo>
                  <a:lnTo>
                    <a:pt x="237845" y="465391"/>
                  </a:lnTo>
                  <a:lnTo>
                    <a:pt x="234302" y="458025"/>
                  </a:lnTo>
                  <a:lnTo>
                    <a:pt x="218224" y="417931"/>
                  </a:lnTo>
                  <a:lnTo>
                    <a:pt x="208140" y="376821"/>
                  </a:lnTo>
                  <a:lnTo>
                    <a:pt x="204063" y="334683"/>
                  </a:lnTo>
                  <a:lnTo>
                    <a:pt x="206019" y="291490"/>
                  </a:lnTo>
                  <a:lnTo>
                    <a:pt x="216814" y="238544"/>
                  </a:lnTo>
                  <a:lnTo>
                    <a:pt x="238391" y="185762"/>
                  </a:lnTo>
                  <a:lnTo>
                    <a:pt x="258279" y="152908"/>
                  </a:lnTo>
                  <a:lnTo>
                    <a:pt x="282206" y="122859"/>
                  </a:lnTo>
                  <a:lnTo>
                    <a:pt x="310121" y="95580"/>
                  </a:lnTo>
                  <a:lnTo>
                    <a:pt x="354469" y="63728"/>
                  </a:lnTo>
                  <a:lnTo>
                    <a:pt x="403771" y="40500"/>
                  </a:lnTo>
                  <a:lnTo>
                    <a:pt x="445427" y="28625"/>
                  </a:lnTo>
                  <a:lnTo>
                    <a:pt x="488530" y="22961"/>
                  </a:lnTo>
                  <a:lnTo>
                    <a:pt x="510781" y="22402"/>
                  </a:lnTo>
                  <a:lnTo>
                    <a:pt x="532879" y="23342"/>
                  </a:lnTo>
                  <a:lnTo>
                    <a:pt x="576605" y="30048"/>
                  </a:lnTo>
                  <a:lnTo>
                    <a:pt x="617639" y="42735"/>
                  </a:lnTo>
                  <a:lnTo>
                    <a:pt x="656475" y="61188"/>
                  </a:lnTo>
                  <a:lnTo>
                    <a:pt x="703160" y="93472"/>
                  </a:lnTo>
                  <a:lnTo>
                    <a:pt x="742937" y="133819"/>
                  </a:lnTo>
                  <a:lnTo>
                    <a:pt x="772706" y="177304"/>
                  </a:lnTo>
                  <a:lnTo>
                    <a:pt x="794499" y="225437"/>
                  </a:lnTo>
                  <a:lnTo>
                    <a:pt x="807999" y="278180"/>
                  </a:lnTo>
                  <a:lnTo>
                    <a:pt x="811898" y="328879"/>
                  </a:lnTo>
                  <a:lnTo>
                    <a:pt x="811237" y="345274"/>
                  </a:lnTo>
                  <a:lnTo>
                    <a:pt x="803313" y="396887"/>
                  </a:lnTo>
                  <a:lnTo>
                    <a:pt x="777036" y="466775"/>
                  </a:lnTo>
                  <a:lnTo>
                    <a:pt x="757110" y="499630"/>
                  </a:lnTo>
                  <a:lnTo>
                    <a:pt x="733132" y="529653"/>
                  </a:lnTo>
                  <a:lnTo>
                    <a:pt x="705104" y="556818"/>
                  </a:lnTo>
                  <a:lnTo>
                    <a:pt x="666076" y="585292"/>
                  </a:lnTo>
                  <a:lnTo>
                    <a:pt x="622947" y="607212"/>
                  </a:lnTo>
                  <a:lnTo>
                    <a:pt x="610184" y="611733"/>
                  </a:lnTo>
                  <a:lnTo>
                    <a:pt x="603910" y="614286"/>
                  </a:lnTo>
                  <a:lnTo>
                    <a:pt x="598017" y="617689"/>
                  </a:lnTo>
                  <a:lnTo>
                    <a:pt x="559130" y="645566"/>
                  </a:lnTo>
                  <a:lnTo>
                    <a:pt x="557263" y="646277"/>
                  </a:lnTo>
                  <a:lnTo>
                    <a:pt x="603148" y="638238"/>
                  </a:lnTo>
                  <a:lnTo>
                    <a:pt x="646544" y="621601"/>
                  </a:lnTo>
                  <a:lnTo>
                    <a:pt x="686943" y="598868"/>
                  </a:lnTo>
                  <a:lnTo>
                    <a:pt x="724268" y="569899"/>
                  </a:lnTo>
                  <a:lnTo>
                    <a:pt x="758507" y="534708"/>
                  </a:lnTo>
                  <a:lnTo>
                    <a:pt x="786447" y="496189"/>
                  </a:lnTo>
                  <a:lnTo>
                    <a:pt x="808075" y="454380"/>
                  </a:lnTo>
                  <a:lnTo>
                    <a:pt x="823366" y="409308"/>
                  </a:lnTo>
                  <a:lnTo>
                    <a:pt x="832294" y="360984"/>
                  </a:lnTo>
                  <a:lnTo>
                    <a:pt x="834186" y="31727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2" name="object 72"/>
            <p:cNvPicPr/>
            <p:nvPr/>
          </p:nvPicPr>
          <p:blipFill>
            <a:blip r:embed="rId27" cstate="print"/>
            <a:stretch>
              <a:fillRect/>
            </a:stretch>
          </p:blipFill>
          <p:spPr>
            <a:xfrm>
              <a:off x="824919" y="4476872"/>
              <a:ext cx="211366" cy="139808"/>
            </a:xfrm>
            <a:prstGeom prst="rect">
              <a:avLst/>
            </a:prstGeom>
          </p:spPr>
        </p:pic>
        <p:pic>
          <p:nvPicPr>
            <p:cNvPr id="73" name="object 73"/>
            <p:cNvPicPr/>
            <p:nvPr/>
          </p:nvPicPr>
          <p:blipFill>
            <a:blip r:embed="rId28" cstate="print"/>
            <a:stretch>
              <a:fillRect/>
            </a:stretch>
          </p:blipFill>
          <p:spPr>
            <a:xfrm>
              <a:off x="1274478" y="4706182"/>
              <a:ext cx="240551" cy="101775"/>
            </a:xfrm>
            <a:prstGeom prst="rect">
              <a:avLst/>
            </a:prstGeom>
          </p:spPr>
        </p:pic>
        <p:sp>
          <p:nvSpPr>
            <p:cNvPr id="74" name="object 74"/>
            <p:cNvSpPr/>
            <p:nvPr/>
          </p:nvSpPr>
          <p:spPr>
            <a:xfrm>
              <a:off x="914946" y="4393145"/>
              <a:ext cx="827405" cy="837565"/>
            </a:xfrm>
            <a:custGeom>
              <a:avLst/>
              <a:gdLst/>
              <a:ahLst/>
              <a:cxnLst/>
              <a:rect l="l" t="t" r="r" b="b"/>
              <a:pathLst>
                <a:path w="827405" h="837564">
                  <a:moveTo>
                    <a:pt x="123037" y="534416"/>
                  </a:moveTo>
                  <a:lnTo>
                    <a:pt x="122250" y="533908"/>
                  </a:lnTo>
                  <a:lnTo>
                    <a:pt x="77812" y="534009"/>
                  </a:lnTo>
                  <a:lnTo>
                    <a:pt x="33362" y="533920"/>
                  </a:lnTo>
                  <a:lnTo>
                    <a:pt x="40601" y="579259"/>
                  </a:lnTo>
                  <a:lnTo>
                    <a:pt x="41948" y="580466"/>
                  </a:lnTo>
                  <a:lnTo>
                    <a:pt x="55448" y="580288"/>
                  </a:lnTo>
                  <a:lnTo>
                    <a:pt x="90627" y="580301"/>
                  </a:lnTo>
                  <a:lnTo>
                    <a:pt x="97396" y="581964"/>
                  </a:lnTo>
                  <a:lnTo>
                    <a:pt x="107492" y="577278"/>
                  </a:lnTo>
                  <a:lnTo>
                    <a:pt x="108991" y="569874"/>
                  </a:lnTo>
                  <a:lnTo>
                    <a:pt x="115722" y="558507"/>
                  </a:lnTo>
                  <a:lnTo>
                    <a:pt x="118935" y="552170"/>
                  </a:lnTo>
                  <a:lnTo>
                    <a:pt x="121386" y="545503"/>
                  </a:lnTo>
                  <a:lnTo>
                    <a:pt x="122707" y="538314"/>
                  </a:lnTo>
                  <a:lnTo>
                    <a:pt x="123037" y="534416"/>
                  </a:lnTo>
                  <a:close/>
                </a:path>
                <a:path w="827405" h="837564">
                  <a:moveTo>
                    <a:pt x="139001" y="480072"/>
                  </a:moveTo>
                  <a:lnTo>
                    <a:pt x="137426" y="479234"/>
                  </a:lnTo>
                  <a:lnTo>
                    <a:pt x="31191" y="479069"/>
                  </a:lnTo>
                  <a:lnTo>
                    <a:pt x="30848" y="480695"/>
                  </a:lnTo>
                  <a:lnTo>
                    <a:pt x="30772" y="524129"/>
                  </a:lnTo>
                  <a:lnTo>
                    <a:pt x="32194" y="525106"/>
                  </a:lnTo>
                  <a:lnTo>
                    <a:pt x="124498" y="524903"/>
                  </a:lnTo>
                  <a:lnTo>
                    <a:pt x="125044" y="523671"/>
                  </a:lnTo>
                  <a:lnTo>
                    <a:pt x="125755" y="520763"/>
                  </a:lnTo>
                  <a:lnTo>
                    <a:pt x="129171" y="499541"/>
                  </a:lnTo>
                  <a:lnTo>
                    <a:pt x="132410" y="489331"/>
                  </a:lnTo>
                  <a:lnTo>
                    <a:pt x="139001" y="480072"/>
                  </a:lnTo>
                  <a:close/>
                </a:path>
                <a:path w="827405" h="837564">
                  <a:moveTo>
                    <a:pt x="177012" y="424345"/>
                  </a:moveTo>
                  <a:lnTo>
                    <a:pt x="176250" y="423799"/>
                  </a:lnTo>
                  <a:lnTo>
                    <a:pt x="76238" y="423697"/>
                  </a:lnTo>
                  <a:lnTo>
                    <a:pt x="74244" y="424446"/>
                  </a:lnTo>
                  <a:lnTo>
                    <a:pt x="40792" y="455726"/>
                  </a:lnTo>
                  <a:lnTo>
                    <a:pt x="32740" y="463092"/>
                  </a:lnTo>
                  <a:lnTo>
                    <a:pt x="32131" y="465950"/>
                  </a:lnTo>
                  <a:lnTo>
                    <a:pt x="33718" y="470852"/>
                  </a:lnTo>
                  <a:lnTo>
                    <a:pt x="36550" y="469811"/>
                  </a:lnTo>
                  <a:lnTo>
                    <a:pt x="89001" y="469823"/>
                  </a:lnTo>
                  <a:lnTo>
                    <a:pt x="143014" y="469823"/>
                  </a:lnTo>
                  <a:lnTo>
                    <a:pt x="145580" y="470115"/>
                  </a:lnTo>
                  <a:lnTo>
                    <a:pt x="177012" y="424345"/>
                  </a:lnTo>
                  <a:close/>
                </a:path>
                <a:path w="827405" h="837564">
                  <a:moveTo>
                    <a:pt x="178447" y="796429"/>
                  </a:moveTo>
                  <a:lnTo>
                    <a:pt x="178371" y="793584"/>
                  </a:lnTo>
                  <a:lnTo>
                    <a:pt x="176428" y="794105"/>
                  </a:lnTo>
                  <a:lnTo>
                    <a:pt x="163906" y="794778"/>
                  </a:lnTo>
                  <a:lnTo>
                    <a:pt x="140373" y="797318"/>
                  </a:lnTo>
                  <a:lnTo>
                    <a:pt x="44932" y="804379"/>
                  </a:lnTo>
                  <a:lnTo>
                    <a:pt x="457" y="808202"/>
                  </a:lnTo>
                  <a:lnTo>
                    <a:pt x="0" y="813295"/>
                  </a:lnTo>
                  <a:lnTo>
                    <a:pt x="1028" y="813930"/>
                  </a:lnTo>
                  <a:lnTo>
                    <a:pt x="15836" y="817905"/>
                  </a:lnTo>
                  <a:lnTo>
                    <a:pt x="22034" y="819861"/>
                  </a:lnTo>
                  <a:lnTo>
                    <a:pt x="27990" y="822553"/>
                  </a:lnTo>
                  <a:lnTo>
                    <a:pt x="30797" y="824103"/>
                  </a:lnTo>
                  <a:lnTo>
                    <a:pt x="34442" y="824369"/>
                  </a:lnTo>
                  <a:lnTo>
                    <a:pt x="40335" y="817448"/>
                  </a:lnTo>
                  <a:lnTo>
                    <a:pt x="41592" y="820851"/>
                  </a:lnTo>
                  <a:lnTo>
                    <a:pt x="49364" y="831011"/>
                  </a:lnTo>
                  <a:lnTo>
                    <a:pt x="55943" y="831151"/>
                  </a:lnTo>
                  <a:lnTo>
                    <a:pt x="63944" y="821817"/>
                  </a:lnTo>
                  <a:lnTo>
                    <a:pt x="67703" y="816673"/>
                  </a:lnTo>
                  <a:lnTo>
                    <a:pt x="71450" y="823734"/>
                  </a:lnTo>
                  <a:lnTo>
                    <a:pt x="75425" y="830453"/>
                  </a:lnTo>
                  <a:lnTo>
                    <a:pt x="91821" y="830529"/>
                  </a:lnTo>
                  <a:lnTo>
                    <a:pt x="93510" y="822515"/>
                  </a:lnTo>
                  <a:lnTo>
                    <a:pt x="96520" y="816000"/>
                  </a:lnTo>
                  <a:lnTo>
                    <a:pt x="102006" y="830033"/>
                  </a:lnTo>
                  <a:lnTo>
                    <a:pt x="106438" y="836676"/>
                  </a:lnTo>
                  <a:lnTo>
                    <a:pt x="122834" y="837196"/>
                  </a:lnTo>
                  <a:lnTo>
                    <a:pt x="127850" y="831151"/>
                  </a:lnTo>
                  <a:lnTo>
                    <a:pt x="134531" y="819988"/>
                  </a:lnTo>
                  <a:lnTo>
                    <a:pt x="135940" y="814793"/>
                  </a:lnTo>
                  <a:lnTo>
                    <a:pt x="138125" y="809053"/>
                  </a:lnTo>
                  <a:lnTo>
                    <a:pt x="140157" y="813612"/>
                  </a:lnTo>
                  <a:lnTo>
                    <a:pt x="141541" y="817499"/>
                  </a:lnTo>
                  <a:lnTo>
                    <a:pt x="143510" y="821042"/>
                  </a:lnTo>
                  <a:lnTo>
                    <a:pt x="148615" y="827341"/>
                  </a:lnTo>
                  <a:lnTo>
                    <a:pt x="154813" y="830376"/>
                  </a:lnTo>
                  <a:lnTo>
                    <a:pt x="161429" y="829957"/>
                  </a:lnTo>
                  <a:lnTo>
                    <a:pt x="167792" y="825906"/>
                  </a:lnTo>
                  <a:lnTo>
                    <a:pt x="172910" y="819518"/>
                  </a:lnTo>
                  <a:lnTo>
                    <a:pt x="176263" y="812393"/>
                  </a:lnTo>
                  <a:lnTo>
                    <a:pt x="178028" y="804646"/>
                  </a:lnTo>
                  <a:lnTo>
                    <a:pt x="178447" y="796429"/>
                  </a:lnTo>
                  <a:close/>
                </a:path>
                <a:path w="827405" h="837564">
                  <a:moveTo>
                    <a:pt x="249186" y="260057"/>
                  </a:moveTo>
                  <a:lnTo>
                    <a:pt x="248615" y="258318"/>
                  </a:lnTo>
                  <a:lnTo>
                    <a:pt x="162547" y="258013"/>
                  </a:lnTo>
                  <a:lnTo>
                    <a:pt x="160743" y="259118"/>
                  </a:lnTo>
                  <a:lnTo>
                    <a:pt x="129159" y="283527"/>
                  </a:lnTo>
                  <a:lnTo>
                    <a:pt x="108343" y="304393"/>
                  </a:lnTo>
                  <a:lnTo>
                    <a:pt x="180365" y="304507"/>
                  </a:lnTo>
                  <a:lnTo>
                    <a:pt x="182968" y="303669"/>
                  </a:lnTo>
                  <a:lnTo>
                    <a:pt x="200253" y="290766"/>
                  </a:lnTo>
                  <a:lnTo>
                    <a:pt x="215480" y="280212"/>
                  </a:lnTo>
                  <a:lnTo>
                    <a:pt x="231063" y="270167"/>
                  </a:lnTo>
                  <a:lnTo>
                    <a:pt x="247764" y="260210"/>
                  </a:lnTo>
                  <a:lnTo>
                    <a:pt x="249186" y="260057"/>
                  </a:lnTo>
                  <a:close/>
                </a:path>
                <a:path w="827405" h="837564">
                  <a:moveTo>
                    <a:pt x="269697" y="368973"/>
                  </a:moveTo>
                  <a:lnTo>
                    <a:pt x="268160" y="368757"/>
                  </a:lnTo>
                  <a:lnTo>
                    <a:pt x="143891" y="368503"/>
                  </a:lnTo>
                  <a:lnTo>
                    <a:pt x="142189" y="369455"/>
                  </a:lnTo>
                  <a:lnTo>
                    <a:pt x="130733" y="377774"/>
                  </a:lnTo>
                  <a:lnTo>
                    <a:pt x="111798" y="392582"/>
                  </a:lnTo>
                  <a:lnTo>
                    <a:pt x="85852" y="414350"/>
                  </a:lnTo>
                  <a:lnTo>
                    <a:pt x="88887" y="414756"/>
                  </a:lnTo>
                  <a:lnTo>
                    <a:pt x="179120" y="414642"/>
                  </a:lnTo>
                  <a:lnTo>
                    <a:pt x="221056" y="397548"/>
                  </a:lnTo>
                  <a:lnTo>
                    <a:pt x="254254" y="377583"/>
                  </a:lnTo>
                  <a:lnTo>
                    <a:pt x="258610" y="374167"/>
                  </a:lnTo>
                  <a:lnTo>
                    <a:pt x="264020" y="372084"/>
                  </a:lnTo>
                  <a:lnTo>
                    <a:pt x="269697" y="368973"/>
                  </a:lnTo>
                  <a:close/>
                </a:path>
                <a:path w="827405" h="837564">
                  <a:moveTo>
                    <a:pt x="305028" y="323443"/>
                  </a:moveTo>
                  <a:lnTo>
                    <a:pt x="302399" y="315595"/>
                  </a:lnTo>
                  <a:lnTo>
                    <a:pt x="300824" y="313042"/>
                  </a:lnTo>
                  <a:lnTo>
                    <a:pt x="282917" y="313296"/>
                  </a:lnTo>
                  <a:lnTo>
                    <a:pt x="240309" y="313194"/>
                  </a:lnTo>
                  <a:lnTo>
                    <a:pt x="199390" y="332778"/>
                  </a:lnTo>
                  <a:lnTo>
                    <a:pt x="165531" y="353301"/>
                  </a:lnTo>
                  <a:lnTo>
                    <a:pt x="157962" y="358698"/>
                  </a:lnTo>
                  <a:lnTo>
                    <a:pt x="159575" y="359232"/>
                  </a:lnTo>
                  <a:lnTo>
                    <a:pt x="293725" y="359181"/>
                  </a:lnTo>
                  <a:lnTo>
                    <a:pt x="294919" y="359460"/>
                  </a:lnTo>
                  <a:lnTo>
                    <a:pt x="301167" y="353910"/>
                  </a:lnTo>
                  <a:lnTo>
                    <a:pt x="302374" y="343827"/>
                  </a:lnTo>
                  <a:lnTo>
                    <a:pt x="292620" y="334619"/>
                  </a:lnTo>
                  <a:lnTo>
                    <a:pt x="294474" y="332587"/>
                  </a:lnTo>
                  <a:lnTo>
                    <a:pt x="299923" y="328714"/>
                  </a:lnTo>
                  <a:lnTo>
                    <a:pt x="304965" y="326402"/>
                  </a:lnTo>
                  <a:lnTo>
                    <a:pt x="305028" y="323443"/>
                  </a:lnTo>
                  <a:close/>
                </a:path>
                <a:path w="827405" h="837564">
                  <a:moveTo>
                    <a:pt x="379171" y="2235"/>
                  </a:moveTo>
                  <a:lnTo>
                    <a:pt x="378180" y="977"/>
                  </a:lnTo>
                  <a:lnTo>
                    <a:pt x="370586" y="1282"/>
                  </a:lnTo>
                  <a:lnTo>
                    <a:pt x="366001" y="1282"/>
                  </a:lnTo>
                  <a:lnTo>
                    <a:pt x="358216" y="850"/>
                  </a:lnTo>
                  <a:lnTo>
                    <a:pt x="357174" y="1993"/>
                  </a:lnTo>
                  <a:lnTo>
                    <a:pt x="357339" y="13614"/>
                  </a:lnTo>
                  <a:lnTo>
                    <a:pt x="357225" y="22021"/>
                  </a:lnTo>
                  <a:lnTo>
                    <a:pt x="357352" y="30429"/>
                  </a:lnTo>
                  <a:lnTo>
                    <a:pt x="358140" y="38823"/>
                  </a:lnTo>
                  <a:lnTo>
                    <a:pt x="358470" y="41033"/>
                  </a:lnTo>
                  <a:lnTo>
                    <a:pt x="358190" y="43357"/>
                  </a:lnTo>
                  <a:lnTo>
                    <a:pt x="358190" y="47129"/>
                  </a:lnTo>
                  <a:lnTo>
                    <a:pt x="331254" y="635"/>
                  </a:lnTo>
                  <a:lnTo>
                    <a:pt x="322326" y="596"/>
                  </a:lnTo>
                  <a:lnTo>
                    <a:pt x="307530" y="0"/>
                  </a:lnTo>
                  <a:lnTo>
                    <a:pt x="306616" y="558"/>
                  </a:lnTo>
                  <a:lnTo>
                    <a:pt x="304673" y="84747"/>
                  </a:lnTo>
                  <a:lnTo>
                    <a:pt x="305917" y="85420"/>
                  </a:lnTo>
                  <a:lnTo>
                    <a:pt x="317296" y="85090"/>
                  </a:lnTo>
                  <a:lnTo>
                    <a:pt x="325488" y="85750"/>
                  </a:lnTo>
                  <a:lnTo>
                    <a:pt x="326555" y="84099"/>
                  </a:lnTo>
                  <a:lnTo>
                    <a:pt x="326504" y="35458"/>
                  </a:lnTo>
                  <a:lnTo>
                    <a:pt x="336638" y="53327"/>
                  </a:lnTo>
                  <a:lnTo>
                    <a:pt x="349885" y="75768"/>
                  </a:lnTo>
                  <a:lnTo>
                    <a:pt x="351790" y="82308"/>
                  </a:lnTo>
                  <a:lnTo>
                    <a:pt x="360514" y="87261"/>
                  </a:lnTo>
                  <a:lnTo>
                    <a:pt x="367258" y="85877"/>
                  </a:lnTo>
                  <a:lnTo>
                    <a:pt x="373748" y="86194"/>
                  </a:lnTo>
                  <a:lnTo>
                    <a:pt x="376694" y="86614"/>
                  </a:lnTo>
                  <a:lnTo>
                    <a:pt x="377329" y="85369"/>
                  </a:lnTo>
                  <a:lnTo>
                    <a:pt x="379171" y="2235"/>
                  </a:lnTo>
                  <a:close/>
                </a:path>
                <a:path w="827405" h="837564">
                  <a:moveTo>
                    <a:pt x="466661" y="249034"/>
                  </a:moveTo>
                  <a:lnTo>
                    <a:pt x="421170" y="227774"/>
                  </a:lnTo>
                  <a:lnTo>
                    <a:pt x="374091" y="214934"/>
                  </a:lnTo>
                  <a:lnTo>
                    <a:pt x="325501" y="210413"/>
                  </a:lnTo>
                  <a:lnTo>
                    <a:pt x="275475" y="214058"/>
                  </a:lnTo>
                  <a:lnTo>
                    <a:pt x="249593" y="219265"/>
                  </a:lnTo>
                  <a:lnTo>
                    <a:pt x="224523" y="226961"/>
                  </a:lnTo>
                  <a:lnTo>
                    <a:pt x="200317" y="237159"/>
                  </a:lnTo>
                  <a:lnTo>
                    <a:pt x="177025" y="249885"/>
                  </a:lnTo>
                  <a:lnTo>
                    <a:pt x="177965" y="250482"/>
                  </a:lnTo>
                  <a:lnTo>
                    <a:pt x="265734" y="250659"/>
                  </a:lnTo>
                  <a:lnTo>
                    <a:pt x="268173" y="250139"/>
                  </a:lnTo>
                  <a:lnTo>
                    <a:pt x="280403" y="244487"/>
                  </a:lnTo>
                  <a:lnTo>
                    <a:pt x="290804" y="240741"/>
                  </a:lnTo>
                  <a:lnTo>
                    <a:pt x="301472" y="237959"/>
                  </a:lnTo>
                  <a:lnTo>
                    <a:pt x="312458" y="236232"/>
                  </a:lnTo>
                  <a:lnTo>
                    <a:pt x="322681" y="235940"/>
                  </a:lnTo>
                  <a:lnTo>
                    <a:pt x="332320" y="237566"/>
                  </a:lnTo>
                  <a:lnTo>
                    <a:pt x="341185" y="241554"/>
                  </a:lnTo>
                  <a:lnTo>
                    <a:pt x="349097" y="248373"/>
                  </a:lnTo>
                  <a:lnTo>
                    <a:pt x="350989" y="250571"/>
                  </a:lnTo>
                  <a:lnTo>
                    <a:pt x="466458" y="250647"/>
                  </a:lnTo>
                  <a:lnTo>
                    <a:pt x="466661" y="249034"/>
                  </a:lnTo>
                  <a:close/>
                </a:path>
                <a:path w="827405" h="837564">
                  <a:moveTo>
                    <a:pt x="472046" y="56654"/>
                  </a:moveTo>
                  <a:lnTo>
                    <a:pt x="455333" y="19646"/>
                  </a:lnTo>
                  <a:lnTo>
                    <a:pt x="418922" y="8978"/>
                  </a:lnTo>
                  <a:lnTo>
                    <a:pt x="407200" y="6096"/>
                  </a:lnTo>
                  <a:lnTo>
                    <a:pt x="406514" y="7607"/>
                  </a:lnTo>
                  <a:lnTo>
                    <a:pt x="390474" y="77114"/>
                  </a:lnTo>
                  <a:lnTo>
                    <a:pt x="388239" y="87007"/>
                  </a:lnTo>
                  <a:lnTo>
                    <a:pt x="388378" y="89166"/>
                  </a:lnTo>
                  <a:lnTo>
                    <a:pt x="393446" y="89916"/>
                  </a:lnTo>
                  <a:lnTo>
                    <a:pt x="400875" y="91262"/>
                  </a:lnTo>
                  <a:lnTo>
                    <a:pt x="415632" y="94729"/>
                  </a:lnTo>
                  <a:lnTo>
                    <a:pt x="430999" y="98120"/>
                  </a:lnTo>
                  <a:lnTo>
                    <a:pt x="438975" y="98094"/>
                  </a:lnTo>
                  <a:lnTo>
                    <a:pt x="446646" y="94754"/>
                  </a:lnTo>
                  <a:lnTo>
                    <a:pt x="458139" y="87515"/>
                  </a:lnTo>
                  <a:lnTo>
                    <a:pt x="465721" y="78232"/>
                  </a:lnTo>
                  <a:lnTo>
                    <a:pt x="470115" y="67678"/>
                  </a:lnTo>
                  <a:lnTo>
                    <a:pt x="472046" y="56654"/>
                  </a:lnTo>
                  <a:close/>
                </a:path>
                <a:path w="827405" h="837564">
                  <a:moveTo>
                    <a:pt x="534746" y="304406"/>
                  </a:moveTo>
                  <a:lnTo>
                    <a:pt x="499681" y="271081"/>
                  </a:lnTo>
                  <a:lnTo>
                    <a:pt x="484581" y="260388"/>
                  </a:lnTo>
                  <a:lnTo>
                    <a:pt x="482460" y="258051"/>
                  </a:lnTo>
                  <a:lnTo>
                    <a:pt x="356641" y="258064"/>
                  </a:lnTo>
                  <a:lnTo>
                    <a:pt x="355473" y="258610"/>
                  </a:lnTo>
                  <a:lnTo>
                    <a:pt x="356666" y="261632"/>
                  </a:lnTo>
                  <a:lnTo>
                    <a:pt x="359549" y="270675"/>
                  </a:lnTo>
                  <a:lnTo>
                    <a:pt x="361276" y="279895"/>
                  </a:lnTo>
                  <a:lnTo>
                    <a:pt x="362127" y="289255"/>
                  </a:lnTo>
                  <a:lnTo>
                    <a:pt x="362280" y="303187"/>
                  </a:lnTo>
                  <a:lnTo>
                    <a:pt x="363156" y="304546"/>
                  </a:lnTo>
                  <a:lnTo>
                    <a:pt x="534746" y="304406"/>
                  </a:lnTo>
                  <a:close/>
                </a:path>
                <a:path w="827405" h="837564">
                  <a:moveTo>
                    <a:pt x="575424" y="645718"/>
                  </a:moveTo>
                  <a:lnTo>
                    <a:pt x="575322" y="644245"/>
                  </a:lnTo>
                  <a:lnTo>
                    <a:pt x="526173" y="644410"/>
                  </a:lnTo>
                  <a:lnTo>
                    <a:pt x="478574" y="644347"/>
                  </a:lnTo>
                  <a:lnTo>
                    <a:pt x="477100" y="644779"/>
                  </a:lnTo>
                  <a:lnTo>
                    <a:pt x="477304" y="657771"/>
                  </a:lnTo>
                  <a:lnTo>
                    <a:pt x="477227" y="689381"/>
                  </a:lnTo>
                  <a:lnTo>
                    <a:pt x="478180" y="690333"/>
                  </a:lnTo>
                  <a:lnTo>
                    <a:pt x="543166" y="690219"/>
                  </a:lnTo>
                  <a:lnTo>
                    <a:pt x="544563" y="689800"/>
                  </a:lnTo>
                  <a:lnTo>
                    <a:pt x="553313" y="678802"/>
                  </a:lnTo>
                  <a:lnTo>
                    <a:pt x="560438" y="669137"/>
                  </a:lnTo>
                  <a:lnTo>
                    <a:pt x="567194" y="659206"/>
                  </a:lnTo>
                  <a:lnTo>
                    <a:pt x="575424" y="645718"/>
                  </a:lnTo>
                  <a:close/>
                </a:path>
                <a:path w="827405" h="837564">
                  <a:moveTo>
                    <a:pt x="584187" y="74142"/>
                  </a:moveTo>
                  <a:lnTo>
                    <a:pt x="582955" y="73253"/>
                  </a:lnTo>
                  <a:lnTo>
                    <a:pt x="575246" y="69100"/>
                  </a:lnTo>
                  <a:lnTo>
                    <a:pt x="561124" y="60972"/>
                  </a:lnTo>
                  <a:lnTo>
                    <a:pt x="559473" y="61366"/>
                  </a:lnTo>
                  <a:lnTo>
                    <a:pt x="496430" y="121335"/>
                  </a:lnTo>
                  <a:lnTo>
                    <a:pt x="496074" y="122580"/>
                  </a:lnTo>
                  <a:lnTo>
                    <a:pt x="506234" y="127393"/>
                  </a:lnTo>
                  <a:lnTo>
                    <a:pt x="513359" y="132600"/>
                  </a:lnTo>
                  <a:lnTo>
                    <a:pt x="515937" y="132092"/>
                  </a:lnTo>
                  <a:lnTo>
                    <a:pt x="526427" y="120408"/>
                  </a:lnTo>
                  <a:lnTo>
                    <a:pt x="537845" y="126403"/>
                  </a:lnTo>
                  <a:lnTo>
                    <a:pt x="539559" y="127711"/>
                  </a:lnTo>
                  <a:lnTo>
                    <a:pt x="546201" y="130136"/>
                  </a:lnTo>
                  <a:lnTo>
                    <a:pt x="546442" y="133159"/>
                  </a:lnTo>
                  <a:lnTo>
                    <a:pt x="542429" y="147815"/>
                  </a:lnTo>
                  <a:lnTo>
                    <a:pt x="564743" y="160629"/>
                  </a:lnTo>
                  <a:lnTo>
                    <a:pt x="566343" y="161264"/>
                  </a:lnTo>
                  <a:lnTo>
                    <a:pt x="569620" y="144348"/>
                  </a:lnTo>
                  <a:lnTo>
                    <a:pt x="583996" y="75018"/>
                  </a:lnTo>
                  <a:lnTo>
                    <a:pt x="584187" y="74142"/>
                  </a:lnTo>
                  <a:close/>
                </a:path>
                <a:path w="827405" h="837564">
                  <a:moveTo>
                    <a:pt x="600036" y="589800"/>
                  </a:moveTo>
                  <a:lnTo>
                    <a:pt x="599020" y="588873"/>
                  </a:lnTo>
                  <a:lnTo>
                    <a:pt x="538556" y="589051"/>
                  </a:lnTo>
                  <a:lnTo>
                    <a:pt x="478345" y="588924"/>
                  </a:lnTo>
                  <a:lnTo>
                    <a:pt x="477177" y="589686"/>
                  </a:lnTo>
                  <a:lnTo>
                    <a:pt x="477329" y="602716"/>
                  </a:lnTo>
                  <a:lnTo>
                    <a:pt x="477126" y="634403"/>
                  </a:lnTo>
                  <a:lnTo>
                    <a:pt x="478078" y="635254"/>
                  </a:lnTo>
                  <a:lnTo>
                    <a:pt x="580110" y="635228"/>
                  </a:lnTo>
                  <a:lnTo>
                    <a:pt x="581621" y="634250"/>
                  </a:lnTo>
                  <a:lnTo>
                    <a:pt x="587286" y="622338"/>
                  </a:lnTo>
                  <a:lnTo>
                    <a:pt x="591312" y="613003"/>
                  </a:lnTo>
                  <a:lnTo>
                    <a:pt x="595045" y="603554"/>
                  </a:lnTo>
                  <a:lnTo>
                    <a:pt x="600036" y="589800"/>
                  </a:lnTo>
                  <a:close/>
                </a:path>
                <a:path w="827405" h="837564">
                  <a:moveTo>
                    <a:pt x="611543" y="534949"/>
                  </a:moveTo>
                  <a:lnTo>
                    <a:pt x="610654" y="533869"/>
                  </a:lnTo>
                  <a:lnTo>
                    <a:pt x="544715" y="534009"/>
                  </a:lnTo>
                  <a:lnTo>
                    <a:pt x="477875" y="534009"/>
                  </a:lnTo>
                  <a:lnTo>
                    <a:pt x="477393" y="534403"/>
                  </a:lnTo>
                  <a:lnTo>
                    <a:pt x="477202" y="579196"/>
                  </a:lnTo>
                  <a:lnTo>
                    <a:pt x="477926" y="580377"/>
                  </a:lnTo>
                  <a:lnTo>
                    <a:pt x="601700" y="580339"/>
                  </a:lnTo>
                  <a:lnTo>
                    <a:pt x="603097" y="579678"/>
                  </a:lnTo>
                  <a:lnTo>
                    <a:pt x="607949" y="557974"/>
                  </a:lnTo>
                  <a:lnTo>
                    <a:pt x="609727" y="548347"/>
                  </a:lnTo>
                  <a:lnTo>
                    <a:pt x="611543" y="534949"/>
                  </a:lnTo>
                  <a:close/>
                </a:path>
                <a:path w="827405" h="837564">
                  <a:moveTo>
                    <a:pt x="611581" y="468680"/>
                  </a:moveTo>
                  <a:lnTo>
                    <a:pt x="609714" y="455726"/>
                  </a:lnTo>
                  <a:lnTo>
                    <a:pt x="606094" y="437273"/>
                  </a:lnTo>
                  <a:lnTo>
                    <a:pt x="603008" y="424256"/>
                  </a:lnTo>
                  <a:lnTo>
                    <a:pt x="601268" y="423608"/>
                  </a:lnTo>
                  <a:lnTo>
                    <a:pt x="529374" y="423799"/>
                  </a:lnTo>
                  <a:lnTo>
                    <a:pt x="459117" y="423811"/>
                  </a:lnTo>
                  <a:lnTo>
                    <a:pt x="457365" y="422986"/>
                  </a:lnTo>
                  <a:lnTo>
                    <a:pt x="456082" y="425856"/>
                  </a:lnTo>
                  <a:lnTo>
                    <a:pt x="457581" y="426745"/>
                  </a:lnTo>
                  <a:lnTo>
                    <a:pt x="463372" y="436994"/>
                  </a:lnTo>
                  <a:lnTo>
                    <a:pt x="468033" y="446468"/>
                  </a:lnTo>
                  <a:lnTo>
                    <a:pt x="471995" y="456260"/>
                  </a:lnTo>
                  <a:lnTo>
                    <a:pt x="475107" y="466407"/>
                  </a:lnTo>
                  <a:lnTo>
                    <a:pt x="475856" y="469442"/>
                  </a:lnTo>
                  <a:lnTo>
                    <a:pt x="477532" y="469760"/>
                  </a:lnTo>
                  <a:lnTo>
                    <a:pt x="610603" y="469925"/>
                  </a:lnTo>
                  <a:lnTo>
                    <a:pt x="611581" y="468680"/>
                  </a:lnTo>
                  <a:close/>
                </a:path>
                <a:path w="827405" h="837564">
                  <a:moveTo>
                    <a:pt x="613194" y="492429"/>
                  </a:moveTo>
                  <a:lnTo>
                    <a:pt x="612698" y="479780"/>
                  </a:lnTo>
                  <a:lnTo>
                    <a:pt x="611352" y="479056"/>
                  </a:lnTo>
                  <a:lnTo>
                    <a:pt x="545630" y="479145"/>
                  </a:lnTo>
                  <a:lnTo>
                    <a:pt x="480339" y="479132"/>
                  </a:lnTo>
                  <a:lnTo>
                    <a:pt x="478307" y="478396"/>
                  </a:lnTo>
                  <a:lnTo>
                    <a:pt x="480072" y="491020"/>
                  </a:lnTo>
                  <a:lnTo>
                    <a:pt x="480796" y="498983"/>
                  </a:lnTo>
                  <a:lnTo>
                    <a:pt x="481063" y="506971"/>
                  </a:lnTo>
                  <a:lnTo>
                    <a:pt x="480745" y="515010"/>
                  </a:lnTo>
                  <a:lnTo>
                    <a:pt x="479945" y="524764"/>
                  </a:lnTo>
                  <a:lnTo>
                    <a:pt x="480072" y="524929"/>
                  </a:lnTo>
                  <a:lnTo>
                    <a:pt x="611085" y="525094"/>
                  </a:lnTo>
                  <a:lnTo>
                    <a:pt x="612838" y="524256"/>
                  </a:lnTo>
                  <a:lnTo>
                    <a:pt x="613181" y="511378"/>
                  </a:lnTo>
                  <a:lnTo>
                    <a:pt x="613194" y="492429"/>
                  </a:lnTo>
                  <a:close/>
                </a:path>
                <a:path w="827405" h="837564">
                  <a:moveTo>
                    <a:pt x="677989" y="148018"/>
                  </a:moveTo>
                  <a:lnTo>
                    <a:pt x="677760" y="145732"/>
                  </a:lnTo>
                  <a:lnTo>
                    <a:pt x="670890" y="141287"/>
                  </a:lnTo>
                  <a:lnTo>
                    <a:pt x="668223" y="138976"/>
                  </a:lnTo>
                  <a:lnTo>
                    <a:pt x="663117" y="133502"/>
                  </a:lnTo>
                  <a:lnTo>
                    <a:pt x="661365" y="133794"/>
                  </a:lnTo>
                  <a:lnTo>
                    <a:pt x="648233" y="150126"/>
                  </a:lnTo>
                  <a:lnTo>
                    <a:pt x="642975" y="156819"/>
                  </a:lnTo>
                  <a:lnTo>
                    <a:pt x="638200" y="163893"/>
                  </a:lnTo>
                  <a:lnTo>
                    <a:pt x="636358" y="167436"/>
                  </a:lnTo>
                  <a:lnTo>
                    <a:pt x="633552" y="168516"/>
                  </a:lnTo>
                  <a:lnTo>
                    <a:pt x="641540" y="119481"/>
                  </a:lnTo>
                  <a:lnTo>
                    <a:pt x="642734" y="116903"/>
                  </a:lnTo>
                  <a:lnTo>
                    <a:pt x="635050" y="110858"/>
                  </a:lnTo>
                  <a:lnTo>
                    <a:pt x="623620" y="101015"/>
                  </a:lnTo>
                  <a:lnTo>
                    <a:pt x="622414" y="101142"/>
                  </a:lnTo>
                  <a:lnTo>
                    <a:pt x="616419" y="108546"/>
                  </a:lnTo>
                  <a:lnTo>
                    <a:pt x="568883" y="164757"/>
                  </a:lnTo>
                  <a:lnTo>
                    <a:pt x="568782" y="166484"/>
                  </a:lnTo>
                  <a:lnTo>
                    <a:pt x="575348" y="171208"/>
                  </a:lnTo>
                  <a:lnTo>
                    <a:pt x="578548" y="174205"/>
                  </a:lnTo>
                  <a:lnTo>
                    <a:pt x="583742" y="178676"/>
                  </a:lnTo>
                  <a:lnTo>
                    <a:pt x="585050" y="179019"/>
                  </a:lnTo>
                  <a:lnTo>
                    <a:pt x="609422" y="149910"/>
                  </a:lnTo>
                  <a:lnTo>
                    <a:pt x="616648" y="140652"/>
                  </a:lnTo>
                  <a:lnTo>
                    <a:pt x="614222" y="153225"/>
                  </a:lnTo>
                  <a:lnTo>
                    <a:pt x="607580" y="195580"/>
                  </a:lnTo>
                  <a:lnTo>
                    <a:pt x="607568" y="199212"/>
                  </a:lnTo>
                  <a:lnTo>
                    <a:pt x="615327" y="204381"/>
                  </a:lnTo>
                  <a:lnTo>
                    <a:pt x="623430" y="212204"/>
                  </a:lnTo>
                  <a:lnTo>
                    <a:pt x="624484" y="211620"/>
                  </a:lnTo>
                  <a:lnTo>
                    <a:pt x="677989" y="148018"/>
                  </a:lnTo>
                  <a:close/>
                </a:path>
                <a:path w="827405" h="837564">
                  <a:moveTo>
                    <a:pt x="740791" y="764489"/>
                  </a:moveTo>
                  <a:lnTo>
                    <a:pt x="715581" y="742899"/>
                  </a:lnTo>
                  <a:lnTo>
                    <a:pt x="706462" y="745223"/>
                  </a:lnTo>
                  <a:lnTo>
                    <a:pt x="701649" y="747737"/>
                  </a:lnTo>
                  <a:lnTo>
                    <a:pt x="689013" y="757859"/>
                  </a:lnTo>
                  <a:lnTo>
                    <a:pt x="685330" y="762025"/>
                  </a:lnTo>
                  <a:lnTo>
                    <a:pt x="675906" y="765505"/>
                  </a:lnTo>
                  <a:lnTo>
                    <a:pt x="674649" y="764489"/>
                  </a:lnTo>
                  <a:lnTo>
                    <a:pt x="675563" y="752360"/>
                  </a:lnTo>
                  <a:lnTo>
                    <a:pt x="683399" y="745718"/>
                  </a:lnTo>
                  <a:lnTo>
                    <a:pt x="695185" y="746213"/>
                  </a:lnTo>
                  <a:lnTo>
                    <a:pt x="704380" y="725081"/>
                  </a:lnTo>
                  <a:lnTo>
                    <a:pt x="704024" y="724039"/>
                  </a:lnTo>
                  <a:lnTo>
                    <a:pt x="696531" y="720839"/>
                  </a:lnTo>
                  <a:lnTo>
                    <a:pt x="691210" y="720699"/>
                  </a:lnTo>
                  <a:lnTo>
                    <a:pt x="685952" y="722401"/>
                  </a:lnTo>
                  <a:lnTo>
                    <a:pt x="655320" y="752386"/>
                  </a:lnTo>
                  <a:lnTo>
                    <a:pt x="650875" y="768057"/>
                  </a:lnTo>
                  <a:lnTo>
                    <a:pt x="654062" y="776312"/>
                  </a:lnTo>
                  <a:lnTo>
                    <a:pt x="659168" y="784352"/>
                  </a:lnTo>
                  <a:lnTo>
                    <a:pt x="666724" y="789838"/>
                  </a:lnTo>
                  <a:lnTo>
                    <a:pt x="675703" y="792302"/>
                  </a:lnTo>
                  <a:lnTo>
                    <a:pt x="685101" y="791260"/>
                  </a:lnTo>
                  <a:lnTo>
                    <a:pt x="693140" y="788708"/>
                  </a:lnTo>
                  <a:lnTo>
                    <a:pt x="698411" y="782561"/>
                  </a:lnTo>
                  <a:lnTo>
                    <a:pt x="707453" y="775081"/>
                  </a:lnTo>
                  <a:lnTo>
                    <a:pt x="710018" y="772185"/>
                  </a:lnTo>
                  <a:lnTo>
                    <a:pt x="714794" y="769581"/>
                  </a:lnTo>
                  <a:lnTo>
                    <a:pt x="716407" y="769289"/>
                  </a:lnTo>
                  <a:lnTo>
                    <a:pt x="719442" y="771207"/>
                  </a:lnTo>
                  <a:lnTo>
                    <a:pt x="719658" y="772744"/>
                  </a:lnTo>
                  <a:lnTo>
                    <a:pt x="718934" y="779437"/>
                  </a:lnTo>
                  <a:lnTo>
                    <a:pt x="712876" y="786752"/>
                  </a:lnTo>
                  <a:lnTo>
                    <a:pt x="702373" y="786244"/>
                  </a:lnTo>
                  <a:lnTo>
                    <a:pt x="701141" y="788974"/>
                  </a:lnTo>
                  <a:lnTo>
                    <a:pt x="699833" y="795655"/>
                  </a:lnTo>
                  <a:lnTo>
                    <a:pt x="698817" y="797915"/>
                  </a:lnTo>
                  <a:lnTo>
                    <a:pt x="695528" y="808126"/>
                  </a:lnTo>
                  <a:lnTo>
                    <a:pt x="696468" y="809282"/>
                  </a:lnTo>
                  <a:lnTo>
                    <a:pt x="705053" y="808812"/>
                  </a:lnTo>
                  <a:lnTo>
                    <a:pt x="708177" y="808431"/>
                  </a:lnTo>
                  <a:lnTo>
                    <a:pt x="720699" y="803351"/>
                  </a:lnTo>
                  <a:lnTo>
                    <a:pt x="730986" y="794105"/>
                  </a:lnTo>
                  <a:lnTo>
                    <a:pt x="737958" y="782027"/>
                  </a:lnTo>
                  <a:lnTo>
                    <a:pt x="740549" y="768438"/>
                  </a:lnTo>
                  <a:lnTo>
                    <a:pt x="740791" y="764489"/>
                  </a:lnTo>
                  <a:close/>
                </a:path>
                <a:path w="827405" h="837564">
                  <a:moveTo>
                    <a:pt x="753567" y="249669"/>
                  </a:moveTo>
                  <a:lnTo>
                    <a:pt x="751611" y="244398"/>
                  </a:lnTo>
                  <a:lnTo>
                    <a:pt x="722947" y="199529"/>
                  </a:lnTo>
                  <a:lnTo>
                    <a:pt x="722058" y="198818"/>
                  </a:lnTo>
                  <a:lnTo>
                    <a:pt x="651573" y="244602"/>
                  </a:lnTo>
                  <a:lnTo>
                    <a:pt x="651649" y="246176"/>
                  </a:lnTo>
                  <a:lnTo>
                    <a:pt x="660247" y="258711"/>
                  </a:lnTo>
                  <a:lnTo>
                    <a:pt x="665086" y="266649"/>
                  </a:lnTo>
                  <a:lnTo>
                    <a:pt x="666254" y="267144"/>
                  </a:lnTo>
                  <a:lnTo>
                    <a:pt x="674357" y="261493"/>
                  </a:lnTo>
                  <a:lnTo>
                    <a:pt x="691222" y="250558"/>
                  </a:lnTo>
                  <a:lnTo>
                    <a:pt x="692365" y="249072"/>
                  </a:lnTo>
                  <a:lnTo>
                    <a:pt x="694372" y="252653"/>
                  </a:lnTo>
                  <a:lnTo>
                    <a:pt x="697953" y="254444"/>
                  </a:lnTo>
                  <a:lnTo>
                    <a:pt x="694982" y="258356"/>
                  </a:lnTo>
                  <a:lnTo>
                    <a:pt x="677341" y="282981"/>
                  </a:lnTo>
                  <a:lnTo>
                    <a:pt x="676770" y="284708"/>
                  </a:lnTo>
                  <a:lnTo>
                    <a:pt x="682485" y="293103"/>
                  </a:lnTo>
                  <a:lnTo>
                    <a:pt x="691883" y="307822"/>
                  </a:lnTo>
                  <a:lnTo>
                    <a:pt x="692785" y="308267"/>
                  </a:lnTo>
                  <a:lnTo>
                    <a:pt x="714070" y="276669"/>
                  </a:lnTo>
                  <a:lnTo>
                    <a:pt x="715365" y="276110"/>
                  </a:lnTo>
                  <a:lnTo>
                    <a:pt x="718032" y="277431"/>
                  </a:lnTo>
                  <a:lnTo>
                    <a:pt x="730377" y="279869"/>
                  </a:lnTo>
                  <a:lnTo>
                    <a:pt x="741705" y="276148"/>
                  </a:lnTo>
                  <a:lnTo>
                    <a:pt x="750011" y="267589"/>
                  </a:lnTo>
                  <a:lnTo>
                    <a:pt x="753249" y="255460"/>
                  </a:lnTo>
                  <a:lnTo>
                    <a:pt x="753567" y="249669"/>
                  </a:lnTo>
                  <a:close/>
                </a:path>
                <a:path w="827405" h="837564">
                  <a:moveTo>
                    <a:pt x="792416" y="325081"/>
                  </a:moveTo>
                  <a:lnTo>
                    <a:pt x="786650" y="312026"/>
                  </a:lnTo>
                  <a:lnTo>
                    <a:pt x="783577" y="301993"/>
                  </a:lnTo>
                  <a:lnTo>
                    <a:pt x="781215" y="300850"/>
                  </a:lnTo>
                  <a:lnTo>
                    <a:pt x="757224" y="302907"/>
                  </a:lnTo>
                  <a:lnTo>
                    <a:pt x="694905" y="307746"/>
                  </a:lnTo>
                  <a:lnTo>
                    <a:pt x="693305" y="308673"/>
                  </a:lnTo>
                  <a:lnTo>
                    <a:pt x="698576" y="318871"/>
                  </a:lnTo>
                  <a:lnTo>
                    <a:pt x="700506" y="326504"/>
                  </a:lnTo>
                  <a:lnTo>
                    <a:pt x="702449" y="329006"/>
                  </a:lnTo>
                  <a:lnTo>
                    <a:pt x="707440" y="327812"/>
                  </a:lnTo>
                  <a:lnTo>
                    <a:pt x="712622" y="326999"/>
                  </a:lnTo>
                  <a:lnTo>
                    <a:pt x="716724" y="326605"/>
                  </a:lnTo>
                  <a:lnTo>
                    <a:pt x="718705" y="325983"/>
                  </a:lnTo>
                  <a:lnTo>
                    <a:pt x="721906" y="333984"/>
                  </a:lnTo>
                  <a:lnTo>
                    <a:pt x="726071" y="339864"/>
                  </a:lnTo>
                  <a:lnTo>
                    <a:pt x="726211" y="350634"/>
                  </a:lnTo>
                  <a:lnTo>
                    <a:pt x="720229" y="352158"/>
                  </a:lnTo>
                  <a:lnTo>
                    <a:pt x="717118" y="355104"/>
                  </a:lnTo>
                  <a:lnTo>
                    <a:pt x="714578" y="357085"/>
                  </a:lnTo>
                  <a:lnTo>
                    <a:pt x="714006" y="358508"/>
                  </a:lnTo>
                  <a:lnTo>
                    <a:pt x="717677" y="366991"/>
                  </a:lnTo>
                  <a:lnTo>
                    <a:pt x="723582" y="382244"/>
                  </a:lnTo>
                  <a:lnTo>
                    <a:pt x="724319" y="382270"/>
                  </a:lnTo>
                  <a:lnTo>
                    <a:pt x="792365" y="326605"/>
                  </a:lnTo>
                  <a:lnTo>
                    <a:pt x="792416" y="325081"/>
                  </a:lnTo>
                  <a:close/>
                </a:path>
                <a:path w="827405" h="837564">
                  <a:moveTo>
                    <a:pt x="795096" y="673150"/>
                  </a:moveTo>
                  <a:lnTo>
                    <a:pt x="794600" y="672706"/>
                  </a:lnTo>
                  <a:lnTo>
                    <a:pt x="782650" y="673442"/>
                  </a:lnTo>
                  <a:lnTo>
                    <a:pt x="748804" y="677252"/>
                  </a:lnTo>
                  <a:lnTo>
                    <a:pt x="742073" y="677481"/>
                  </a:lnTo>
                  <a:lnTo>
                    <a:pt x="735431" y="676478"/>
                  </a:lnTo>
                  <a:lnTo>
                    <a:pt x="728891" y="673519"/>
                  </a:lnTo>
                  <a:lnTo>
                    <a:pt x="723442" y="670026"/>
                  </a:lnTo>
                  <a:lnTo>
                    <a:pt x="716940" y="668172"/>
                  </a:lnTo>
                  <a:lnTo>
                    <a:pt x="708088" y="664006"/>
                  </a:lnTo>
                  <a:lnTo>
                    <a:pt x="706272" y="664184"/>
                  </a:lnTo>
                  <a:lnTo>
                    <a:pt x="702741" y="672960"/>
                  </a:lnTo>
                  <a:lnTo>
                    <a:pt x="700328" y="678395"/>
                  </a:lnTo>
                  <a:lnTo>
                    <a:pt x="696404" y="686473"/>
                  </a:lnTo>
                  <a:lnTo>
                    <a:pt x="697191" y="687641"/>
                  </a:lnTo>
                  <a:lnTo>
                    <a:pt x="711758" y="693445"/>
                  </a:lnTo>
                  <a:lnTo>
                    <a:pt x="722185" y="698728"/>
                  </a:lnTo>
                  <a:lnTo>
                    <a:pt x="727849" y="699439"/>
                  </a:lnTo>
                  <a:lnTo>
                    <a:pt x="735228" y="709828"/>
                  </a:lnTo>
                  <a:lnTo>
                    <a:pt x="762774" y="744905"/>
                  </a:lnTo>
                  <a:lnTo>
                    <a:pt x="766572" y="739406"/>
                  </a:lnTo>
                  <a:lnTo>
                    <a:pt x="767880" y="733361"/>
                  </a:lnTo>
                  <a:lnTo>
                    <a:pt x="772210" y="725678"/>
                  </a:lnTo>
                  <a:lnTo>
                    <a:pt x="771931" y="723836"/>
                  </a:lnTo>
                  <a:lnTo>
                    <a:pt x="765911" y="716622"/>
                  </a:lnTo>
                  <a:lnTo>
                    <a:pt x="753427" y="700836"/>
                  </a:lnTo>
                  <a:lnTo>
                    <a:pt x="782751" y="698233"/>
                  </a:lnTo>
                  <a:lnTo>
                    <a:pt x="784110" y="698614"/>
                  </a:lnTo>
                  <a:lnTo>
                    <a:pt x="787692" y="689495"/>
                  </a:lnTo>
                  <a:lnTo>
                    <a:pt x="795096" y="673150"/>
                  </a:lnTo>
                  <a:close/>
                </a:path>
                <a:path w="827405" h="837564">
                  <a:moveTo>
                    <a:pt x="809091" y="624814"/>
                  </a:moveTo>
                  <a:lnTo>
                    <a:pt x="807720" y="622642"/>
                  </a:lnTo>
                  <a:lnTo>
                    <a:pt x="733767" y="576021"/>
                  </a:lnTo>
                  <a:lnTo>
                    <a:pt x="728167" y="596950"/>
                  </a:lnTo>
                  <a:lnTo>
                    <a:pt x="728027" y="597230"/>
                  </a:lnTo>
                  <a:lnTo>
                    <a:pt x="741946" y="604926"/>
                  </a:lnTo>
                  <a:lnTo>
                    <a:pt x="743419" y="607453"/>
                  </a:lnTo>
                  <a:lnTo>
                    <a:pt x="741286" y="611962"/>
                  </a:lnTo>
                  <a:lnTo>
                    <a:pt x="740905" y="612711"/>
                  </a:lnTo>
                  <a:lnTo>
                    <a:pt x="740778" y="613613"/>
                  </a:lnTo>
                  <a:lnTo>
                    <a:pt x="737285" y="627240"/>
                  </a:lnTo>
                  <a:lnTo>
                    <a:pt x="737298" y="627392"/>
                  </a:lnTo>
                  <a:lnTo>
                    <a:pt x="720890" y="627659"/>
                  </a:lnTo>
                  <a:lnTo>
                    <a:pt x="719378" y="628802"/>
                  </a:lnTo>
                  <a:lnTo>
                    <a:pt x="717156" y="637667"/>
                  </a:lnTo>
                  <a:lnTo>
                    <a:pt x="715797" y="643648"/>
                  </a:lnTo>
                  <a:lnTo>
                    <a:pt x="712711" y="653211"/>
                  </a:lnTo>
                  <a:lnTo>
                    <a:pt x="713727" y="654342"/>
                  </a:lnTo>
                  <a:lnTo>
                    <a:pt x="717550" y="653669"/>
                  </a:lnTo>
                  <a:lnTo>
                    <a:pt x="719861" y="653491"/>
                  </a:lnTo>
                  <a:lnTo>
                    <a:pt x="722299" y="653249"/>
                  </a:lnTo>
                  <a:lnTo>
                    <a:pt x="800963" y="649922"/>
                  </a:lnTo>
                  <a:lnTo>
                    <a:pt x="802233" y="649008"/>
                  </a:lnTo>
                  <a:lnTo>
                    <a:pt x="804341" y="640448"/>
                  </a:lnTo>
                  <a:lnTo>
                    <a:pt x="805827" y="634530"/>
                  </a:lnTo>
                  <a:lnTo>
                    <a:pt x="809091" y="624814"/>
                  </a:lnTo>
                  <a:close/>
                </a:path>
                <a:path w="827405" h="837564">
                  <a:moveTo>
                    <a:pt x="819023" y="438302"/>
                  </a:moveTo>
                  <a:lnTo>
                    <a:pt x="817003" y="423913"/>
                  </a:lnTo>
                  <a:lnTo>
                    <a:pt x="816051" y="414642"/>
                  </a:lnTo>
                  <a:lnTo>
                    <a:pt x="815238" y="412381"/>
                  </a:lnTo>
                  <a:lnTo>
                    <a:pt x="811974" y="413689"/>
                  </a:lnTo>
                  <a:lnTo>
                    <a:pt x="797001" y="415544"/>
                  </a:lnTo>
                  <a:lnTo>
                    <a:pt x="750366" y="422465"/>
                  </a:lnTo>
                  <a:lnTo>
                    <a:pt x="732447" y="424751"/>
                  </a:lnTo>
                  <a:lnTo>
                    <a:pt x="731672" y="426275"/>
                  </a:lnTo>
                  <a:lnTo>
                    <a:pt x="735965" y="455091"/>
                  </a:lnTo>
                  <a:lnTo>
                    <a:pt x="739838" y="483184"/>
                  </a:lnTo>
                  <a:lnTo>
                    <a:pt x="741045" y="483831"/>
                  </a:lnTo>
                  <a:lnTo>
                    <a:pt x="748042" y="482790"/>
                  </a:lnTo>
                  <a:lnTo>
                    <a:pt x="752348" y="481736"/>
                  </a:lnTo>
                  <a:lnTo>
                    <a:pt x="760590" y="481368"/>
                  </a:lnTo>
                  <a:lnTo>
                    <a:pt x="760742" y="479666"/>
                  </a:lnTo>
                  <a:lnTo>
                    <a:pt x="758812" y="468261"/>
                  </a:lnTo>
                  <a:lnTo>
                    <a:pt x="756348" y="450164"/>
                  </a:lnTo>
                  <a:lnTo>
                    <a:pt x="755650" y="448043"/>
                  </a:lnTo>
                  <a:lnTo>
                    <a:pt x="818007" y="439432"/>
                  </a:lnTo>
                  <a:lnTo>
                    <a:pt x="819023" y="438302"/>
                  </a:lnTo>
                  <a:close/>
                </a:path>
                <a:path w="827405" h="837564">
                  <a:moveTo>
                    <a:pt x="827074" y="481266"/>
                  </a:moveTo>
                  <a:lnTo>
                    <a:pt x="825373" y="480923"/>
                  </a:lnTo>
                  <a:lnTo>
                    <a:pt x="810602" y="484276"/>
                  </a:lnTo>
                  <a:lnTo>
                    <a:pt x="741883" y="496874"/>
                  </a:lnTo>
                  <a:lnTo>
                    <a:pt x="740257" y="497890"/>
                  </a:lnTo>
                  <a:lnTo>
                    <a:pt x="739927" y="506628"/>
                  </a:lnTo>
                  <a:lnTo>
                    <a:pt x="739254" y="512203"/>
                  </a:lnTo>
                  <a:lnTo>
                    <a:pt x="738695" y="520014"/>
                  </a:lnTo>
                  <a:lnTo>
                    <a:pt x="739787" y="520839"/>
                  </a:lnTo>
                  <a:lnTo>
                    <a:pt x="783323" y="534441"/>
                  </a:lnTo>
                  <a:lnTo>
                    <a:pt x="779792" y="535762"/>
                  </a:lnTo>
                  <a:lnTo>
                    <a:pt x="738149" y="542721"/>
                  </a:lnTo>
                  <a:lnTo>
                    <a:pt x="737273" y="543547"/>
                  </a:lnTo>
                  <a:lnTo>
                    <a:pt x="735799" y="564667"/>
                  </a:lnTo>
                  <a:lnTo>
                    <a:pt x="736981" y="565289"/>
                  </a:lnTo>
                  <a:lnTo>
                    <a:pt x="743927" y="567372"/>
                  </a:lnTo>
                  <a:lnTo>
                    <a:pt x="748792" y="569302"/>
                  </a:lnTo>
                  <a:lnTo>
                    <a:pt x="817714" y="593191"/>
                  </a:lnTo>
                  <a:lnTo>
                    <a:pt x="818578" y="592759"/>
                  </a:lnTo>
                  <a:lnTo>
                    <a:pt x="819899" y="574001"/>
                  </a:lnTo>
                  <a:lnTo>
                    <a:pt x="819137" y="572592"/>
                  </a:lnTo>
                  <a:lnTo>
                    <a:pt x="795261" y="565518"/>
                  </a:lnTo>
                  <a:lnTo>
                    <a:pt x="784186" y="561644"/>
                  </a:lnTo>
                  <a:lnTo>
                    <a:pt x="779221" y="561657"/>
                  </a:lnTo>
                  <a:lnTo>
                    <a:pt x="775271" y="557644"/>
                  </a:lnTo>
                  <a:lnTo>
                    <a:pt x="819708" y="549592"/>
                  </a:lnTo>
                  <a:lnTo>
                    <a:pt x="821588" y="549732"/>
                  </a:lnTo>
                  <a:lnTo>
                    <a:pt x="823010" y="529158"/>
                  </a:lnTo>
                  <a:lnTo>
                    <a:pt x="822274" y="528218"/>
                  </a:lnTo>
                  <a:lnTo>
                    <a:pt x="812673" y="525513"/>
                  </a:lnTo>
                  <a:lnTo>
                    <a:pt x="786993" y="517575"/>
                  </a:lnTo>
                  <a:lnTo>
                    <a:pt x="777659" y="514172"/>
                  </a:lnTo>
                  <a:lnTo>
                    <a:pt x="779373" y="513118"/>
                  </a:lnTo>
                  <a:lnTo>
                    <a:pt x="823518" y="505891"/>
                  </a:lnTo>
                  <a:lnTo>
                    <a:pt x="825119" y="504520"/>
                  </a:lnTo>
                  <a:lnTo>
                    <a:pt x="824979" y="495566"/>
                  </a:lnTo>
                  <a:lnTo>
                    <a:pt x="825398" y="490423"/>
                  </a:lnTo>
                  <a:lnTo>
                    <a:pt x="827074" y="48126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object 75"/>
            <p:cNvSpPr/>
            <p:nvPr/>
          </p:nvSpPr>
          <p:spPr>
            <a:xfrm>
              <a:off x="983253" y="4706282"/>
              <a:ext cx="100965" cy="46355"/>
            </a:xfrm>
            <a:custGeom>
              <a:avLst/>
              <a:gdLst/>
              <a:ahLst/>
              <a:cxnLst/>
              <a:rect l="l" t="t" r="r" b="b"/>
              <a:pathLst>
                <a:path w="100965" h="46354">
                  <a:moveTo>
                    <a:pt x="97434" y="88"/>
                  </a:moveTo>
                  <a:lnTo>
                    <a:pt x="32334" y="0"/>
                  </a:lnTo>
                  <a:lnTo>
                    <a:pt x="30772" y="1117"/>
                  </a:lnTo>
                  <a:lnTo>
                    <a:pt x="24549" y="9334"/>
                  </a:lnTo>
                  <a:lnTo>
                    <a:pt x="19342" y="15494"/>
                  </a:lnTo>
                  <a:lnTo>
                    <a:pt x="6981" y="33518"/>
                  </a:lnTo>
                  <a:lnTo>
                    <a:pt x="3339" y="39576"/>
                  </a:lnTo>
                  <a:lnTo>
                    <a:pt x="0" y="46024"/>
                  </a:lnTo>
                  <a:lnTo>
                    <a:pt x="47129" y="46075"/>
                  </a:lnTo>
                  <a:lnTo>
                    <a:pt x="48107" y="44945"/>
                  </a:lnTo>
                  <a:lnTo>
                    <a:pt x="88785" y="10401"/>
                  </a:lnTo>
                  <a:lnTo>
                    <a:pt x="100736" y="889"/>
                  </a:lnTo>
                  <a:lnTo>
                    <a:pt x="98615" y="495"/>
                  </a:lnTo>
                  <a:lnTo>
                    <a:pt x="97434" y="88"/>
                  </a:lnTo>
                  <a:close/>
                </a:path>
              </a:pathLst>
            </a:custGeom>
            <a:solidFill>
              <a:srgbClr val="FFFD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object 76"/>
            <p:cNvSpPr/>
            <p:nvPr/>
          </p:nvSpPr>
          <p:spPr>
            <a:xfrm>
              <a:off x="1176375" y="4394936"/>
              <a:ext cx="550545" cy="411480"/>
            </a:xfrm>
            <a:custGeom>
              <a:avLst/>
              <a:gdLst/>
              <a:ahLst/>
              <a:cxnLst/>
              <a:rect l="l" t="t" r="r" b="b"/>
              <a:pathLst>
                <a:path w="550544" h="411479">
                  <a:moveTo>
                    <a:pt x="32651" y="82842"/>
                  </a:moveTo>
                  <a:lnTo>
                    <a:pt x="31394" y="72859"/>
                  </a:lnTo>
                  <a:lnTo>
                    <a:pt x="31064" y="66382"/>
                  </a:lnTo>
                  <a:lnTo>
                    <a:pt x="26352" y="1054"/>
                  </a:lnTo>
                  <a:lnTo>
                    <a:pt x="25552" y="0"/>
                  </a:lnTo>
                  <a:lnTo>
                    <a:pt x="17018" y="800"/>
                  </a:lnTo>
                  <a:lnTo>
                    <a:pt x="11404" y="1524"/>
                  </a:lnTo>
                  <a:lnTo>
                    <a:pt x="495" y="1041"/>
                  </a:lnTo>
                  <a:lnTo>
                    <a:pt x="0" y="3175"/>
                  </a:lnTo>
                  <a:lnTo>
                    <a:pt x="1714" y="24409"/>
                  </a:lnTo>
                  <a:lnTo>
                    <a:pt x="4114" y="57632"/>
                  </a:lnTo>
                  <a:lnTo>
                    <a:pt x="5816" y="85763"/>
                  </a:lnTo>
                  <a:lnTo>
                    <a:pt x="5422" y="85788"/>
                  </a:lnTo>
                  <a:lnTo>
                    <a:pt x="16560" y="85661"/>
                  </a:lnTo>
                  <a:lnTo>
                    <a:pt x="20396" y="85521"/>
                  </a:lnTo>
                  <a:lnTo>
                    <a:pt x="24231" y="85090"/>
                  </a:lnTo>
                  <a:lnTo>
                    <a:pt x="32473" y="84734"/>
                  </a:lnTo>
                  <a:lnTo>
                    <a:pt x="32651" y="82842"/>
                  </a:lnTo>
                  <a:close/>
                </a:path>
                <a:path w="550544" h="411479">
                  <a:moveTo>
                    <a:pt x="259892" y="40309"/>
                  </a:moveTo>
                  <a:lnTo>
                    <a:pt x="259854" y="38455"/>
                  </a:lnTo>
                  <a:lnTo>
                    <a:pt x="257733" y="38112"/>
                  </a:lnTo>
                  <a:lnTo>
                    <a:pt x="251053" y="35433"/>
                  </a:lnTo>
                  <a:lnTo>
                    <a:pt x="245516" y="33845"/>
                  </a:lnTo>
                  <a:lnTo>
                    <a:pt x="236550" y="29857"/>
                  </a:lnTo>
                  <a:lnTo>
                    <a:pt x="235115" y="30607"/>
                  </a:lnTo>
                  <a:lnTo>
                    <a:pt x="226974" y="52133"/>
                  </a:lnTo>
                  <a:lnTo>
                    <a:pt x="205409" y="107873"/>
                  </a:lnTo>
                  <a:lnTo>
                    <a:pt x="205943" y="109397"/>
                  </a:lnTo>
                  <a:lnTo>
                    <a:pt x="214591" y="112509"/>
                  </a:lnTo>
                  <a:lnTo>
                    <a:pt x="228777" y="117995"/>
                  </a:lnTo>
                  <a:lnTo>
                    <a:pt x="230441" y="117614"/>
                  </a:lnTo>
                  <a:lnTo>
                    <a:pt x="259892" y="40309"/>
                  </a:lnTo>
                  <a:close/>
                </a:path>
                <a:path w="550544" h="411479">
                  <a:moveTo>
                    <a:pt x="550379" y="391591"/>
                  </a:moveTo>
                  <a:lnTo>
                    <a:pt x="550011" y="388543"/>
                  </a:lnTo>
                  <a:lnTo>
                    <a:pt x="548538" y="382816"/>
                  </a:lnTo>
                  <a:lnTo>
                    <a:pt x="546506" y="377151"/>
                  </a:lnTo>
                  <a:lnTo>
                    <a:pt x="544995" y="365493"/>
                  </a:lnTo>
                  <a:lnTo>
                    <a:pt x="542442" y="365315"/>
                  </a:lnTo>
                  <a:lnTo>
                    <a:pt x="530009" y="368642"/>
                  </a:lnTo>
                  <a:lnTo>
                    <a:pt x="463092" y="385305"/>
                  </a:lnTo>
                  <a:lnTo>
                    <a:pt x="462089" y="385940"/>
                  </a:lnTo>
                  <a:lnTo>
                    <a:pt x="464693" y="394893"/>
                  </a:lnTo>
                  <a:lnTo>
                    <a:pt x="467944" y="410121"/>
                  </a:lnTo>
                  <a:lnTo>
                    <a:pt x="468668" y="411264"/>
                  </a:lnTo>
                  <a:lnTo>
                    <a:pt x="481139" y="408038"/>
                  </a:lnTo>
                  <a:lnTo>
                    <a:pt x="499186" y="403720"/>
                  </a:lnTo>
                  <a:lnTo>
                    <a:pt x="547916" y="391566"/>
                  </a:lnTo>
                  <a:lnTo>
                    <a:pt x="550379" y="39159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object 77"/>
            <p:cNvSpPr/>
            <p:nvPr/>
          </p:nvSpPr>
          <p:spPr>
            <a:xfrm>
              <a:off x="950301" y="5157895"/>
              <a:ext cx="143510" cy="36195"/>
            </a:xfrm>
            <a:custGeom>
              <a:avLst/>
              <a:gdLst/>
              <a:ahLst/>
              <a:cxnLst/>
              <a:rect l="l" t="t" r="r" b="b"/>
              <a:pathLst>
                <a:path w="143509" h="36195">
                  <a:moveTo>
                    <a:pt x="142519" y="0"/>
                  </a:moveTo>
                  <a:lnTo>
                    <a:pt x="10316" y="28477"/>
                  </a:lnTo>
                  <a:lnTo>
                    <a:pt x="3835" y="30479"/>
                  </a:lnTo>
                  <a:lnTo>
                    <a:pt x="2616" y="31521"/>
                  </a:lnTo>
                  <a:lnTo>
                    <a:pt x="0" y="31432"/>
                  </a:lnTo>
                  <a:lnTo>
                    <a:pt x="787" y="35953"/>
                  </a:lnTo>
                  <a:lnTo>
                    <a:pt x="2717" y="35090"/>
                  </a:lnTo>
                  <a:lnTo>
                    <a:pt x="4165" y="34785"/>
                  </a:lnTo>
                  <a:lnTo>
                    <a:pt x="14930" y="34670"/>
                  </a:lnTo>
                  <a:lnTo>
                    <a:pt x="36369" y="32922"/>
                  </a:lnTo>
                  <a:lnTo>
                    <a:pt x="59782" y="31361"/>
                  </a:lnTo>
                  <a:lnTo>
                    <a:pt x="142049" y="24891"/>
                  </a:lnTo>
                  <a:lnTo>
                    <a:pt x="143078" y="24015"/>
                  </a:lnTo>
                  <a:lnTo>
                    <a:pt x="143002" y="15532"/>
                  </a:lnTo>
                  <a:lnTo>
                    <a:pt x="143421" y="558"/>
                  </a:lnTo>
                  <a:lnTo>
                    <a:pt x="142519" y="0"/>
                  </a:lnTo>
                  <a:close/>
                </a:path>
              </a:pathLst>
            </a:custGeom>
            <a:solidFill>
              <a:srgbClr val="FFFD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object 78"/>
            <p:cNvSpPr/>
            <p:nvPr/>
          </p:nvSpPr>
          <p:spPr>
            <a:xfrm>
              <a:off x="1095283" y="5164093"/>
              <a:ext cx="107950" cy="55880"/>
            </a:xfrm>
            <a:custGeom>
              <a:avLst/>
              <a:gdLst/>
              <a:ahLst/>
              <a:cxnLst/>
              <a:rect l="l" t="t" r="r" b="b"/>
              <a:pathLst>
                <a:path w="107950" h="55879">
                  <a:moveTo>
                    <a:pt x="1206" y="0"/>
                  </a:moveTo>
                  <a:lnTo>
                    <a:pt x="0" y="1142"/>
                  </a:lnTo>
                  <a:lnTo>
                    <a:pt x="800" y="17081"/>
                  </a:lnTo>
                  <a:lnTo>
                    <a:pt x="888" y="25565"/>
                  </a:lnTo>
                  <a:lnTo>
                    <a:pt x="2273" y="25895"/>
                  </a:lnTo>
                  <a:lnTo>
                    <a:pt x="28865" y="37284"/>
                  </a:lnTo>
                  <a:lnTo>
                    <a:pt x="54476" y="45566"/>
                  </a:lnTo>
                  <a:lnTo>
                    <a:pt x="80735" y="51616"/>
                  </a:lnTo>
                  <a:lnTo>
                    <a:pt x="107632" y="55524"/>
                  </a:lnTo>
                  <a:lnTo>
                    <a:pt x="107568" y="53657"/>
                  </a:lnTo>
                  <a:lnTo>
                    <a:pt x="106743" y="53009"/>
                  </a:lnTo>
                  <a:lnTo>
                    <a:pt x="71323" y="30937"/>
                  </a:lnTo>
                  <a:lnTo>
                    <a:pt x="64947" y="25069"/>
                  </a:lnTo>
                  <a:lnTo>
                    <a:pt x="43459" y="18465"/>
                  </a:lnTo>
                  <a:lnTo>
                    <a:pt x="30262" y="13654"/>
                  </a:lnTo>
                  <a:lnTo>
                    <a:pt x="17339" y="8159"/>
                  </a:lnTo>
                  <a:lnTo>
                    <a:pt x="120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object 79"/>
            <p:cNvSpPr/>
            <p:nvPr/>
          </p:nvSpPr>
          <p:spPr>
            <a:xfrm>
              <a:off x="958609" y="4981973"/>
              <a:ext cx="53340" cy="46990"/>
            </a:xfrm>
            <a:custGeom>
              <a:avLst/>
              <a:gdLst/>
              <a:ahLst/>
              <a:cxnLst/>
              <a:rect l="l" t="t" r="r" b="b"/>
              <a:pathLst>
                <a:path w="53340" h="46989">
                  <a:moveTo>
                    <a:pt x="1562" y="0"/>
                  </a:moveTo>
                  <a:lnTo>
                    <a:pt x="18046" y="44945"/>
                  </a:lnTo>
                  <a:lnTo>
                    <a:pt x="31788" y="46786"/>
                  </a:lnTo>
                  <a:lnTo>
                    <a:pt x="34569" y="44462"/>
                  </a:lnTo>
                  <a:lnTo>
                    <a:pt x="37236" y="39839"/>
                  </a:lnTo>
                  <a:lnTo>
                    <a:pt x="42302" y="31364"/>
                  </a:lnTo>
                  <a:lnTo>
                    <a:pt x="47101" y="22802"/>
                  </a:lnTo>
                  <a:lnTo>
                    <a:pt x="50866" y="13765"/>
                  </a:lnTo>
                  <a:lnTo>
                    <a:pt x="52831" y="3860"/>
                  </a:lnTo>
                  <a:lnTo>
                    <a:pt x="53136" y="215"/>
                  </a:lnTo>
                  <a:lnTo>
                    <a:pt x="52425" y="101"/>
                  </a:lnTo>
                  <a:lnTo>
                    <a:pt x="27165" y="126"/>
                  </a:lnTo>
                  <a:lnTo>
                    <a:pt x="19989" y="126"/>
                  </a:lnTo>
                  <a:lnTo>
                    <a:pt x="12814" y="266"/>
                  </a:lnTo>
                  <a:lnTo>
                    <a:pt x="1562" y="0"/>
                  </a:lnTo>
                  <a:close/>
                </a:path>
              </a:pathLst>
            </a:custGeom>
            <a:solidFill>
              <a:srgbClr val="FFFD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object 80"/>
            <p:cNvSpPr/>
            <p:nvPr/>
          </p:nvSpPr>
          <p:spPr>
            <a:xfrm>
              <a:off x="1063903" y="4446982"/>
              <a:ext cx="46355" cy="46355"/>
            </a:xfrm>
            <a:custGeom>
              <a:avLst/>
              <a:gdLst/>
              <a:ahLst/>
              <a:cxnLst/>
              <a:rect l="l" t="t" r="r" b="b"/>
              <a:pathLst>
                <a:path w="46355" h="46354">
                  <a:moveTo>
                    <a:pt x="22821" y="0"/>
                  </a:moveTo>
                  <a:lnTo>
                    <a:pt x="14074" y="1991"/>
                  </a:lnTo>
                  <a:lnTo>
                    <a:pt x="6748" y="7189"/>
                  </a:lnTo>
                  <a:lnTo>
                    <a:pt x="1753" y="14657"/>
                  </a:lnTo>
                  <a:lnTo>
                    <a:pt x="0" y="23456"/>
                  </a:lnTo>
                  <a:lnTo>
                    <a:pt x="1986" y="32089"/>
                  </a:lnTo>
                  <a:lnTo>
                    <a:pt x="7040" y="39314"/>
                  </a:lnTo>
                  <a:lnTo>
                    <a:pt x="14321" y="44293"/>
                  </a:lnTo>
                  <a:lnTo>
                    <a:pt x="22987" y="46189"/>
                  </a:lnTo>
                  <a:lnTo>
                    <a:pt x="31725" y="44338"/>
                  </a:lnTo>
                  <a:lnTo>
                    <a:pt x="39085" y="39244"/>
                  </a:lnTo>
                  <a:lnTo>
                    <a:pt x="44162" y="31829"/>
                  </a:lnTo>
                  <a:lnTo>
                    <a:pt x="46050" y="23012"/>
                  </a:lnTo>
                  <a:lnTo>
                    <a:pt x="44124" y="14267"/>
                  </a:lnTo>
                  <a:lnTo>
                    <a:pt x="38989" y="6900"/>
                  </a:lnTo>
                  <a:lnTo>
                    <a:pt x="31576" y="1836"/>
                  </a:lnTo>
                  <a:lnTo>
                    <a:pt x="22821"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object 81"/>
            <p:cNvSpPr/>
            <p:nvPr/>
          </p:nvSpPr>
          <p:spPr>
            <a:xfrm>
              <a:off x="1392135" y="5092147"/>
              <a:ext cx="57785" cy="48895"/>
            </a:xfrm>
            <a:custGeom>
              <a:avLst/>
              <a:gdLst/>
              <a:ahLst/>
              <a:cxnLst/>
              <a:rect l="l" t="t" r="r" b="b"/>
              <a:pathLst>
                <a:path w="57784" h="48895">
                  <a:moveTo>
                    <a:pt x="56692" y="0"/>
                  </a:moveTo>
                  <a:lnTo>
                    <a:pt x="55359" y="444"/>
                  </a:lnTo>
                  <a:lnTo>
                    <a:pt x="812" y="368"/>
                  </a:lnTo>
                  <a:lnTo>
                    <a:pt x="0" y="1231"/>
                  </a:lnTo>
                  <a:lnTo>
                    <a:pt x="177" y="10375"/>
                  </a:lnTo>
                  <a:lnTo>
                    <a:pt x="101" y="23723"/>
                  </a:lnTo>
                  <a:lnTo>
                    <a:pt x="12" y="47116"/>
                  </a:lnTo>
                  <a:lnTo>
                    <a:pt x="32151" y="25965"/>
                  </a:lnTo>
                  <a:lnTo>
                    <a:pt x="56311" y="3149"/>
                  </a:lnTo>
                  <a:lnTo>
                    <a:pt x="57429" y="2489"/>
                  </a:lnTo>
                  <a:close/>
                </a:path>
              </a:pathLst>
            </a:custGeom>
            <a:solidFill>
              <a:srgbClr val="FFFD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object 82"/>
            <p:cNvSpPr/>
            <p:nvPr/>
          </p:nvSpPr>
          <p:spPr>
            <a:xfrm>
              <a:off x="926654" y="5136762"/>
              <a:ext cx="167640" cy="57785"/>
            </a:xfrm>
            <a:custGeom>
              <a:avLst/>
              <a:gdLst/>
              <a:ahLst/>
              <a:cxnLst/>
              <a:rect l="l" t="t" r="r" b="b"/>
              <a:pathLst>
                <a:path w="167640" h="57785">
                  <a:moveTo>
                    <a:pt x="167436" y="0"/>
                  </a:moveTo>
                  <a:lnTo>
                    <a:pt x="165252" y="444"/>
                  </a:lnTo>
                  <a:lnTo>
                    <a:pt x="13728" y="51904"/>
                  </a:lnTo>
                  <a:lnTo>
                    <a:pt x="6908" y="54813"/>
                  </a:lnTo>
                  <a:lnTo>
                    <a:pt x="0" y="57480"/>
                  </a:lnTo>
                  <a:lnTo>
                    <a:pt x="7063" y="57650"/>
                  </a:lnTo>
                  <a:lnTo>
                    <a:pt x="14049" y="57565"/>
                  </a:lnTo>
                  <a:lnTo>
                    <a:pt x="20963" y="57048"/>
                  </a:lnTo>
                  <a:lnTo>
                    <a:pt x="27813" y="55918"/>
                  </a:lnTo>
                  <a:lnTo>
                    <a:pt x="20688" y="55029"/>
                  </a:lnTo>
                  <a:lnTo>
                    <a:pt x="28092" y="52997"/>
                  </a:lnTo>
                  <a:lnTo>
                    <a:pt x="27717" y="52146"/>
                  </a:lnTo>
                  <a:lnTo>
                    <a:pt x="24841" y="52146"/>
                  </a:lnTo>
                  <a:lnTo>
                    <a:pt x="23698" y="50926"/>
                  </a:lnTo>
                  <a:lnTo>
                    <a:pt x="146390" y="20033"/>
                  </a:lnTo>
                  <a:lnTo>
                    <a:pt x="166617" y="15357"/>
                  </a:lnTo>
                  <a:lnTo>
                    <a:pt x="167436" y="0"/>
                  </a:lnTo>
                  <a:close/>
                </a:path>
                <a:path w="167640" h="57785">
                  <a:moveTo>
                    <a:pt x="26314" y="51155"/>
                  </a:moveTo>
                  <a:lnTo>
                    <a:pt x="24841" y="52146"/>
                  </a:lnTo>
                  <a:lnTo>
                    <a:pt x="27717" y="52146"/>
                  </a:lnTo>
                  <a:lnTo>
                    <a:pt x="27482" y="51612"/>
                  </a:lnTo>
                  <a:lnTo>
                    <a:pt x="26314" y="51155"/>
                  </a:lnTo>
                  <a:close/>
                </a:path>
                <a:path w="167640" h="57785">
                  <a:moveTo>
                    <a:pt x="166852" y="15303"/>
                  </a:moveTo>
                  <a:lnTo>
                    <a:pt x="166617" y="15357"/>
                  </a:lnTo>
                  <a:lnTo>
                    <a:pt x="166852" y="15303"/>
                  </a:lnTo>
                  <a:close/>
                </a:path>
              </a:pathLst>
            </a:custGeom>
            <a:solidFill>
              <a:srgbClr val="FFFB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object 83"/>
            <p:cNvSpPr/>
            <p:nvPr/>
          </p:nvSpPr>
          <p:spPr>
            <a:xfrm>
              <a:off x="1179677" y="5057105"/>
              <a:ext cx="85090" cy="21590"/>
            </a:xfrm>
            <a:custGeom>
              <a:avLst/>
              <a:gdLst/>
              <a:ahLst/>
              <a:cxnLst/>
              <a:rect l="l" t="t" r="r" b="b"/>
              <a:pathLst>
                <a:path w="85090" h="21589">
                  <a:moveTo>
                    <a:pt x="1282" y="0"/>
                  </a:moveTo>
                  <a:lnTo>
                    <a:pt x="3657" y="8483"/>
                  </a:lnTo>
                  <a:lnTo>
                    <a:pt x="3174" y="13080"/>
                  </a:lnTo>
                  <a:lnTo>
                    <a:pt x="0" y="20408"/>
                  </a:lnTo>
                  <a:lnTo>
                    <a:pt x="1409" y="20739"/>
                  </a:lnTo>
                  <a:lnTo>
                    <a:pt x="38366" y="20815"/>
                  </a:lnTo>
                  <a:lnTo>
                    <a:pt x="38950" y="19557"/>
                  </a:lnTo>
                  <a:lnTo>
                    <a:pt x="38722" y="13144"/>
                  </a:lnTo>
                  <a:lnTo>
                    <a:pt x="38836" y="3886"/>
                  </a:lnTo>
                  <a:lnTo>
                    <a:pt x="39115" y="2552"/>
                  </a:lnTo>
                  <a:lnTo>
                    <a:pt x="42811" y="2781"/>
                  </a:lnTo>
                  <a:lnTo>
                    <a:pt x="43192" y="13030"/>
                  </a:lnTo>
                  <a:lnTo>
                    <a:pt x="42811" y="19900"/>
                  </a:lnTo>
                  <a:lnTo>
                    <a:pt x="43954" y="20853"/>
                  </a:lnTo>
                  <a:lnTo>
                    <a:pt x="60578" y="20497"/>
                  </a:lnTo>
                  <a:lnTo>
                    <a:pt x="71678" y="21018"/>
                  </a:lnTo>
                  <a:lnTo>
                    <a:pt x="73190" y="19977"/>
                  </a:lnTo>
                  <a:lnTo>
                    <a:pt x="72250" y="7302"/>
                  </a:lnTo>
                  <a:lnTo>
                    <a:pt x="72605" y="7277"/>
                  </a:lnTo>
                  <a:lnTo>
                    <a:pt x="54457" y="7086"/>
                  </a:lnTo>
                  <a:lnTo>
                    <a:pt x="49885" y="6464"/>
                  </a:lnTo>
                  <a:lnTo>
                    <a:pt x="51650" y="14833"/>
                  </a:lnTo>
                  <a:lnTo>
                    <a:pt x="50596" y="15443"/>
                  </a:lnTo>
                  <a:lnTo>
                    <a:pt x="47764" y="15366"/>
                  </a:lnTo>
                  <a:lnTo>
                    <a:pt x="47447" y="14681"/>
                  </a:lnTo>
                  <a:lnTo>
                    <a:pt x="45415" y="5892"/>
                  </a:lnTo>
                  <a:lnTo>
                    <a:pt x="47332" y="3340"/>
                  </a:lnTo>
                  <a:lnTo>
                    <a:pt x="59982" y="2870"/>
                  </a:lnTo>
                  <a:lnTo>
                    <a:pt x="66967" y="2946"/>
                  </a:lnTo>
                  <a:lnTo>
                    <a:pt x="72694" y="1473"/>
                  </a:lnTo>
                  <a:lnTo>
                    <a:pt x="79032" y="6121"/>
                  </a:lnTo>
                  <a:lnTo>
                    <a:pt x="76466" y="12217"/>
                  </a:lnTo>
                  <a:lnTo>
                    <a:pt x="77038" y="16662"/>
                  </a:lnTo>
                  <a:lnTo>
                    <a:pt x="76695" y="19989"/>
                  </a:lnTo>
                  <a:lnTo>
                    <a:pt x="78054" y="20789"/>
                  </a:lnTo>
                  <a:lnTo>
                    <a:pt x="83286" y="20866"/>
                  </a:lnTo>
                  <a:lnTo>
                    <a:pt x="84543" y="20269"/>
                  </a:lnTo>
                  <a:lnTo>
                    <a:pt x="84162" y="8953"/>
                  </a:lnTo>
                  <a:lnTo>
                    <a:pt x="84721" y="1447"/>
                  </a:lnTo>
                  <a:lnTo>
                    <a:pt x="83464" y="558"/>
                  </a:lnTo>
                  <a:lnTo>
                    <a:pt x="43459" y="685"/>
                  </a:lnTo>
                  <a:lnTo>
                    <a:pt x="4152" y="723"/>
                  </a:lnTo>
                  <a:lnTo>
                    <a:pt x="1282" y="0"/>
                  </a:lnTo>
                  <a:close/>
                </a:path>
              </a:pathLst>
            </a:custGeom>
            <a:solidFill>
              <a:srgbClr val="FFFCF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object 84"/>
            <p:cNvSpPr/>
            <p:nvPr/>
          </p:nvSpPr>
          <p:spPr>
            <a:xfrm>
              <a:off x="1138452" y="5046073"/>
              <a:ext cx="40640" cy="40640"/>
            </a:xfrm>
            <a:custGeom>
              <a:avLst/>
              <a:gdLst/>
              <a:ahLst/>
              <a:cxnLst/>
              <a:rect l="l" t="t" r="r" b="b"/>
              <a:pathLst>
                <a:path w="40640" h="40639">
                  <a:moveTo>
                    <a:pt x="20523" y="0"/>
                  </a:moveTo>
                  <a:lnTo>
                    <a:pt x="12428" y="1467"/>
                  </a:lnTo>
                  <a:lnTo>
                    <a:pt x="5942" y="5594"/>
                  </a:lnTo>
                  <a:lnTo>
                    <a:pt x="1615" y="11855"/>
                  </a:lnTo>
                  <a:lnTo>
                    <a:pt x="0" y="19723"/>
                  </a:lnTo>
                  <a:lnTo>
                    <a:pt x="1524" y="27599"/>
                  </a:lnTo>
                  <a:lnTo>
                    <a:pt x="5824" y="34050"/>
                  </a:lnTo>
                  <a:lnTo>
                    <a:pt x="12260" y="38427"/>
                  </a:lnTo>
                  <a:lnTo>
                    <a:pt x="20193" y="40081"/>
                  </a:lnTo>
                  <a:lnTo>
                    <a:pt x="27895" y="38567"/>
                  </a:lnTo>
                  <a:lnTo>
                    <a:pt x="34197" y="34297"/>
                  </a:lnTo>
                  <a:lnTo>
                    <a:pt x="38466" y="27906"/>
                  </a:lnTo>
                  <a:lnTo>
                    <a:pt x="40068" y="20027"/>
                  </a:lnTo>
                  <a:lnTo>
                    <a:pt x="38611" y="12147"/>
                  </a:lnTo>
                  <a:lnTo>
                    <a:pt x="34496" y="5803"/>
                  </a:lnTo>
                  <a:lnTo>
                    <a:pt x="28281" y="1564"/>
                  </a:lnTo>
                  <a:lnTo>
                    <a:pt x="2052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object 85"/>
            <p:cNvSpPr/>
            <p:nvPr/>
          </p:nvSpPr>
          <p:spPr>
            <a:xfrm>
              <a:off x="1309960" y="5046040"/>
              <a:ext cx="40005" cy="40640"/>
            </a:xfrm>
            <a:custGeom>
              <a:avLst/>
              <a:gdLst/>
              <a:ahLst/>
              <a:cxnLst/>
              <a:rect l="l" t="t" r="r" b="b"/>
              <a:pathLst>
                <a:path w="40005" h="40639">
                  <a:moveTo>
                    <a:pt x="18554" y="0"/>
                  </a:moveTo>
                  <a:lnTo>
                    <a:pt x="11072" y="1793"/>
                  </a:lnTo>
                  <a:lnTo>
                    <a:pt x="5143" y="6135"/>
                  </a:lnTo>
                  <a:lnTo>
                    <a:pt x="1281" y="12499"/>
                  </a:lnTo>
                  <a:lnTo>
                    <a:pt x="0" y="20358"/>
                  </a:lnTo>
                  <a:lnTo>
                    <a:pt x="1348" y="28125"/>
                  </a:lnTo>
                  <a:lnTo>
                    <a:pt x="5780" y="34517"/>
                  </a:lnTo>
                  <a:lnTo>
                    <a:pt x="12414" y="38744"/>
                  </a:lnTo>
                  <a:lnTo>
                    <a:pt x="20370" y="40017"/>
                  </a:lnTo>
                  <a:lnTo>
                    <a:pt x="28400" y="38172"/>
                  </a:lnTo>
                  <a:lnTo>
                    <a:pt x="34517" y="33915"/>
                  </a:lnTo>
                  <a:lnTo>
                    <a:pt x="38421" y="27619"/>
                  </a:lnTo>
                  <a:lnTo>
                    <a:pt x="39814" y="19659"/>
                  </a:lnTo>
                  <a:lnTo>
                    <a:pt x="38441" y="12374"/>
                  </a:lnTo>
                  <a:lnTo>
                    <a:pt x="34332" y="5948"/>
                  </a:lnTo>
                  <a:lnTo>
                    <a:pt x="27650" y="1462"/>
                  </a:lnTo>
                  <a:lnTo>
                    <a:pt x="18554" y="0"/>
                  </a:lnTo>
                  <a:close/>
                </a:path>
              </a:pathLst>
            </a:custGeom>
            <a:solidFill>
              <a:srgbClr val="FFFD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object 86"/>
            <p:cNvSpPr/>
            <p:nvPr/>
          </p:nvSpPr>
          <p:spPr>
            <a:xfrm>
              <a:off x="958719" y="4761587"/>
              <a:ext cx="59690" cy="47625"/>
            </a:xfrm>
            <a:custGeom>
              <a:avLst/>
              <a:gdLst/>
              <a:ahLst/>
              <a:cxnLst/>
              <a:rect l="l" t="t" r="r" b="b"/>
              <a:pathLst>
                <a:path w="59690" h="47625">
                  <a:moveTo>
                    <a:pt x="58826" y="50"/>
                  </a:moveTo>
                  <a:lnTo>
                    <a:pt x="19507" y="0"/>
                  </a:lnTo>
                  <a:lnTo>
                    <a:pt x="0" y="46113"/>
                  </a:lnTo>
                  <a:lnTo>
                    <a:pt x="6299" y="46202"/>
                  </a:lnTo>
                  <a:lnTo>
                    <a:pt x="10693" y="47548"/>
                  </a:lnTo>
                  <a:lnTo>
                    <a:pt x="19797" y="38382"/>
                  </a:lnTo>
                  <a:lnTo>
                    <a:pt x="25255" y="33108"/>
                  </a:lnTo>
                  <a:lnTo>
                    <a:pt x="59270" y="1320"/>
                  </a:lnTo>
                  <a:lnTo>
                    <a:pt x="58826" y="5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object 87"/>
            <p:cNvSpPr/>
            <p:nvPr/>
          </p:nvSpPr>
          <p:spPr>
            <a:xfrm>
              <a:off x="1147170" y="5015538"/>
              <a:ext cx="163195" cy="38100"/>
            </a:xfrm>
            <a:custGeom>
              <a:avLst/>
              <a:gdLst/>
              <a:ahLst/>
              <a:cxnLst/>
              <a:rect l="l" t="t" r="r" b="b"/>
              <a:pathLst>
                <a:path w="163194" h="38100">
                  <a:moveTo>
                    <a:pt x="25" y="0"/>
                  </a:moveTo>
                  <a:lnTo>
                    <a:pt x="0" y="28562"/>
                  </a:lnTo>
                  <a:lnTo>
                    <a:pt x="1054" y="28460"/>
                  </a:lnTo>
                  <a:lnTo>
                    <a:pt x="3581" y="27749"/>
                  </a:lnTo>
                  <a:lnTo>
                    <a:pt x="10899" y="26530"/>
                  </a:lnTo>
                  <a:lnTo>
                    <a:pt x="17732" y="27244"/>
                  </a:lnTo>
                  <a:lnTo>
                    <a:pt x="23998" y="30021"/>
                  </a:lnTo>
                  <a:lnTo>
                    <a:pt x="29616" y="34988"/>
                  </a:lnTo>
                  <a:lnTo>
                    <a:pt x="31407" y="37058"/>
                  </a:lnTo>
                  <a:lnTo>
                    <a:pt x="33566" y="36906"/>
                  </a:lnTo>
                  <a:lnTo>
                    <a:pt x="159588" y="36880"/>
                  </a:lnTo>
                  <a:lnTo>
                    <a:pt x="161493" y="37617"/>
                  </a:lnTo>
                  <a:lnTo>
                    <a:pt x="162826" y="35877"/>
                  </a:lnTo>
                  <a:lnTo>
                    <a:pt x="160146" y="33502"/>
                  </a:lnTo>
                  <a:lnTo>
                    <a:pt x="156832" y="34391"/>
                  </a:lnTo>
                  <a:lnTo>
                    <a:pt x="131433" y="34273"/>
                  </a:lnTo>
                  <a:lnTo>
                    <a:pt x="123990" y="33883"/>
                  </a:lnTo>
                  <a:lnTo>
                    <a:pt x="104011" y="35401"/>
                  </a:lnTo>
                  <a:lnTo>
                    <a:pt x="93970" y="35830"/>
                  </a:lnTo>
                  <a:lnTo>
                    <a:pt x="48972" y="27278"/>
                  </a:lnTo>
                  <a:lnTo>
                    <a:pt x="11455" y="8369"/>
                  </a:lnTo>
                  <a:lnTo>
                    <a:pt x="6299" y="4419"/>
                  </a:lnTo>
                  <a:lnTo>
                    <a:pt x="25" y="0"/>
                  </a:lnTo>
                  <a:close/>
                </a:path>
              </a:pathLst>
            </a:custGeom>
            <a:solidFill>
              <a:srgbClr val="FFF9F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object 88"/>
            <p:cNvSpPr/>
            <p:nvPr/>
          </p:nvSpPr>
          <p:spPr>
            <a:xfrm>
              <a:off x="1097711" y="4938031"/>
              <a:ext cx="34290" cy="73660"/>
            </a:xfrm>
            <a:custGeom>
              <a:avLst/>
              <a:gdLst/>
              <a:ahLst/>
              <a:cxnLst/>
              <a:rect l="l" t="t" r="r" b="b"/>
              <a:pathLst>
                <a:path w="34290" h="73660">
                  <a:moveTo>
                    <a:pt x="1054" y="0"/>
                  </a:moveTo>
                  <a:lnTo>
                    <a:pt x="0" y="558"/>
                  </a:lnTo>
                  <a:lnTo>
                    <a:pt x="571" y="72555"/>
                  </a:lnTo>
                  <a:lnTo>
                    <a:pt x="1320" y="73380"/>
                  </a:lnTo>
                  <a:lnTo>
                    <a:pt x="7023" y="73634"/>
                  </a:lnTo>
                  <a:lnTo>
                    <a:pt x="8699" y="72478"/>
                  </a:lnTo>
                  <a:lnTo>
                    <a:pt x="7111" y="63055"/>
                  </a:lnTo>
                  <a:lnTo>
                    <a:pt x="9804" y="61468"/>
                  </a:lnTo>
                  <a:lnTo>
                    <a:pt x="21094" y="62382"/>
                  </a:lnTo>
                  <a:lnTo>
                    <a:pt x="26860" y="62026"/>
                  </a:lnTo>
                  <a:lnTo>
                    <a:pt x="34162" y="62026"/>
                  </a:lnTo>
                  <a:lnTo>
                    <a:pt x="22960" y="47516"/>
                  </a:lnTo>
                  <a:lnTo>
                    <a:pt x="13760" y="32423"/>
                  </a:lnTo>
                  <a:lnTo>
                    <a:pt x="6484" y="16624"/>
                  </a:lnTo>
                  <a:lnTo>
                    <a:pt x="1054" y="0"/>
                  </a:lnTo>
                  <a:close/>
                </a:path>
              </a:pathLst>
            </a:custGeom>
            <a:solidFill>
              <a:srgbClr val="FFFB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object 89"/>
            <p:cNvSpPr/>
            <p:nvPr/>
          </p:nvSpPr>
          <p:spPr>
            <a:xfrm>
              <a:off x="1170965" y="5082349"/>
              <a:ext cx="146685" cy="6350"/>
            </a:xfrm>
            <a:custGeom>
              <a:avLst/>
              <a:gdLst/>
              <a:ahLst/>
              <a:cxnLst/>
              <a:rect l="l" t="t" r="r" b="b"/>
              <a:pathLst>
                <a:path w="146684" h="6350">
                  <a:moveTo>
                    <a:pt x="146634" y="1270"/>
                  </a:moveTo>
                  <a:lnTo>
                    <a:pt x="144145" y="1270"/>
                  </a:lnTo>
                  <a:lnTo>
                    <a:pt x="144145" y="0"/>
                  </a:lnTo>
                  <a:lnTo>
                    <a:pt x="5448" y="0"/>
                  </a:lnTo>
                  <a:lnTo>
                    <a:pt x="5448" y="1270"/>
                  </a:lnTo>
                  <a:lnTo>
                    <a:pt x="0" y="1270"/>
                  </a:lnTo>
                  <a:lnTo>
                    <a:pt x="0" y="6350"/>
                  </a:lnTo>
                  <a:lnTo>
                    <a:pt x="146634" y="6350"/>
                  </a:lnTo>
                  <a:lnTo>
                    <a:pt x="146634" y="1270"/>
                  </a:lnTo>
                  <a:close/>
                </a:path>
              </a:pathLst>
            </a:custGeom>
            <a:solidFill>
              <a:srgbClr val="FFFDF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object 90"/>
            <p:cNvSpPr/>
            <p:nvPr/>
          </p:nvSpPr>
          <p:spPr>
            <a:xfrm>
              <a:off x="1271155" y="5015966"/>
              <a:ext cx="114935" cy="246379"/>
            </a:xfrm>
            <a:custGeom>
              <a:avLst/>
              <a:gdLst/>
              <a:ahLst/>
              <a:cxnLst/>
              <a:rect l="l" t="t" r="r" b="b"/>
              <a:pathLst>
                <a:path w="114934" h="246379">
                  <a:moveTo>
                    <a:pt x="72682" y="4495"/>
                  </a:moveTo>
                  <a:lnTo>
                    <a:pt x="71234" y="0"/>
                  </a:lnTo>
                  <a:lnTo>
                    <a:pt x="65392" y="4165"/>
                  </a:lnTo>
                  <a:lnTo>
                    <a:pt x="60007" y="8242"/>
                  </a:lnTo>
                  <a:lnTo>
                    <a:pt x="48768" y="15697"/>
                  </a:lnTo>
                  <a:lnTo>
                    <a:pt x="9321" y="31064"/>
                  </a:lnTo>
                  <a:lnTo>
                    <a:pt x="0" y="33464"/>
                  </a:lnTo>
                  <a:lnTo>
                    <a:pt x="609" y="36347"/>
                  </a:lnTo>
                  <a:lnTo>
                    <a:pt x="2959" y="35394"/>
                  </a:lnTo>
                  <a:lnTo>
                    <a:pt x="38836" y="35458"/>
                  </a:lnTo>
                  <a:lnTo>
                    <a:pt x="45643" y="29972"/>
                  </a:lnTo>
                  <a:lnTo>
                    <a:pt x="52920" y="26670"/>
                  </a:lnTo>
                  <a:lnTo>
                    <a:pt x="60794" y="26123"/>
                  </a:lnTo>
                  <a:lnTo>
                    <a:pt x="69405" y="28867"/>
                  </a:lnTo>
                  <a:lnTo>
                    <a:pt x="71729" y="30060"/>
                  </a:lnTo>
                  <a:lnTo>
                    <a:pt x="72085" y="28067"/>
                  </a:lnTo>
                  <a:lnTo>
                    <a:pt x="72186" y="22123"/>
                  </a:lnTo>
                  <a:lnTo>
                    <a:pt x="71856" y="8991"/>
                  </a:lnTo>
                  <a:lnTo>
                    <a:pt x="72682" y="4495"/>
                  </a:lnTo>
                  <a:close/>
                </a:path>
                <a:path w="114934" h="246379">
                  <a:moveTo>
                    <a:pt x="114312" y="221780"/>
                  </a:moveTo>
                  <a:lnTo>
                    <a:pt x="110236" y="220637"/>
                  </a:lnTo>
                  <a:lnTo>
                    <a:pt x="106819" y="219367"/>
                  </a:lnTo>
                  <a:lnTo>
                    <a:pt x="99390" y="218173"/>
                  </a:lnTo>
                  <a:lnTo>
                    <a:pt x="97358" y="216763"/>
                  </a:lnTo>
                  <a:lnTo>
                    <a:pt x="98145" y="208203"/>
                  </a:lnTo>
                  <a:lnTo>
                    <a:pt x="97853" y="203949"/>
                  </a:lnTo>
                  <a:lnTo>
                    <a:pt x="97853" y="199732"/>
                  </a:lnTo>
                  <a:lnTo>
                    <a:pt x="96088" y="199415"/>
                  </a:lnTo>
                  <a:lnTo>
                    <a:pt x="93954" y="202717"/>
                  </a:lnTo>
                  <a:lnTo>
                    <a:pt x="91440" y="205828"/>
                  </a:lnTo>
                  <a:lnTo>
                    <a:pt x="88049" y="212991"/>
                  </a:lnTo>
                  <a:lnTo>
                    <a:pt x="85852" y="213563"/>
                  </a:lnTo>
                  <a:lnTo>
                    <a:pt x="78587" y="211239"/>
                  </a:lnTo>
                  <a:lnTo>
                    <a:pt x="74930" y="209550"/>
                  </a:lnTo>
                  <a:lnTo>
                    <a:pt x="70142" y="210096"/>
                  </a:lnTo>
                  <a:lnTo>
                    <a:pt x="73012" y="213779"/>
                  </a:lnTo>
                  <a:lnTo>
                    <a:pt x="75387" y="217385"/>
                  </a:lnTo>
                  <a:lnTo>
                    <a:pt x="80556" y="222821"/>
                  </a:lnTo>
                  <a:lnTo>
                    <a:pt x="80086" y="224663"/>
                  </a:lnTo>
                  <a:lnTo>
                    <a:pt x="70827" y="238772"/>
                  </a:lnTo>
                  <a:lnTo>
                    <a:pt x="76441" y="238010"/>
                  </a:lnTo>
                  <a:lnTo>
                    <a:pt x="80340" y="236105"/>
                  </a:lnTo>
                  <a:lnTo>
                    <a:pt x="86588" y="233540"/>
                  </a:lnTo>
                  <a:lnTo>
                    <a:pt x="87871" y="233756"/>
                  </a:lnTo>
                  <a:lnTo>
                    <a:pt x="92430" y="239217"/>
                  </a:lnTo>
                  <a:lnTo>
                    <a:pt x="94627" y="243370"/>
                  </a:lnTo>
                  <a:lnTo>
                    <a:pt x="98691" y="246316"/>
                  </a:lnTo>
                  <a:lnTo>
                    <a:pt x="99669" y="241261"/>
                  </a:lnTo>
                  <a:lnTo>
                    <a:pt x="98831" y="236740"/>
                  </a:lnTo>
                  <a:lnTo>
                    <a:pt x="98894" y="229323"/>
                  </a:lnTo>
                  <a:lnTo>
                    <a:pt x="99390" y="227622"/>
                  </a:lnTo>
                  <a:lnTo>
                    <a:pt x="106502" y="225717"/>
                  </a:lnTo>
                  <a:lnTo>
                    <a:pt x="110464" y="224802"/>
                  </a:lnTo>
                  <a:lnTo>
                    <a:pt x="114312" y="221780"/>
                  </a:lnTo>
                  <a:close/>
                </a:path>
              </a:pathLst>
            </a:custGeom>
            <a:solidFill>
              <a:srgbClr val="FFFBF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object 91"/>
            <p:cNvSpPr/>
            <p:nvPr/>
          </p:nvSpPr>
          <p:spPr>
            <a:xfrm>
              <a:off x="1529339" y="4689410"/>
              <a:ext cx="46990" cy="45720"/>
            </a:xfrm>
            <a:custGeom>
              <a:avLst/>
              <a:gdLst/>
              <a:ahLst/>
              <a:cxnLst/>
              <a:rect l="l" t="t" r="r" b="b"/>
              <a:pathLst>
                <a:path w="46990" h="45720">
                  <a:moveTo>
                    <a:pt x="20358" y="0"/>
                  </a:moveTo>
                  <a:lnTo>
                    <a:pt x="19215" y="203"/>
                  </a:lnTo>
                  <a:lnTo>
                    <a:pt x="18834" y="4127"/>
                  </a:lnTo>
                  <a:lnTo>
                    <a:pt x="18199" y="8064"/>
                  </a:lnTo>
                  <a:lnTo>
                    <a:pt x="18097" y="15697"/>
                  </a:lnTo>
                  <a:lnTo>
                    <a:pt x="16344" y="16878"/>
                  </a:lnTo>
                  <a:lnTo>
                    <a:pt x="8839" y="18783"/>
                  </a:lnTo>
                  <a:lnTo>
                    <a:pt x="4152" y="18249"/>
                  </a:lnTo>
                  <a:lnTo>
                    <a:pt x="0" y="21361"/>
                  </a:lnTo>
                  <a:lnTo>
                    <a:pt x="4013" y="23050"/>
                  </a:lnTo>
                  <a:lnTo>
                    <a:pt x="7391" y="24955"/>
                  </a:lnTo>
                  <a:lnTo>
                    <a:pt x="15430" y="27089"/>
                  </a:lnTo>
                  <a:lnTo>
                    <a:pt x="15938" y="29781"/>
                  </a:lnTo>
                  <a:lnTo>
                    <a:pt x="15443" y="37261"/>
                  </a:lnTo>
                  <a:lnTo>
                    <a:pt x="13500" y="40906"/>
                  </a:lnTo>
                  <a:lnTo>
                    <a:pt x="15493" y="45161"/>
                  </a:lnTo>
                  <a:lnTo>
                    <a:pt x="18427" y="41973"/>
                  </a:lnTo>
                  <a:lnTo>
                    <a:pt x="21335" y="39395"/>
                  </a:lnTo>
                  <a:lnTo>
                    <a:pt x="25946" y="32664"/>
                  </a:lnTo>
                  <a:lnTo>
                    <a:pt x="28460" y="32905"/>
                  </a:lnTo>
                  <a:lnTo>
                    <a:pt x="35369" y="36271"/>
                  </a:lnTo>
                  <a:lnTo>
                    <a:pt x="38887" y="38125"/>
                  </a:lnTo>
                  <a:lnTo>
                    <a:pt x="43675" y="38531"/>
                  </a:lnTo>
                  <a:lnTo>
                    <a:pt x="41338" y="34353"/>
                  </a:lnTo>
                  <a:lnTo>
                    <a:pt x="39535" y="30606"/>
                  </a:lnTo>
                  <a:lnTo>
                    <a:pt x="35496" y="24587"/>
                  </a:lnTo>
                  <a:lnTo>
                    <a:pt x="36055" y="22974"/>
                  </a:lnTo>
                  <a:lnTo>
                    <a:pt x="40893" y="17792"/>
                  </a:lnTo>
                  <a:lnTo>
                    <a:pt x="44132" y="14897"/>
                  </a:lnTo>
                  <a:lnTo>
                    <a:pt x="46507" y="10185"/>
                  </a:lnTo>
                  <a:lnTo>
                    <a:pt x="36931" y="12115"/>
                  </a:lnTo>
                  <a:lnTo>
                    <a:pt x="29667" y="13842"/>
                  </a:lnTo>
                  <a:lnTo>
                    <a:pt x="27673" y="13347"/>
                  </a:lnTo>
                  <a:lnTo>
                    <a:pt x="24536" y="6781"/>
                  </a:lnTo>
                  <a:lnTo>
                    <a:pt x="22339" y="3441"/>
                  </a:lnTo>
                  <a:lnTo>
                    <a:pt x="20358" y="0"/>
                  </a:lnTo>
                  <a:close/>
                </a:path>
              </a:pathLst>
            </a:custGeom>
            <a:solidFill>
              <a:srgbClr val="FFFB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object 92"/>
            <p:cNvSpPr/>
            <p:nvPr/>
          </p:nvSpPr>
          <p:spPr>
            <a:xfrm>
              <a:off x="979388" y="4593099"/>
              <a:ext cx="46355" cy="46990"/>
            </a:xfrm>
            <a:custGeom>
              <a:avLst/>
              <a:gdLst/>
              <a:ahLst/>
              <a:cxnLst/>
              <a:rect l="l" t="t" r="r" b="b"/>
              <a:pathLst>
                <a:path w="46355" h="46989">
                  <a:moveTo>
                    <a:pt x="34429" y="0"/>
                  </a:moveTo>
                  <a:lnTo>
                    <a:pt x="30797" y="2895"/>
                  </a:lnTo>
                  <a:lnTo>
                    <a:pt x="27482" y="5143"/>
                  </a:lnTo>
                  <a:lnTo>
                    <a:pt x="22237" y="10223"/>
                  </a:lnTo>
                  <a:lnTo>
                    <a:pt x="20370" y="9994"/>
                  </a:lnTo>
                  <a:lnTo>
                    <a:pt x="14173" y="6311"/>
                  </a:lnTo>
                  <a:lnTo>
                    <a:pt x="11036" y="3251"/>
                  </a:lnTo>
                  <a:lnTo>
                    <a:pt x="6032" y="2235"/>
                  </a:lnTo>
                  <a:lnTo>
                    <a:pt x="8026" y="7238"/>
                  </a:lnTo>
                  <a:lnTo>
                    <a:pt x="9461" y="11722"/>
                  </a:lnTo>
                  <a:lnTo>
                    <a:pt x="12954" y="18541"/>
                  </a:lnTo>
                  <a:lnTo>
                    <a:pt x="12319" y="19977"/>
                  </a:lnTo>
                  <a:lnTo>
                    <a:pt x="6934" y="24129"/>
                  </a:lnTo>
                  <a:lnTo>
                    <a:pt x="0" y="29908"/>
                  </a:lnTo>
                  <a:lnTo>
                    <a:pt x="4762" y="31635"/>
                  </a:lnTo>
                  <a:lnTo>
                    <a:pt x="8775" y="29883"/>
                  </a:lnTo>
                  <a:lnTo>
                    <a:pt x="16027" y="29324"/>
                  </a:lnTo>
                  <a:lnTo>
                    <a:pt x="17843" y="30175"/>
                  </a:lnTo>
                  <a:lnTo>
                    <a:pt x="20624" y="37503"/>
                  </a:lnTo>
                  <a:lnTo>
                    <a:pt x="21742" y="41859"/>
                  </a:lnTo>
                  <a:lnTo>
                    <a:pt x="24904" y="46481"/>
                  </a:lnTo>
                  <a:lnTo>
                    <a:pt x="25895" y="41973"/>
                  </a:lnTo>
                  <a:lnTo>
                    <a:pt x="26924" y="38519"/>
                  </a:lnTo>
                  <a:lnTo>
                    <a:pt x="27901" y="30518"/>
                  </a:lnTo>
                  <a:lnTo>
                    <a:pt x="29489" y="27990"/>
                  </a:lnTo>
                  <a:lnTo>
                    <a:pt x="38100" y="28892"/>
                  </a:lnTo>
                  <a:lnTo>
                    <a:pt x="41719" y="28549"/>
                  </a:lnTo>
                  <a:lnTo>
                    <a:pt x="45732" y="26581"/>
                  </a:lnTo>
                  <a:lnTo>
                    <a:pt x="42278" y="24307"/>
                  </a:lnTo>
                  <a:lnTo>
                    <a:pt x="39458" y="21856"/>
                  </a:lnTo>
                  <a:lnTo>
                    <a:pt x="31775" y="18618"/>
                  </a:lnTo>
                  <a:lnTo>
                    <a:pt x="31419" y="15925"/>
                  </a:lnTo>
                  <a:lnTo>
                    <a:pt x="33566" y="8254"/>
                  </a:lnTo>
                  <a:lnTo>
                    <a:pt x="34988" y="4673"/>
                  </a:lnTo>
                  <a:lnTo>
                    <a:pt x="34429" y="0"/>
                  </a:lnTo>
                  <a:close/>
                </a:path>
              </a:pathLst>
            </a:custGeom>
            <a:solidFill>
              <a:srgbClr val="FFFBF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object 93"/>
            <p:cNvSpPr/>
            <p:nvPr/>
          </p:nvSpPr>
          <p:spPr>
            <a:xfrm>
              <a:off x="1214109" y="4504009"/>
              <a:ext cx="45720" cy="46355"/>
            </a:xfrm>
            <a:custGeom>
              <a:avLst/>
              <a:gdLst/>
              <a:ahLst/>
              <a:cxnLst/>
              <a:rect l="l" t="t" r="r" b="b"/>
              <a:pathLst>
                <a:path w="45719" h="46354">
                  <a:moveTo>
                    <a:pt x="23571" y="0"/>
                  </a:moveTo>
                  <a:lnTo>
                    <a:pt x="20713" y="5016"/>
                  </a:lnTo>
                  <a:lnTo>
                    <a:pt x="19519" y="9652"/>
                  </a:lnTo>
                  <a:lnTo>
                    <a:pt x="17449" y="16865"/>
                  </a:lnTo>
                  <a:lnTo>
                    <a:pt x="16192" y="17741"/>
                  </a:lnTo>
                  <a:lnTo>
                    <a:pt x="9220" y="17830"/>
                  </a:lnTo>
                  <a:lnTo>
                    <a:pt x="4914" y="16954"/>
                  </a:lnTo>
                  <a:lnTo>
                    <a:pt x="0" y="18415"/>
                  </a:lnTo>
                  <a:lnTo>
                    <a:pt x="3848" y="21145"/>
                  </a:lnTo>
                  <a:lnTo>
                    <a:pt x="6934" y="23672"/>
                  </a:lnTo>
                  <a:lnTo>
                    <a:pt x="13576" y="27520"/>
                  </a:lnTo>
                  <a:lnTo>
                    <a:pt x="13792" y="29781"/>
                  </a:lnTo>
                  <a:lnTo>
                    <a:pt x="11163" y="37109"/>
                  </a:lnTo>
                  <a:lnTo>
                    <a:pt x="9029" y="41109"/>
                  </a:lnTo>
                  <a:lnTo>
                    <a:pt x="8801" y="46355"/>
                  </a:lnTo>
                  <a:lnTo>
                    <a:pt x="13131" y="43065"/>
                  </a:lnTo>
                  <a:lnTo>
                    <a:pt x="17068" y="40233"/>
                  </a:lnTo>
                  <a:lnTo>
                    <a:pt x="22440" y="35839"/>
                  </a:lnTo>
                  <a:lnTo>
                    <a:pt x="23367" y="36017"/>
                  </a:lnTo>
                  <a:lnTo>
                    <a:pt x="29133" y="39458"/>
                  </a:lnTo>
                  <a:lnTo>
                    <a:pt x="32321" y="43078"/>
                  </a:lnTo>
                  <a:lnTo>
                    <a:pt x="37579" y="44894"/>
                  </a:lnTo>
                  <a:lnTo>
                    <a:pt x="36144" y="40284"/>
                  </a:lnTo>
                  <a:lnTo>
                    <a:pt x="35217" y="36220"/>
                  </a:lnTo>
                  <a:lnTo>
                    <a:pt x="32296" y="29362"/>
                  </a:lnTo>
                  <a:lnTo>
                    <a:pt x="33121" y="27584"/>
                  </a:lnTo>
                  <a:lnTo>
                    <a:pt x="39027" y="23279"/>
                  </a:lnTo>
                  <a:lnTo>
                    <a:pt x="42341" y="20561"/>
                  </a:lnTo>
                  <a:lnTo>
                    <a:pt x="45719" y="17919"/>
                  </a:lnTo>
                  <a:lnTo>
                    <a:pt x="45199" y="16598"/>
                  </a:lnTo>
                  <a:lnTo>
                    <a:pt x="41046" y="16598"/>
                  </a:lnTo>
                  <a:lnTo>
                    <a:pt x="36868" y="16332"/>
                  </a:lnTo>
                  <a:lnTo>
                    <a:pt x="29603" y="16954"/>
                  </a:lnTo>
                  <a:lnTo>
                    <a:pt x="28435" y="15544"/>
                  </a:lnTo>
                  <a:lnTo>
                    <a:pt x="26492" y="8813"/>
                  </a:lnTo>
                  <a:lnTo>
                    <a:pt x="23571" y="0"/>
                  </a:lnTo>
                  <a:close/>
                </a:path>
              </a:pathLst>
            </a:custGeom>
            <a:solidFill>
              <a:srgbClr val="FFFD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object 94"/>
            <p:cNvSpPr/>
            <p:nvPr/>
          </p:nvSpPr>
          <p:spPr>
            <a:xfrm>
              <a:off x="1573867" y="4808490"/>
              <a:ext cx="48260" cy="45085"/>
            </a:xfrm>
            <a:custGeom>
              <a:avLst/>
              <a:gdLst/>
              <a:ahLst/>
              <a:cxnLst/>
              <a:rect l="l" t="t" r="r" b="b"/>
              <a:pathLst>
                <a:path w="48259" h="45085">
                  <a:moveTo>
                    <a:pt x="26403" y="0"/>
                  </a:moveTo>
                  <a:lnTo>
                    <a:pt x="23761" y="3098"/>
                  </a:lnTo>
                  <a:lnTo>
                    <a:pt x="22606" y="6616"/>
                  </a:lnTo>
                  <a:lnTo>
                    <a:pt x="19900" y="14300"/>
                  </a:lnTo>
                  <a:lnTo>
                    <a:pt x="17145" y="15430"/>
                  </a:lnTo>
                  <a:lnTo>
                    <a:pt x="9131" y="13131"/>
                  </a:lnTo>
                  <a:lnTo>
                    <a:pt x="5143" y="13284"/>
                  </a:lnTo>
                  <a:lnTo>
                    <a:pt x="0" y="12890"/>
                  </a:lnTo>
                  <a:lnTo>
                    <a:pt x="3810" y="16408"/>
                  </a:lnTo>
                  <a:lnTo>
                    <a:pt x="6515" y="19430"/>
                  </a:lnTo>
                  <a:lnTo>
                    <a:pt x="13195" y="24244"/>
                  </a:lnTo>
                  <a:lnTo>
                    <a:pt x="13042" y="26669"/>
                  </a:lnTo>
                  <a:lnTo>
                    <a:pt x="9258" y="33223"/>
                  </a:lnTo>
                  <a:lnTo>
                    <a:pt x="7620" y="36639"/>
                  </a:lnTo>
                  <a:lnTo>
                    <a:pt x="6578" y="41427"/>
                  </a:lnTo>
                  <a:lnTo>
                    <a:pt x="14732" y="37007"/>
                  </a:lnTo>
                  <a:lnTo>
                    <a:pt x="20662" y="33667"/>
                  </a:lnTo>
                  <a:lnTo>
                    <a:pt x="22567" y="33400"/>
                  </a:lnTo>
                  <a:lnTo>
                    <a:pt x="27838" y="38887"/>
                  </a:lnTo>
                  <a:lnTo>
                    <a:pt x="31369" y="41668"/>
                  </a:lnTo>
                  <a:lnTo>
                    <a:pt x="35064" y="44945"/>
                  </a:lnTo>
                  <a:lnTo>
                    <a:pt x="35928" y="40474"/>
                  </a:lnTo>
                  <a:lnTo>
                    <a:pt x="34772" y="36728"/>
                  </a:lnTo>
                  <a:lnTo>
                    <a:pt x="32651" y="29108"/>
                  </a:lnTo>
                  <a:lnTo>
                    <a:pt x="33718" y="27050"/>
                  </a:lnTo>
                  <a:lnTo>
                    <a:pt x="40957" y="23990"/>
                  </a:lnTo>
                  <a:lnTo>
                    <a:pt x="44170" y="21869"/>
                  </a:lnTo>
                  <a:lnTo>
                    <a:pt x="48247" y="19621"/>
                  </a:lnTo>
                  <a:lnTo>
                    <a:pt x="42862" y="17170"/>
                  </a:lnTo>
                  <a:lnTo>
                    <a:pt x="38049" y="17856"/>
                  </a:lnTo>
                  <a:lnTo>
                    <a:pt x="30480" y="16230"/>
                  </a:lnTo>
                  <a:lnTo>
                    <a:pt x="29070" y="15036"/>
                  </a:lnTo>
                  <a:lnTo>
                    <a:pt x="28790" y="7873"/>
                  </a:lnTo>
                  <a:lnTo>
                    <a:pt x="28028" y="4000"/>
                  </a:lnTo>
                  <a:lnTo>
                    <a:pt x="26403" y="0"/>
                  </a:lnTo>
                  <a:close/>
                </a:path>
              </a:pathLst>
            </a:custGeom>
            <a:solidFill>
              <a:srgbClr val="FFFB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object 95"/>
            <p:cNvSpPr/>
            <p:nvPr/>
          </p:nvSpPr>
          <p:spPr>
            <a:xfrm>
              <a:off x="1214009" y="5240426"/>
              <a:ext cx="45085" cy="45085"/>
            </a:xfrm>
            <a:custGeom>
              <a:avLst/>
              <a:gdLst/>
              <a:ahLst/>
              <a:cxnLst/>
              <a:rect l="l" t="t" r="r" b="b"/>
              <a:pathLst>
                <a:path w="45084" h="45085">
                  <a:moveTo>
                    <a:pt x="36779" y="0"/>
                  </a:moveTo>
                  <a:lnTo>
                    <a:pt x="32511" y="1816"/>
                  </a:lnTo>
                  <a:lnTo>
                    <a:pt x="29616" y="4698"/>
                  </a:lnTo>
                  <a:lnTo>
                    <a:pt x="23926" y="9677"/>
                  </a:lnTo>
                  <a:lnTo>
                    <a:pt x="21793" y="9956"/>
                  </a:lnTo>
                  <a:lnTo>
                    <a:pt x="15811" y="5194"/>
                  </a:lnTo>
                  <a:lnTo>
                    <a:pt x="12369" y="3111"/>
                  </a:lnTo>
                  <a:lnTo>
                    <a:pt x="8559" y="533"/>
                  </a:lnTo>
                  <a:lnTo>
                    <a:pt x="8724" y="5689"/>
                  </a:lnTo>
                  <a:lnTo>
                    <a:pt x="10706" y="9499"/>
                  </a:lnTo>
                  <a:lnTo>
                    <a:pt x="13169" y="16484"/>
                  </a:lnTo>
                  <a:lnTo>
                    <a:pt x="12496" y="18135"/>
                  </a:lnTo>
                  <a:lnTo>
                    <a:pt x="6515" y="22339"/>
                  </a:lnTo>
                  <a:lnTo>
                    <a:pt x="3314" y="25171"/>
                  </a:lnTo>
                  <a:lnTo>
                    <a:pt x="0" y="27825"/>
                  </a:lnTo>
                  <a:lnTo>
                    <a:pt x="3962" y="29019"/>
                  </a:lnTo>
                  <a:lnTo>
                    <a:pt x="7734" y="29336"/>
                  </a:lnTo>
                  <a:lnTo>
                    <a:pt x="15595" y="28536"/>
                  </a:lnTo>
                  <a:lnTo>
                    <a:pt x="17221" y="30365"/>
                  </a:lnTo>
                  <a:lnTo>
                    <a:pt x="19354" y="37642"/>
                  </a:lnTo>
                  <a:lnTo>
                    <a:pt x="19735" y="41554"/>
                  </a:lnTo>
                  <a:lnTo>
                    <a:pt x="22478" y="45034"/>
                  </a:lnTo>
                  <a:lnTo>
                    <a:pt x="24879" y="41135"/>
                  </a:lnTo>
                  <a:lnTo>
                    <a:pt x="25768" y="37109"/>
                  </a:lnTo>
                  <a:lnTo>
                    <a:pt x="27825" y="29311"/>
                  </a:lnTo>
                  <a:lnTo>
                    <a:pt x="29502" y="27203"/>
                  </a:lnTo>
                  <a:lnTo>
                    <a:pt x="37541" y="28346"/>
                  </a:lnTo>
                  <a:lnTo>
                    <a:pt x="41186" y="27939"/>
                  </a:lnTo>
                  <a:lnTo>
                    <a:pt x="44754" y="27939"/>
                  </a:lnTo>
                  <a:lnTo>
                    <a:pt x="41630" y="24422"/>
                  </a:lnTo>
                  <a:lnTo>
                    <a:pt x="38176" y="21882"/>
                  </a:lnTo>
                  <a:lnTo>
                    <a:pt x="32435" y="18110"/>
                  </a:lnTo>
                  <a:lnTo>
                    <a:pt x="31851" y="16763"/>
                  </a:lnTo>
                  <a:lnTo>
                    <a:pt x="34048" y="9512"/>
                  </a:lnTo>
                  <a:lnTo>
                    <a:pt x="36474" y="5295"/>
                  </a:lnTo>
                  <a:lnTo>
                    <a:pt x="36779" y="0"/>
                  </a:lnTo>
                  <a:close/>
                </a:path>
              </a:pathLst>
            </a:custGeom>
            <a:solidFill>
              <a:srgbClr val="FFFBF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object 96"/>
            <p:cNvSpPr/>
            <p:nvPr/>
          </p:nvSpPr>
          <p:spPr>
            <a:xfrm>
              <a:off x="1086269" y="5215859"/>
              <a:ext cx="46355" cy="47625"/>
            </a:xfrm>
            <a:custGeom>
              <a:avLst/>
              <a:gdLst/>
              <a:ahLst/>
              <a:cxnLst/>
              <a:rect l="l" t="t" r="r" b="b"/>
              <a:pathLst>
                <a:path w="46355" h="47625">
                  <a:moveTo>
                    <a:pt x="19418" y="0"/>
                  </a:moveTo>
                  <a:lnTo>
                    <a:pt x="17945" y="330"/>
                  </a:lnTo>
                  <a:lnTo>
                    <a:pt x="17945" y="3797"/>
                  </a:lnTo>
                  <a:lnTo>
                    <a:pt x="17665" y="7289"/>
                  </a:lnTo>
                  <a:lnTo>
                    <a:pt x="18516" y="15671"/>
                  </a:lnTo>
                  <a:lnTo>
                    <a:pt x="16433" y="17995"/>
                  </a:lnTo>
                  <a:lnTo>
                    <a:pt x="8191" y="19583"/>
                  </a:lnTo>
                  <a:lnTo>
                    <a:pt x="4940" y="21145"/>
                  </a:lnTo>
                  <a:lnTo>
                    <a:pt x="0" y="22885"/>
                  </a:lnTo>
                  <a:lnTo>
                    <a:pt x="5219" y="24803"/>
                  </a:lnTo>
                  <a:lnTo>
                    <a:pt x="8851" y="26238"/>
                  </a:lnTo>
                  <a:lnTo>
                    <a:pt x="15455" y="28397"/>
                  </a:lnTo>
                  <a:lnTo>
                    <a:pt x="16814" y="29895"/>
                  </a:lnTo>
                  <a:lnTo>
                    <a:pt x="16230" y="37388"/>
                  </a:lnTo>
                  <a:lnTo>
                    <a:pt x="16484" y="41656"/>
                  </a:lnTo>
                  <a:lnTo>
                    <a:pt x="16484" y="47282"/>
                  </a:lnTo>
                  <a:lnTo>
                    <a:pt x="20015" y="42951"/>
                  </a:lnTo>
                  <a:lnTo>
                    <a:pt x="23101" y="40043"/>
                  </a:lnTo>
                  <a:lnTo>
                    <a:pt x="27609" y="32105"/>
                  </a:lnTo>
                  <a:lnTo>
                    <a:pt x="30556" y="32727"/>
                  </a:lnTo>
                  <a:lnTo>
                    <a:pt x="37287" y="35598"/>
                  </a:lnTo>
                  <a:lnTo>
                    <a:pt x="40462" y="36652"/>
                  </a:lnTo>
                  <a:lnTo>
                    <a:pt x="43599" y="37820"/>
                  </a:lnTo>
                  <a:lnTo>
                    <a:pt x="41782" y="33248"/>
                  </a:lnTo>
                  <a:lnTo>
                    <a:pt x="39408" y="29629"/>
                  </a:lnTo>
                  <a:lnTo>
                    <a:pt x="35293" y="24193"/>
                  </a:lnTo>
                  <a:lnTo>
                    <a:pt x="35305" y="22809"/>
                  </a:lnTo>
                  <a:lnTo>
                    <a:pt x="39839" y="16802"/>
                  </a:lnTo>
                  <a:lnTo>
                    <a:pt x="43573" y="13411"/>
                  </a:lnTo>
                  <a:lnTo>
                    <a:pt x="46126" y="8026"/>
                  </a:lnTo>
                  <a:lnTo>
                    <a:pt x="37083" y="10934"/>
                  </a:lnTo>
                  <a:lnTo>
                    <a:pt x="30213" y="13423"/>
                  </a:lnTo>
                  <a:lnTo>
                    <a:pt x="28219" y="13004"/>
                  </a:lnTo>
                  <a:lnTo>
                    <a:pt x="24422" y="6629"/>
                  </a:lnTo>
                  <a:lnTo>
                    <a:pt x="21805" y="3390"/>
                  </a:lnTo>
                  <a:lnTo>
                    <a:pt x="19418" y="0"/>
                  </a:lnTo>
                  <a:close/>
                </a:path>
              </a:pathLst>
            </a:custGeom>
            <a:solidFill>
              <a:srgbClr val="FFFD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object 97"/>
            <p:cNvSpPr/>
            <p:nvPr/>
          </p:nvSpPr>
          <p:spPr>
            <a:xfrm>
              <a:off x="1448114" y="4594465"/>
              <a:ext cx="47625" cy="45085"/>
            </a:xfrm>
            <a:custGeom>
              <a:avLst/>
              <a:gdLst/>
              <a:ahLst/>
              <a:cxnLst/>
              <a:rect l="l" t="t" r="r" b="b"/>
              <a:pathLst>
                <a:path w="47625" h="45085">
                  <a:moveTo>
                    <a:pt x="45986" y="27368"/>
                  </a:moveTo>
                  <a:lnTo>
                    <a:pt x="16446" y="27368"/>
                  </a:lnTo>
                  <a:lnTo>
                    <a:pt x="17932" y="28689"/>
                  </a:lnTo>
                  <a:lnTo>
                    <a:pt x="19875" y="35585"/>
                  </a:lnTo>
                  <a:lnTo>
                    <a:pt x="20447" y="39966"/>
                  </a:lnTo>
                  <a:lnTo>
                    <a:pt x="22872" y="44538"/>
                  </a:lnTo>
                  <a:lnTo>
                    <a:pt x="24244" y="41249"/>
                  </a:lnTo>
                  <a:lnTo>
                    <a:pt x="25323" y="38734"/>
                  </a:lnTo>
                  <a:lnTo>
                    <a:pt x="29248" y="28689"/>
                  </a:lnTo>
                  <a:lnTo>
                    <a:pt x="47060" y="28689"/>
                  </a:lnTo>
                  <a:lnTo>
                    <a:pt x="45986" y="27368"/>
                  </a:lnTo>
                  <a:close/>
                </a:path>
                <a:path w="47625" h="45085">
                  <a:moveTo>
                    <a:pt x="47060" y="28689"/>
                  </a:moveTo>
                  <a:lnTo>
                    <a:pt x="29248" y="28689"/>
                  </a:lnTo>
                  <a:lnTo>
                    <a:pt x="40525" y="29159"/>
                  </a:lnTo>
                  <a:lnTo>
                    <a:pt x="43561" y="29070"/>
                  </a:lnTo>
                  <a:lnTo>
                    <a:pt x="47371" y="29070"/>
                  </a:lnTo>
                  <a:lnTo>
                    <a:pt x="47060" y="28689"/>
                  </a:lnTo>
                  <a:close/>
                </a:path>
                <a:path w="47625" h="45085">
                  <a:moveTo>
                    <a:pt x="11595" y="0"/>
                  </a:moveTo>
                  <a:lnTo>
                    <a:pt x="11620" y="4597"/>
                  </a:lnTo>
                  <a:lnTo>
                    <a:pt x="13449" y="8432"/>
                  </a:lnTo>
                  <a:lnTo>
                    <a:pt x="15227" y="15595"/>
                  </a:lnTo>
                  <a:lnTo>
                    <a:pt x="14668" y="17437"/>
                  </a:lnTo>
                  <a:lnTo>
                    <a:pt x="11582" y="19164"/>
                  </a:lnTo>
                  <a:lnTo>
                    <a:pt x="7797" y="21234"/>
                  </a:lnTo>
                  <a:lnTo>
                    <a:pt x="3606" y="22999"/>
                  </a:lnTo>
                  <a:lnTo>
                    <a:pt x="0" y="27444"/>
                  </a:lnTo>
                  <a:lnTo>
                    <a:pt x="5232" y="27444"/>
                  </a:lnTo>
                  <a:lnTo>
                    <a:pt x="9398" y="27520"/>
                  </a:lnTo>
                  <a:lnTo>
                    <a:pt x="16446" y="27368"/>
                  </a:lnTo>
                  <a:lnTo>
                    <a:pt x="45986" y="27368"/>
                  </a:lnTo>
                  <a:lnTo>
                    <a:pt x="44208" y="25184"/>
                  </a:lnTo>
                  <a:lnTo>
                    <a:pt x="41071" y="22771"/>
                  </a:lnTo>
                  <a:lnTo>
                    <a:pt x="35420" y="18503"/>
                  </a:lnTo>
                  <a:lnTo>
                    <a:pt x="34429" y="16598"/>
                  </a:lnTo>
                  <a:lnTo>
                    <a:pt x="35979" y="13385"/>
                  </a:lnTo>
                  <a:lnTo>
                    <a:pt x="37446" y="10274"/>
                  </a:lnTo>
                  <a:lnTo>
                    <a:pt x="25285" y="10274"/>
                  </a:lnTo>
                  <a:lnTo>
                    <a:pt x="24193" y="10159"/>
                  </a:lnTo>
                  <a:lnTo>
                    <a:pt x="18846" y="5905"/>
                  </a:lnTo>
                  <a:lnTo>
                    <a:pt x="15963" y="2298"/>
                  </a:lnTo>
                  <a:lnTo>
                    <a:pt x="11595" y="0"/>
                  </a:lnTo>
                  <a:close/>
                </a:path>
                <a:path w="47625" h="45085">
                  <a:moveTo>
                    <a:pt x="40500" y="761"/>
                  </a:moveTo>
                  <a:lnTo>
                    <a:pt x="35420" y="3835"/>
                  </a:lnTo>
                  <a:lnTo>
                    <a:pt x="31130" y="6222"/>
                  </a:lnTo>
                  <a:lnTo>
                    <a:pt x="27241" y="8902"/>
                  </a:lnTo>
                  <a:lnTo>
                    <a:pt x="25285" y="10274"/>
                  </a:lnTo>
                  <a:lnTo>
                    <a:pt x="37446" y="10274"/>
                  </a:lnTo>
                  <a:lnTo>
                    <a:pt x="37668" y="9804"/>
                  </a:lnTo>
                  <a:lnTo>
                    <a:pt x="39573" y="6222"/>
                  </a:lnTo>
                  <a:lnTo>
                    <a:pt x="40500" y="761"/>
                  </a:lnTo>
                  <a:close/>
                </a:path>
              </a:pathLst>
            </a:custGeom>
            <a:solidFill>
              <a:srgbClr val="FFFCF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object 98"/>
            <p:cNvSpPr/>
            <p:nvPr/>
          </p:nvSpPr>
          <p:spPr>
            <a:xfrm>
              <a:off x="1447674" y="5150880"/>
              <a:ext cx="46355" cy="46990"/>
            </a:xfrm>
            <a:custGeom>
              <a:avLst/>
              <a:gdLst/>
              <a:ahLst/>
              <a:cxnLst/>
              <a:rect l="l" t="t" r="r" b="b"/>
              <a:pathLst>
                <a:path w="46355" h="46989">
                  <a:moveTo>
                    <a:pt x="21653" y="0"/>
                  </a:moveTo>
                  <a:lnTo>
                    <a:pt x="20739" y="4394"/>
                  </a:lnTo>
                  <a:lnTo>
                    <a:pt x="19837" y="7937"/>
                  </a:lnTo>
                  <a:lnTo>
                    <a:pt x="18656" y="15519"/>
                  </a:lnTo>
                  <a:lnTo>
                    <a:pt x="17119" y="17780"/>
                  </a:lnTo>
                  <a:lnTo>
                    <a:pt x="8890" y="17576"/>
                  </a:lnTo>
                  <a:lnTo>
                    <a:pt x="5168" y="18453"/>
                  </a:lnTo>
                  <a:lnTo>
                    <a:pt x="0" y="19075"/>
                  </a:lnTo>
                  <a:lnTo>
                    <a:pt x="4622" y="21996"/>
                  </a:lnTo>
                  <a:lnTo>
                    <a:pt x="7874" y="24257"/>
                  </a:lnTo>
                  <a:lnTo>
                    <a:pt x="14097" y="27698"/>
                  </a:lnTo>
                  <a:lnTo>
                    <a:pt x="15189" y="29108"/>
                  </a:lnTo>
                  <a:lnTo>
                    <a:pt x="13576" y="36906"/>
                  </a:lnTo>
                  <a:lnTo>
                    <a:pt x="11480" y="41109"/>
                  </a:lnTo>
                  <a:lnTo>
                    <a:pt x="12242" y="46367"/>
                  </a:lnTo>
                  <a:lnTo>
                    <a:pt x="15913" y="43345"/>
                  </a:lnTo>
                  <a:lnTo>
                    <a:pt x="19113" y="40982"/>
                  </a:lnTo>
                  <a:lnTo>
                    <a:pt x="24333" y="36055"/>
                  </a:lnTo>
                  <a:lnTo>
                    <a:pt x="26136" y="35648"/>
                  </a:lnTo>
                  <a:lnTo>
                    <a:pt x="32359" y="40068"/>
                  </a:lnTo>
                  <a:lnTo>
                    <a:pt x="35699" y="42862"/>
                  </a:lnTo>
                  <a:lnTo>
                    <a:pt x="40678" y="43903"/>
                  </a:lnTo>
                  <a:lnTo>
                    <a:pt x="38760" y="39192"/>
                  </a:lnTo>
                  <a:lnTo>
                    <a:pt x="37261" y="35128"/>
                  </a:lnTo>
                  <a:lnTo>
                    <a:pt x="34112" y="28282"/>
                  </a:lnTo>
                  <a:lnTo>
                    <a:pt x="33972" y="26289"/>
                  </a:lnTo>
                  <a:lnTo>
                    <a:pt x="40360" y="22072"/>
                  </a:lnTo>
                  <a:lnTo>
                    <a:pt x="43103" y="19126"/>
                  </a:lnTo>
                  <a:lnTo>
                    <a:pt x="46075" y="16522"/>
                  </a:lnTo>
                  <a:lnTo>
                    <a:pt x="41325" y="16205"/>
                  </a:lnTo>
                  <a:lnTo>
                    <a:pt x="29933" y="16586"/>
                  </a:lnTo>
                  <a:lnTo>
                    <a:pt x="28702" y="15709"/>
                  </a:lnTo>
                  <a:lnTo>
                    <a:pt x="26022" y="8978"/>
                  </a:lnTo>
                  <a:lnTo>
                    <a:pt x="25133" y="4343"/>
                  </a:lnTo>
                  <a:lnTo>
                    <a:pt x="21653" y="0"/>
                  </a:lnTo>
                  <a:close/>
                </a:path>
              </a:pathLst>
            </a:custGeom>
            <a:solidFill>
              <a:srgbClr val="FFFB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object 99"/>
            <p:cNvSpPr/>
            <p:nvPr/>
          </p:nvSpPr>
          <p:spPr>
            <a:xfrm>
              <a:off x="1088188" y="4526825"/>
              <a:ext cx="44450" cy="48895"/>
            </a:xfrm>
            <a:custGeom>
              <a:avLst/>
              <a:gdLst/>
              <a:ahLst/>
              <a:cxnLst/>
              <a:rect l="l" t="t" r="r" b="b"/>
              <a:pathLst>
                <a:path w="44450" h="48895">
                  <a:moveTo>
                    <a:pt x="15532" y="0"/>
                  </a:moveTo>
                  <a:lnTo>
                    <a:pt x="15532" y="5981"/>
                  </a:lnTo>
                  <a:lnTo>
                    <a:pt x="15227" y="10490"/>
                  </a:lnTo>
                  <a:lnTo>
                    <a:pt x="15963" y="18503"/>
                  </a:lnTo>
                  <a:lnTo>
                    <a:pt x="14211" y="19900"/>
                  </a:lnTo>
                  <a:lnTo>
                    <a:pt x="0" y="24815"/>
                  </a:lnTo>
                  <a:lnTo>
                    <a:pt x="4241" y="27685"/>
                  </a:lnTo>
                  <a:lnTo>
                    <a:pt x="8483" y="27889"/>
                  </a:lnTo>
                  <a:lnTo>
                    <a:pt x="15519" y="29578"/>
                  </a:lnTo>
                  <a:lnTo>
                    <a:pt x="16675" y="31114"/>
                  </a:lnTo>
                  <a:lnTo>
                    <a:pt x="16725" y="38849"/>
                  </a:lnTo>
                  <a:lnTo>
                    <a:pt x="16040" y="43548"/>
                  </a:lnTo>
                  <a:lnTo>
                    <a:pt x="17868" y="48793"/>
                  </a:lnTo>
                  <a:lnTo>
                    <a:pt x="23101" y="40589"/>
                  </a:lnTo>
                  <a:lnTo>
                    <a:pt x="26758" y="34620"/>
                  </a:lnTo>
                  <a:lnTo>
                    <a:pt x="27952" y="33502"/>
                  </a:lnTo>
                  <a:lnTo>
                    <a:pt x="34874" y="36271"/>
                  </a:lnTo>
                  <a:lnTo>
                    <a:pt x="39217" y="36944"/>
                  </a:lnTo>
                  <a:lnTo>
                    <a:pt x="43395" y="37998"/>
                  </a:lnTo>
                  <a:lnTo>
                    <a:pt x="44056" y="37109"/>
                  </a:lnTo>
                  <a:lnTo>
                    <a:pt x="41414" y="33680"/>
                  </a:lnTo>
                  <a:lnTo>
                    <a:pt x="38912" y="30137"/>
                  </a:lnTo>
                  <a:lnTo>
                    <a:pt x="34074" y="24599"/>
                  </a:lnTo>
                  <a:lnTo>
                    <a:pt x="34201" y="22834"/>
                  </a:lnTo>
                  <a:lnTo>
                    <a:pt x="38442" y="16852"/>
                  </a:lnTo>
                  <a:lnTo>
                    <a:pt x="40601" y="12966"/>
                  </a:lnTo>
                  <a:lnTo>
                    <a:pt x="42913" y="9194"/>
                  </a:lnTo>
                  <a:lnTo>
                    <a:pt x="38836" y="9588"/>
                  </a:lnTo>
                  <a:lnTo>
                    <a:pt x="35356" y="10617"/>
                  </a:lnTo>
                  <a:lnTo>
                    <a:pt x="28409" y="13779"/>
                  </a:lnTo>
                  <a:lnTo>
                    <a:pt x="25704" y="13474"/>
                  </a:lnTo>
                  <a:lnTo>
                    <a:pt x="21323" y="6730"/>
                  </a:lnTo>
                  <a:lnTo>
                    <a:pt x="18757" y="4000"/>
                  </a:lnTo>
                  <a:lnTo>
                    <a:pt x="15532" y="0"/>
                  </a:lnTo>
                  <a:close/>
                </a:path>
              </a:pathLst>
            </a:custGeom>
            <a:solidFill>
              <a:srgbClr val="FFFBF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object 100"/>
            <p:cNvSpPr/>
            <p:nvPr/>
          </p:nvSpPr>
          <p:spPr>
            <a:xfrm>
              <a:off x="898549" y="5054478"/>
              <a:ext cx="46355" cy="46355"/>
            </a:xfrm>
            <a:custGeom>
              <a:avLst/>
              <a:gdLst/>
              <a:ahLst/>
              <a:cxnLst/>
              <a:rect l="l" t="t" r="r" b="b"/>
              <a:pathLst>
                <a:path w="46355" h="46354">
                  <a:moveTo>
                    <a:pt x="31407" y="0"/>
                  </a:moveTo>
                  <a:lnTo>
                    <a:pt x="27559" y="4178"/>
                  </a:lnTo>
                  <a:lnTo>
                    <a:pt x="24612" y="7061"/>
                  </a:lnTo>
                  <a:lnTo>
                    <a:pt x="20066" y="12801"/>
                  </a:lnTo>
                  <a:lnTo>
                    <a:pt x="18364" y="13741"/>
                  </a:lnTo>
                  <a:lnTo>
                    <a:pt x="11379" y="10121"/>
                  </a:lnTo>
                  <a:lnTo>
                    <a:pt x="7200" y="8953"/>
                  </a:lnTo>
                  <a:lnTo>
                    <a:pt x="1854" y="6946"/>
                  </a:lnTo>
                  <a:lnTo>
                    <a:pt x="4191" y="11252"/>
                  </a:lnTo>
                  <a:lnTo>
                    <a:pt x="5588" y="14490"/>
                  </a:lnTo>
                  <a:lnTo>
                    <a:pt x="10274" y="21094"/>
                  </a:lnTo>
                  <a:lnTo>
                    <a:pt x="10096" y="23850"/>
                  </a:lnTo>
                  <a:lnTo>
                    <a:pt x="914" y="31673"/>
                  </a:lnTo>
                  <a:lnTo>
                    <a:pt x="0" y="35750"/>
                  </a:lnTo>
                  <a:lnTo>
                    <a:pt x="4686" y="34988"/>
                  </a:lnTo>
                  <a:lnTo>
                    <a:pt x="8991" y="34531"/>
                  </a:lnTo>
                  <a:lnTo>
                    <a:pt x="15989" y="32080"/>
                  </a:lnTo>
                  <a:lnTo>
                    <a:pt x="18097" y="32816"/>
                  </a:lnTo>
                  <a:lnTo>
                    <a:pt x="21297" y="39293"/>
                  </a:lnTo>
                  <a:lnTo>
                    <a:pt x="23431" y="42646"/>
                  </a:lnTo>
                  <a:lnTo>
                    <a:pt x="25539" y="46316"/>
                  </a:lnTo>
                  <a:lnTo>
                    <a:pt x="27940" y="43281"/>
                  </a:lnTo>
                  <a:lnTo>
                    <a:pt x="27114" y="40195"/>
                  </a:lnTo>
                  <a:lnTo>
                    <a:pt x="27482" y="32283"/>
                  </a:lnTo>
                  <a:lnTo>
                    <a:pt x="28232" y="28181"/>
                  </a:lnTo>
                  <a:lnTo>
                    <a:pt x="38366" y="28168"/>
                  </a:lnTo>
                  <a:lnTo>
                    <a:pt x="41846" y="26695"/>
                  </a:lnTo>
                  <a:lnTo>
                    <a:pt x="46113" y="25692"/>
                  </a:lnTo>
                  <a:lnTo>
                    <a:pt x="41897" y="22758"/>
                  </a:lnTo>
                  <a:lnTo>
                    <a:pt x="31102" y="19202"/>
                  </a:lnTo>
                  <a:lnTo>
                    <a:pt x="29895" y="17754"/>
                  </a:lnTo>
                  <a:lnTo>
                    <a:pt x="30734" y="10375"/>
                  </a:lnTo>
                  <a:lnTo>
                    <a:pt x="30937" y="5956"/>
                  </a:lnTo>
                  <a:lnTo>
                    <a:pt x="31407" y="0"/>
                  </a:lnTo>
                  <a:close/>
                </a:path>
              </a:pathLst>
            </a:custGeom>
            <a:solidFill>
              <a:srgbClr val="FFFB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object 101"/>
            <p:cNvSpPr/>
            <p:nvPr/>
          </p:nvSpPr>
          <p:spPr>
            <a:xfrm>
              <a:off x="1359071" y="4949828"/>
              <a:ext cx="29209" cy="62230"/>
            </a:xfrm>
            <a:custGeom>
              <a:avLst/>
              <a:gdLst/>
              <a:ahLst/>
              <a:cxnLst/>
              <a:rect l="l" t="t" r="r" b="b"/>
              <a:pathLst>
                <a:path w="29209" h="62229">
                  <a:moveTo>
                    <a:pt x="29209" y="0"/>
                  </a:moveTo>
                  <a:lnTo>
                    <a:pt x="26936" y="1917"/>
                  </a:lnTo>
                  <a:lnTo>
                    <a:pt x="26873" y="4711"/>
                  </a:lnTo>
                  <a:lnTo>
                    <a:pt x="25907" y="7061"/>
                  </a:lnTo>
                  <a:lnTo>
                    <a:pt x="1511" y="47548"/>
                  </a:lnTo>
                  <a:lnTo>
                    <a:pt x="0" y="48247"/>
                  </a:lnTo>
                  <a:lnTo>
                    <a:pt x="1447" y="50660"/>
                  </a:lnTo>
                  <a:lnTo>
                    <a:pt x="2755" y="50228"/>
                  </a:lnTo>
                  <a:lnTo>
                    <a:pt x="10756" y="50253"/>
                  </a:lnTo>
                  <a:lnTo>
                    <a:pt x="22034" y="50495"/>
                  </a:lnTo>
                  <a:lnTo>
                    <a:pt x="23075" y="60693"/>
                  </a:lnTo>
                  <a:lnTo>
                    <a:pt x="23939" y="61569"/>
                  </a:lnTo>
                  <a:lnTo>
                    <a:pt x="29032" y="61709"/>
                  </a:lnTo>
                  <a:lnTo>
                    <a:pt x="29209" y="60299"/>
                  </a:lnTo>
                  <a:lnTo>
                    <a:pt x="29209" y="0"/>
                  </a:lnTo>
                  <a:close/>
                </a:path>
              </a:pathLst>
            </a:custGeom>
            <a:solidFill>
              <a:srgbClr val="FFF8F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object 102"/>
            <p:cNvSpPr/>
            <p:nvPr/>
          </p:nvSpPr>
          <p:spPr>
            <a:xfrm>
              <a:off x="851663" y="4937320"/>
              <a:ext cx="48260" cy="44450"/>
            </a:xfrm>
            <a:custGeom>
              <a:avLst/>
              <a:gdLst/>
              <a:ahLst/>
              <a:cxnLst/>
              <a:rect l="l" t="t" r="r" b="b"/>
              <a:pathLst>
                <a:path w="48259" h="44450">
                  <a:moveTo>
                    <a:pt x="13881" y="0"/>
                  </a:moveTo>
                  <a:lnTo>
                    <a:pt x="13385" y="4419"/>
                  </a:lnTo>
                  <a:lnTo>
                    <a:pt x="13512" y="8420"/>
                  </a:lnTo>
                  <a:lnTo>
                    <a:pt x="15595" y="15709"/>
                  </a:lnTo>
                  <a:lnTo>
                    <a:pt x="14084" y="17208"/>
                  </a:lnTo>
                  <a:lnTo>
                    <a:pt x="7594" y="20497"/>
                  </a:lnTo>
                  <a:lnTo>
                    <a:pt x="3733" y="22161"/>
                  </a:lnTo>
                  <a:lnTo>
                    <a:pt x="0" y="25222"/>
                  </a:lnTo>
                  <a:lnTo>
                    <a:pt x="5359" y="26161"/>
                  </a:lnTo>
                  <a:lnTo>
                    <a:pt x="9817" y="27330"/>
                  </a:lnTo>
                  <a:lnTo>
                    <a:pt x="17805" y="27749"/>
                  </a:lnTo>
                  <a:lnTo>
                    <a:pt x="18719" y="29425"/>
                  </a:lnTo>
                  <a:lnTo>
                    <a:pt x="19989" y="36194"/>
                  </a:lnTo>
                  <a:lnTo>
                    <a:pt x="19875" y="40271"/>
                  </a:lnTo>
                  <a:lnTo>
                    <a:pt x="21640" y="44195"/>
                  </a:lnTo>
                  <a:lnTo>
                    <a:pt x="24345" y="41554"/>
                  </a:lnTo>
                  <a:lnTo>
                    <a:pt x="25399" y="38442"/>
                  </a:lnTo>
                  <a:lnTo>
                    <a:pt x="28092" y="29641"/>
                  </a:lnTo>
                  <a:lnTo>
                    <a:pt x="31699" y="29057"/>
                  </a:lnTo>
                  <a:lnTo>
                    <a:pt x="40297" y="31102"/>
                  </a:lnTo>
                  <a:lnTo>
                    <a:pt x="43789" y="32092"/>
                  </a:lnTo>
                  <a:lnTo>
                    <a:pt x="48234" y="31483"/>
                  </a:lnTo>
                  <a:lnTo>
                    <a:pt x="44234" y="27774"/>
                  </a:lnTo>
                  <a:lnTo>
                    <a:pt x="41084" y="24510"/>
                  </a:lnTo>
                  <a:lnTo>
                    <a:pt x="35128" y="19748"/>
                  </a:lnTo>
                  <a:lnTo>
                    <a:pt x="35242" y="17970"/>
                  </a:lnTo>
                  <a:lnTo>
                    <a:pt x="38188" y="11671"/>
                  </a:lnTo>
                  <a:lnTo>
                    <a:pt x="40944" y="8254"/>
                  </a:lnTo>
                  <a:lnTo>
                    <a:pt x="41224" y="3657"/>
                  </a:lnTo>
                  <a:lnTo>
                    <a:pt x="36804" y="4737"/>
                  </a:lnTo>
                  <a:lnTo>
                    <a:pt x="33489" y="7111"/>
                  </a:lnTo>
                  <a:lnTo>
                    <a:pt x="27089" y="11201"/>
                  </a:lnTo>
                  <a:lnTo>
                    <a:pt x="25095" y="10350"/>
                  </a:lnTo>
                  <a:lnTo>
                    <a:pt x="13881" y="0"/>
                  </a:lnTo>
                  <a:close/>
                </a:path>
              </a:pathLst>
            </a:custGeom>
            <a:solidFill>
              <a:srgbClr val="FFFB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object 103"/>
            <p:cNvSpPr/>
            <p:nvPr/>
          </p:nvSpPr>
          <p:spPr>
            <a:xfrm>
              <a:off x="851496" y="4527740"/>
              <a:ext cx="770890" cy="575310"/>
            </a:xfrm>
            <a:custGeom>
              <a:avLst/>
              <a:gdLst/>
              <a:ahLst/>
              <a:cxnLst/>
              <a:rect l="l" t="t" r="r" b="b"/>
              <a:pathLst>
                <a:path w="770890" h="575310">
                  <a:moveTo>
                    <a:pt x="46761" y="293281"/>
                  </a:moveTo>
                  <a:lnTo>
                    <a:pt x="42087" y="292468"/>
                  </a:lnTo>
                  <a:lnTo>
                    <a:pt x="38150" y="293725"/>
                  </a:lnTo>
                  <a:lnTo>
                    <a:pt x="30505" y="295135"/>
                  </a:lnTo>
                  <a:lnTo>
                    <a:pt x="29121" y="293852"/>
                  </a:lnTo>
                  <a:lnTo>
                    <a:pt x="25514" y="287121"/>
                  </a:lnTo>
                  <a:lnTo>
                    <a:pt x="24409" y="282790"/>
                  </a:lnTo>
                  <a:lnTo>
                    <a:pt x="20942" y="279704"/>
                  </a:lnTo>
                  <a:lnTo>
                    <a:pt x="20053" y="283425"/>
                  </a:lnTo>
                  <a:lnTo>
                    <a:pt x="18592" y="286791"/>
                  </a:lnTo>
                  <a:lnTo>
                    <a:pt x="18681" y="295605"/>
                  </a:lnTo>
                  <a:lnTo>
                    <a:pt x="15786" y="296824"/>
                  </a:lnTo>
                  <a:lnTo>
                    <a:pt x="7835" y="297510"/>
                  </a:lnTo>
                  <a:lnTo>
                    <a:pt x="4445" y="298361"/>
                  </a:lnTo>
                  <a:lnTo>
                    <a:pt x="0" y="299148"/>
                  </a:lnTo>
                  <a:lnTo>
                    <a:pt x="5016" y="302006"/>
                  </a:lnTo>
                  <a:lnTo>
                    <a:pt x="8801" y="304584"/>
                  </a:lnTo>
                  <a:lnTo>
                    <a:pt x="16332" y="307873"/>
                  </a:lnTo>
                  <a:lnTo>
                    <a:pt x="16497" y="309918"/>
                  </a:lnTo>
                  <a:lnTo>
                    <a:pt x="15189" y="316750"/>
                  </a:lnTo>
                  <a:lnTo>
                    <a:pt x="13233" y="320408"/>
                  </a:lnTo>
                  <a:lnTo>
                    <a:pt x="15074" y="325615"/>
                  </a:lnTo>
                  <a:lnTo>
                    <a:pt x="18249" y="322084"/>
                  </a:lnTo>
                  <a:lnTo>
                    <a:pt x="21082" y="319417"/>
                  </a:lnTo>
                  <a:lnTo>
                    <a:pt x="25615" y="313042"/>
                  </a:lnTo>
                  <a:lnTo>
                    <a:pt x="27927" y="313639"/>
                  </a:lnTo>
                  <a:lnTo>
                    <a:pt x="38188" y="319697"/>
                  </a:lnTo>
                  <a:lnTo>
                    <a:pt x="43345" y="321373"/>
                  </a:lnTo>
                  <a:lnTo>
                    <a:pt x="40779" y="316445"/>
                  </a:lnTo>
                  <a:lnTo>
                    <a:pt x="38887" y="312356"/>
                  </a:lnTo>
                  <a:lnTo>
                    <a:pt x="35217" y="306298"/>
                  </a:lnTo>
                  <a:lnTo>
                    <a:pt x="35623" y="304952"/>
                  </a:lnTo>
                  <a:lnTo>
                    <a:pt x="40335" y="300088"/>
                  </a:lnTo>
                  <a:lnTo>
                    <a:pt x="43992" y="297611"/>
                  </a:lnTo>
                  <a:lnTo>
                    <a:pt x="46761" y="293281"/>
                  </a:lnTo>
                  <a:close/>
                </a:path>
                <a:path w="770890" h="575310">
                  <a:moveTo>
                    <a:pt x="92557" y="181330"/>
                  </a:moveTo>
                  <a:lnTo>
                    <a:pt x="87541" y="180200"/>
                  </a:lnTo>
                  <a:lnTo>
                    <a:pt x="83185" y="178917"/>
                  </a:lnTo>
                  <a:lnTo>
                    <a:pt x="75984" y="177990"/>
                  </a:lnTo>
                  <a:lnTo>
                    <a:pt x="75387" y="176822"/>
                  </a:lnTo>
                  <a:lnTo>
                    <a:pt x="74739" y="169862"/>
                  </a:lnTo>
                  <a:lnTo>
                    <a:pt x="73901" y="165392"/>
                  </a:lnTo>
                  <a:lnTo>
                    <a:pt x="72999" y="159283"/>
                  </a:lnTo>
                  <a:lnTo>
                    <a:pt x="70167" y="163855"/>
                  </a:lnTo>
                  <a:lnTo>
                    <a:pt x="67729" y="166890"/>
                  </a:lnTo>
                  <a:lnTo>
                    <a:pt x="64630" y="174536"/>
                  </a:lnTo>
                  <a:lnTo>
                    <a:pt x="61810" y="174536"/>
                  </a:lnTo>
                  <a:lnTo>
                    <a:pt x="54965" y="172656"/>
                  </a:lnTo>
                  <a:lnTo>
                    <a:pt x="51600" y="171297"/>
                  </a:lnTo>
                  <a:lnTo>
                    <a:pt x="46964" y="172212"/>
                  </a:lnTo>
                  <a:lnTo>
                    <a:pt x="50317" y="176009"/>
                  </a:lnTo>
                  <a:lnTo>
                    <a:pt x="53124" y="179476"/>
                  </a:lnTo>
                  <a:lnTo>
                    <a:pt x="58267" y="184734"/>
                  </a:lnTo>
                  <a:lnTo>
                    <a:pt x="58724" y="186385"/>
                  </a:lnTo>
                  <a:lnTo>
                    <a:pt x="54635" y="192316"/>
                  </a:lnTo>
                  <a:lnTo>
                    <a:pt x="52793" y="195999"/>
                  </a:lnTo>
                  <a:lnTo>
                    <a:pt x="50292" y="200317"/>
                  </a:lnTo>
                  <a:lnTo>
                    <a:pt x="55397" y="199275"/>
                  </a:lnTo>
                  <a:lnTo>
                    <a:pt x="58953" y="197129"/>
                  </a:lnTo>
                  <a:lnTo>
                    <a:pt x="65290" y="193763"/>
                  </a:lnTo>
                  <a:lnTo>
                    <a:pt x="67017" y="194208"/>
                  </a:lnTo>
                  <a:lnTo>
                    <a:pt x="72313" y="199910"/>
                  </a:lnTo>
                  <a:lnTo>
                    <a:pt x="74777" y="204000"/>
                  </a:lnTo>
                  <a:lnTo>
                    <a:pt x="79590" y="207187"/>
                  </a:lnTo>
                  <a:lnTo>
                    <a:pt x="78892" y="202399"/>
                  </a:lnTo>
                  <a:lnTo>
                    <a:pt x="78651" y="198564"/>
                  </a:lnTo>
                  <a:lnTo>
                    <a:pt x="76682" y="190766"/>
                  </a:lnTo>
                  <a:lnTo>
                    <a:pt x="77838" y="188302"/>
                  </a:lnTo>
                  <a:lnTo>
                    <a:pt x="85458" y="185775"/>
                  </a:lnTo>
                  <a:lnTo>
                    <a:pt x="88773" y="183972"/>
                  </a:lnTo>
                  <a:lnTo>
                    <a:pt x="92557" y="181330"/>
                  </a:lnTo>
                  <a:close/>
                </a:path>
                <a:path w="770890" h="575310">
                  <a:moveTo>
                    <a:pt x="285470" y="550049"/>
                  </a:moveTo>
                  <a:lnTo>
                    <a:pt x="283857" y="544322"/>
                  </a:lnTo>
                  <a:lnTo>
                    <a:pt x="281965" y="539216"/>
                  </a:lnTo>
                  <a:lnTo>
                    <a:pt x="284441" y="531190"/>
                  </a:lnTo>
                  <a:lnTo>
                    <a:pt x="283489" y="529920"/>
                  </a:lnTo>
                  <a:lnTo>
                    <a:pt x="265493" y="530098"/>
                  </a:lnTo>
                  <a:lnTo>
                    <a:pt x="247421" y="529945"/>
                  </a:lnTo>
                  <a:lnTo>
                    <a:pt x="245948" y="530923"/>
                  </a:lnTo>
                  <a:lnTo>
                    <a:pt x="246151" y="538175"/>
                  </a:lnTo>
                  <a:lnTo>
                    <a:pt x="246011" y="548690"/>
                  </a:lnTo>
                  <a:lnTo>
                    <a:pt x="246608" y="550151"/>
                  </a:lnTo>
                  <a:lnTo>
                    <a:pt x="258394" y="550037"/>
                  </a:lnTo>
                  <a:lnTo>
                    <a:pt x="285470" y="550049"/>
                  </a:lnTo>
                  <a:close/>
                </a:path>
                <a:path w="770890" h="575310">
                  <a:moveTo>
                    <a:pt x="457288" y="550164"/>
                  </a:moveTo>
                  <a:lnTo>
                    <a:pt x="453847" y="542810"/>
                  </a:lnTo>
                  <a:lnTo>
                    <a:pt x="454037" y="538073"/>
                  </a:lnTo>
                  <a:lnTo>
                    <a:pt x="454914" y="530707"/>
                  </a:lnTo>
                  <a:lnTo>
                    <a:pt x="454050" y="529971"/>
                  </a:lnTo>
                  <a:lnTo>
                    <a:pt x="445058" y="530110"/>
                  </a:lnTo>
                  <a:lnTo>
                    <a:pt x="438569" y="529869"/>
                  </a:lnTo>
                  <a:lnTo>
                    <a:pt x="427291" y="530250"/>
                  </a:lnTo>
                  <a:lnTo>
                    <a:pt x="421157" y="527888"/>
                  </a:lnTo>
                  <a:lnTo>
                    <a:pt x="414883" y="534365"/>
                  </a:lnTo>
                  <a:lnTo>
                    <a:pt x="417537" y="540473"/>
                  </a:lnTo>
                  <a:lnTo>
                    <a:pt x="416953" y="545820"/>
                  </a:lnTo>
                  <a:lnTo>
                    <a:pt x="417093" y="546366"/>
                  </a:lnTo>
                  <a:lnTo>
                    <a:pt x="416775" y="549389"/>
                  </a:lnTo>
                  <a:lnTo>
                    <a:pt x="417893" y="550176"/>
                  </a:lnTo>
                  <a:lnTo>
                    <a:pt x="425818" y="549935"/>
                  </a:lnTo>
                  <a:lnTo>
                    <a:pt x="431241" y="550049"/>
                  </a:lnTo>
                  <a:lnTo>
                    <a:pt x="436664" y="550049"/>
                  </a:lnTo>
                  <a:lnTo>
                    <a:pt x="455358" y="550049"/>
                  </a:lnTo>
                  <a:lnTo>
                    <a:pt x="457288" y="550164"/>
                  </a:lnTo>
                  <a:close/>
                </a:path>
                <a:path w="770890" h="575310">
                  <a:moveTo>
                    <a:pt x="535114" y="23329"/>
                  </a:moveTo>
                  <a:lnTo>
                    <a:pt x="530809" y="21742"/>
                  </a:lnTo>
                  <a:lnTo>
                    <a:pt x="527189" y="20129"/>
                  </a:lnTo>
                  <a:lnTo>
                    <a:pt x="520090" y="18199"/>
                  </a:lnTo>
                  <a:lnTo>
                    <a:pt x="519277" y="16344"/>
                  </a:lnTo>
                  <a:lnTo>
                    <a:pt x="519722" y="9067"/>
                  </a:lnTo>
                  <a:lnTo>
                    <a:pt x="519531" y="4940"/>
                  </a:lnTo>
                  <a:lnTo>
                    <a:pt x="519531" y="0"/>
                  </a:lnTo>
                  <a:lnTo>
                    <a:pt x="515188" y="3848"/>
                  </a:lnTo>
                  <a:lnTo>
                    <a:pt x="512457" y="7848"/>
                  </a:lnTo>
                  <a:lnTo>
                    <a:pt x="508025" y="13970"/>
                  </a:lnTo>
                  <a:lnTo>
                    <a:pt x="506437" y="14376"/>
                  </a:lnTo>
                  <a:lnTo>
                    <a:pt x="500164" y="11468"/>
                  </a:lnTo>
                  <a:lnTo>
                    <a:pt x="496252" y="10210"/>
                  </a:lnTo>
                  <a:lnTo>
                    <a:pt x="491655" y="8483"/>
                  </a:lnTo>
                  <a:lnTo>
                    <a:pt x="493064" y="13004"/>
                  </a:lnTo>
                  <a:lnTo>
                    <a:pt x="495681" y="15621"/>
                  </a:lnTo>
                  <a:lnTo>
                    <a:pt x="500189" y="21551"/>
                  </a:lnTo>
                  <a:lnTo>
                    <a:pt x="501167" y="23837"/>
                  </a:lnTo>
                  <a:lnTo>
                    <a:pt x="495147" y="30340"/>
                  </a:lnTo>
                  <a:lnTo>
                    <a:pt x="491934" y="33375"/>
                  </a:lnTo>
                  <a:lnTo>
                    <a:pt x="490372" y="37757"/>
                  </a:lnTo>
                  <a:lnTo>
                    <a:pt x="495096" y="37693"/>
                  </a:lnTo>
                  <a:lnTo>
                    <a:pt x="498881" y="35725"/>
                  </a:lnTo>
                  <a:lnTo>
                    <a:pt x="506056" y="33032"/>
                  </a:lnTo>
                  <a:lnTo>
                    <a:pt x="507733" y="33820"/>
                  </a:lnTo>
                  <a:lnTo>
                    <a:pt x="511594" y="40093"/>
                  </a:lnTo>
                  <a:lnTo>
                    <a:pt x="514223" y="43192"/>
                  </a:lnTo>
                  <a:lnTo>
                    <a:pt x="516636" y="46405"/>
                  </a:lnTo>
                  <a:lnTo>
                    <a:pt x="517944" y="45974"/>
                  </a:lnTo>
                  <a:lnTo>
                    <a:pt x="517893" y="37642"/>
                  </a:lnTo>
                  <a:lnTo>
                    <a:pt x="517994" y="30810"/>
                  </a:lnTo>
                  <a:lnTo>
                    <a:pt x="518972" y="29298"/>
                  </a:lnTo>
                  <a:lnTo>
                    <a:pt x="526186" y="27139"/>
                  </a:lnTo>
                  <a:lnTo>
                    <a:pt x="530669" y="26365"/>
                  </a:lnTo>
                  <a:lnTo>
                    <a:pt x="535114" y="23329"/>
                  </a:lnTo>
                  <a:close/>
                </a:path>
                <a:path w="770890" h="575310">
                  <a:moveTo>
                    <a:pt x="539254" y="545655"/>
                  </a:moveTo>
                  <a:lnTo>
                    <a:pt x="537502" y="539165"/>
                  </a:lnTo>
                  <a:lnTo>
                    <a:pt x="537616" y="534098"/>
                  </a:lnTo>
                  <a:lnTo>
                    <a:pt x="537781" y="531202"/>
                  </a:lnTo>
                  <a:lnTo>
                    <a:pt x="536867" y="530009"/>
                  </a:lnTo>
                  <a:lnTo>
                    <a:pt x="503796" y="530059"/>
                  </a:lnTo>
                  <a:lnTo>
                    <a:pt x="500849" y="530123"/>
                  </a:lnTo>
                  <a:lnTo>
                    <a:pt x="502996" y="538251"/>
                  </a:lnTo>
                  <a:lnTo>
                    <a:pt x="501662" y="543991"/>
                  </a:lnTo>
                  <a:lnTo>
                    <a:pt x="499821" y="550075"/>
                  </a:lnTo>
                  <a:lnTo>
                    <a:pt x="507911" y="550075"/>
                  </a:lnTo>
                  <a:lnTo>
                    <a:pt x="515099" y="550227"/>
                  </a:lnTo>
                  <a:lnTo>
                    <a:pt x="527278" y="549859"/>
                  </a:lnTo>
                  <a:lnTo>
                    <a:pt x="534098" y="552348"/>
                  </a:lnTo>
                  <a:lnTo>
                    <a:pt x="539254" y="545655"/>
                  </a:lnTo>
                  <a:close/>
                </a:path>
                <a:path w="770890" h="575310">
                  <a:moveTo>
                    <a:pt x="723480" y="563257"/>
                  </a:moveTo>
                  <a:lnTo>
                    <a:pt x="721448" y="558761"/>
                  </a:lnTo>
                  <a:lnTo>
                    <a:pt x="718566" y="555917"/>
                  </a:lnTo>
                  <a:lnTo>
                    <a:pt x="712203" y="550252"/>
                  </a:lnTo>
                  <a:lnTo>
                    <a:pt x="712063" y="547649"/>
                  </a:lnTo>
                  <a:lnTo>
                    <a:pt x="716800" y="541248"/>
                  </a:lnTo>
                  <a:lnTo>
                    <a:pt x="718693" y="538200"/>
                  </a:lnTo>
                  <a:lnTo>
                    <a:pt x="720115" y="533844"/>
                  </a:lnTo>
                  <a:lnTo>
                    <a:pt x="715670" y="535889"/>
                  </a:lnTo>
                  <a:lnTo>
                    <a:pt x="711949" y="537235"/>
                  </a:lnTo>
                  <a:lnTo>
                    <a:pt x="705319" y="541286"/>
                  </a:lnTo>
                  <a:lnTo>
                    <a:pt x="703364" y="540321"/>
                  </a:lnTo>
                  <a:lnTo>
                    <a:pt x="698131" y="534441"/>
                  </a:lnTo>
                  <a:lnTo>
                    <a:pt x="695731" y="530580"/>
                  </a:lnTo>
                  <a:lnTo>
                    <a:pt x="691146" y="527494"/>
                  </a:lnTo>
                  <a:lnTo>
                    <a:pt x="691896" y="532650"/>
                  </a:lnTo>
                  <a:lnTo>
                    <a:pt x="692353" y="536956"/>
                  </a:lnTo>
                  <a:lnTo>
                    <a:pt x="693775" y="544055"/>
                  </a:lnTo>
                  <a:lnTo>
                    <a:pt x="693127" y="545706"/>
                  </a:lnTo>
                  <a:lnTo>
                    <a:pt x="686308" y="548487"/>
                  </a:lnTo>
                  <a:lnTo>
                    <a:pt x="682548" y="550557"/>
                  </a:lnTo>
                  <a:lnTo>
                    <a:pt x="678103" y="552729"/>
                  </a:lnTo>
                  <a:lnTo>
                    <a:pt x="682586" y="555205"/>
                  </a:lnTo>
                  <a:lnTo>
                    <a:pt x="686854" y="555205"/>
                  </a:lnTo>
                  <a:lnTo>
                    <a:pt x="694143" y="556806"/>
                  </a:lnTo>
                  <a:lnTo>
                    <a:pt x="695363" y="557999"/>
                  </a:lnTo>
                  <a:lnTo>
                    <a:pt x="696302" y="565619"/>
                  </a:lnTo>
                  <a:lnTo>
                    <a:pt x="695934" y="570039"/>
                  </a:lnTo>
                  <a:lnTo>
                    <a:pt x="698284" y="574738"/>
                  </a:lnTo>
                  <a:lnTo>
                    <a:pt x="700722" y="570534"/>
                  </a:lnTo>
                  <a:lnTo>
                    <a:pt x="703021" y="567080"/>
                  </a:lnTo>
                  <a:lnTo>
                    <a:pt x="706056" y="560781"/>
                  </a:lnTo>
                  <a:lnTo>
                    <a:pt x="707669" y="560298"/>
                  </a:lnTo>
                  <a:lnTo>
                    <a:pt x="714413" y="561733"/>
                  </a:lnTo>
                  <a:lnTo>
                    <a:pt x="718629" y="562381"/>
                  </a:lnTo>
                  <a:lnTo>
                    <a:pt x="723480" y="563257"/>
                  </a:lnTo>
                  <a:close/>
                </a:path>
                <a:path w="770890" h="575310">
                  <a:moveTo>
                    <a:pt x="770483" y="435914"/>
                  </a:moveTo>
                  <a:lnTo>
                    <a:pt x="766241" y="432371"/>
                  </a:lnTo>
                  <a:lnTo>
                    <a:pt x="762444" y="430631"/>
                  </a:lnTo>
                  <a:lnTo>
                    <a:pt x="754938" y="427355"/>
                  </a:lnTo>
                  <a:lnTo>
                    <a:pt x="753973" y="425196"/>
                  </a:lnTo>
                  <a:lnTo>
                    <a:pt x="755980" y="417753"/>
                  </a:lnTo>
                  <a:lnTo>
                    <a:pt x="756196" y="414058"/>
                  </a:lnTo>
                  <a:lnTo>
                    <a:pt x="756742" y="410425"/>
                  </a:lnTo>
                  <a:lnTo>
                    <a:pt x="755497" y="409854"/>
                  </a:lnTo>
                  <a:lnTo>
                    <a:pt x="750544" y="415150"/>
                  </a:lnTo>
                  <a:lnTo>
                    <a:pt x="745629" y="420763"/>
                  </a:lnTo>
                  <a:lnTo>
                    <a:pt x="743153" y="421487"/>
                  </a:lnTo>
                  <a:lnTo>
                    <a:pt x="736142" y="417093"/>
                  </a:lnTo>
                  <a:lnTo>
                    <a:pt x="732764" y="414566"/>
                  </a:lnTo>
                  <a:lnTo>
                    <a:pt x="728091" y="413639"/>
                  </a:lnTo>
                  <a:lnTo>
                    <a:pt x="729272" y="418604"/>
                  </a:lnTo>
                  <a:lnTo>
                    <a:pt x="732091" y="422186"/>
                  </a:lnTo>
                  <a:lnTo>
                    <a:pt x="735317" y="428320"/>
                  </a:lnTo>
                  <a:lnTo>
                    <a:pt x="735152" y="429679"/>
                  </a:lnTo>
                  <a:lnTo>
                    <a:pt x="730224" y="434644"/>
                  </a:lnTo>
                  <a:lnTo>
                    <a:pt x="726465" y="437248"/>
                  </a:lnTo>
                  <a:lnTo>
                    <a:pt x="724103" y="441426"/>
                  </a:lnTo>
                  <a:lnTo>
                    <a:pt x="728916" y="442150"/>
                  </a:lnTo>
                  <a:lnTo>
                    <a:pt x="733171" y="440880"/>
                  </a:lnTo>
                  <a:lnTo>
                    <a:pt x="740283" y="439547"/>
                  </a:lnTo>
                  <a:lnTo>
                    <a:pt x="741451" y="440563"/>
                  </a:lnTo>
                  <a:lnTo>
                    <a:pt x="744867" y="446582"/>
                  </a:lnTo>
                  <a:lnTo>
                    <a:pt x="746277" y="450926"/>
                  </a:lnTo>
                  <a:lnTo>
                    <a:pt x="749592" y="454558"/>
                  </a:lnTo>
                  <a:lnTo>
                    <a:pt x="751509" y="450837"/>
                  </a:lnTo>
                  <a:lnTo>
                    <a:pt x="751776" y="447116"/>
                  </a:lnTo>
                  <a:lnTo>
                    <a:pt x="752665" y="438797"/>
                  </a:lnTo>
                  <a:lnTo>
                    <a:pt x="755256" y="437553"/>
                  </a:lnTo>
                  <a:lnTo>
                    <a:pt x="762698" y="437134"/>
                  </a:lnTo>
                  <a:lnTo>
                    <a:pt x="765937" y="436524"/>
                  </a:lnTo>
                  <a:lnTo>
                    <a:pt x="770483" y="435914"/>
                  </a:lnTo>
                  <a:close/>
                </a:path>
              </a:pathLst>
            </a:custGeom>
            <a:solidFill>
              <a:srgbClr val="FFFD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object 104"/>
            <p:cNvSpPr/>
            <p:nvPr/>
          </p:nvSpPr>
          <p:spPr>
            <a:xfrm>
              <a:off x="1098847" y="4801410"/>
              <a:ext cx="29845" cy="51435"/>
            </a:xfrm>
            <a:custGeom>
              <a:avLst/>
              <a:gdLst/>
              <a:ahLst/>
              <a:cxnLst/>
              <a:rect l="l" t="t" r="r" b="b"/>
              <a:pathLst>
                <a:path w="29844" h="51435">
                  <a:moveTo>
                    <a:pt x="29667" y="0"/>
                  </a:moveTo>
                  <a:lnTo>
                    <a:pt x="1371" y="12699"/>
                  </a:lnTo>
                  <a:lnTo>
                    <a:pt x="1714" y="14376"/>
                  </a:lnTo>
                  <a:lnTo>
                    <a:pt x="1536" y="23279"/>
                  </a:lnTo>
                  <a:lnTo>
                    <a:pt x="1168" y="30619"/>
                  </a:lnTo>
                  <a:lnTo>
                    <a:pt x="1460" y="41846"/>
                  </a:lnTo>
                  <a:lnTo>
                    <a:pt x="0" y="45783"/>
                  </a:lnTo>
                  <a:lnTo>
                    <a:pt x="1727" y="51079"/>
                  </a:lnTo>
                  <a:lnTo>
                    <a:pt x="8193" y="37636"/>
                  </a:lnTo>
                  <a:lnTo>
                    <a:pt x="14687" y="24577"/>
                  </a:lnTo>
                  <a:lnTo>
                    <a:pt x="21686" y="11999"/>
                  </a:lnTo>
                  <a:lnTo>
                    <a:pt x="29667" y="0"/>
                  </a:lnTo>
                  <a:close/>
                </a:path>
              </a:pathLst>
            </a:custGeom>
            <a:solidFill>
              <a:srgbClr val="FFFB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object 105"/>
            <p:cNvSpPr/>
            <p:nvPr/>
          </p:nvSpPr>
          <p:spPr>
            <a:xfrm>
              <a:off x="1216826" y="4723307"/>
              <a:ext cx="61594" cy="15240"/>
            </a:xfrm>
            <a:custGeom>
              <a:avLst/>
              <a:gdLst/>
              <a:ahLst/>
              <a:cxnLst/>
              <a:rect l="l" t="t" r="r" b="b"/>
              <a:pathLst>
                <a:path w="61594" h="15239">
                  <a:moveTo>
                    <a:pt x="30549" y="0"/>
                  </a:moveTo>
                  <a:lnTo>
                    <a:pt x="17372" y="1284"/>
                  </a:lnTo>
                  <a:lnTo>
                    <a:pt x="4191" y="4754"/>
                  </a:lnTo>
                  <a:lnTo>
                    <a:pt x="977" y="5884"/>
                  </a:lnTo>
                  <a:lnTo>
                    <a:pt x="0" y="7954"/>
                  </a:lnTo>
                  <a:lnTo>
                    <a:pt x="1943" y="13746"/>
                  </a:lnTo>
                  <a:lnTo>
                    <a:pt x="4241" y="13530"/>
                  </a:lnTo>
                  <a:lnTo>
                    <a:pt x="22479" y="7218"/>
                  </a:lnTo>
                  <a:lnTo>
                    <a:pt x="30899" y="7980"/>
                  </a:lnTo>
                  <a:lnTo>
                    <a:pt x="39116" y="7218"/>
                  </a:lnTo>
                  <a:lnTo>
                    <a:pt x="46786" y="9567"/>
                  </a:lnTo>
                  <a:lnTo>
                    <a:pt x="56705" y="13111"/>
                  </a:lnTo>
                  <a:lnTo>
                    <a:pt x="59359" y="14635"/>
                  </a:lnTo>
                  <a:lnTo>
                    <a:pt x="61455" y="8259"/>
                  </a:lnTo>
                  <a:lnTo>
                    <a:pt x="60794" y="5643"/>
                  </a:lnTo>
                  <a:lnTo>
                    <a:pt x="56984" y="4322"/>
                  </a:lnTo>
                  <a:lnTo>
                    <a:pt x="43745" y="984"/>
                  </a:lnTo>
                  <a:lnTo>
                    <a:pt x="30549" y="0"/>
                  </a:lnTo>
                  <a:close/>
                </a:path>
              </a:pathLst>
            </a:custGeom>
            <a:solidFill>
              <a:srgbClr val="FDF9F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object 106"/>
            <p:cNvSpPr/>
            <p:nvPr/>
          </p:nvSpPr>
          <p:spPr>
            <a:xfrm>
              <a:off x="1112088" y="5016042"/>
              <a:ext cx="267970" cy="24130"/>
            </a:xfrm>
            <a:custGeom>
              <a:avLst/>
              <a:gdLst/>
              <a:ahLst/>
              <a:cxnLst/>
              <a:rect l="l" t="t" r="r" b="b"/>
              <a:pathLst>
                <a:path w="267969" h="24129">
                  <a:moveTo>
                    <a:pt x="22174" y="5511"/>
                  </a:moveTo>
                  <a:lnTo>
                    <a:pt x="17132" y="88"/>
                  </a:lnTo>
                  <a:lnTo>
                    <a:pt x="5232" y="63"/>
                  </a:lnTo>
                  <a:lnTo>
                    <a:pt x="203" y="5575"/>
                  </a:lnTo>
                  <a:lnTo>
                    <a:pt x="0" y="18351"/>
                  </a:lnTo>
                  <a:lnTo>
                    <a:pt x="4914" y="23825"/>
                  </a:lnTo>
                  <a:lnTo>
                    <a:pt x="17132" y="24028"/>
                  </a:lnTo>
                  <a:lnTo>
                    <a:pt x="22098" y="18859"/>
                  </a:lnTo>
                  <a:lnTo>
                    <a:pt x="22123" y="12141"/>
                  </a:lnTo>
                  <a:lnTo>
                    <a:pt x="22174" y="5511"/>
                  </a:lnTo>
                  <a:close/>
                </a:path>
                <a:path w="267969" h="24129">
                  <a:moveTo>
                    <a:pt x="267411" y="5905"/>
                  </a:moveTo>
                  <a:lnTo>
                    <a:pt x="262458" y="381"/>
                  </a:lnTo>
                  <a:lnTo>
                    <a:pt x="250202" y="0"/>
                  </a:lnTo>
                  <a:lnTo>
                    <a:pt x="245440" y="5080"/>
                  </a:lnTo>
                  <a:lnTo>
                    <a:pt x="245338" y="11760"/>
                  </a:lnTo>
                  <a:lnTo>
                    <a:pt x="245237" y="18757"/>
                  </a:lnTo>
                  <a:lnTo>
                    <a:pt x="249821" y="23952"/>
                  </a:lnTo>
                  <a:lnTo>
                    <a:pt x="262064" y="23952"/>
                  </a:lnTo>
                  <a:lnTo>
                    <a:pt x="267119" y="18757"/>
                  </a:lnTo>
                  <a:lnTo>
                    <a:pt x="267411" y="5905"/>
                  </a:lnTo>
                  <a:close/>
                </a:path>
              </a:pathLst>
            </a:custGeom>
            <a:solidFill>
              <a:srgbClr val="FFFBF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object 107"/>
            <p:cNvSpPr/>
            <p:nvPr/>
          </p:nvSpPr>
          <p:spPr>
            <a:xfrm>
              <a:off x="1097400" y="5081801"/>
              <a:ext cx="52069" cy="7620"/>
            </a:xfrm>
            <a:custGeom>
              <a:avLst/>
              <a:gdLst/>
              <a:ahLst/>
              <a:cxnLst/>
              <a:rect l="l" t="t" r="r" b="b"/>
              <a:pathLst>
                <a:path w="52069" h="7620">
                  <a:moveTo>
                    <a:pt x="304" y="0"/>
                  </a:moveTo>
                  <a:lnTo>
                    <a:pt x="0" y="7048"/>
                  </a:lnTo>
                  <a:lnTo>
                    <a:pt x="2019" y="7531"/>
                  </a:lnTo>
                  <a:lnTo>
                    <a:pt x="51955" y="7480"/>
                  </a:lnTo>
                  <a:lnTo>
                    <a:pt x="47129" y="3187"/>
                  </a:lnTo>
                  <a:lnTo>
                    <a:pt x="43510" y="673"/>
                  </a:lnTo>
                  <a:lnTo>
                    <a:pt x="37820" y="952"/>
                  </a:lnTo>
                  <a:lnTo>
                    <a:pt x="29567" y="1192"/>
                  </a:lnTo>
                  <a:lnTo>
                    <a:pt x="2959" y="1142"/>
                  </a:lnTo>
                  <a:lnTo>
                    <a:pt x="304" y="0"/>
                  </a:lnTo>
                  <a:close/>
                </a:path>
              </a:pathLst>
            </a:custGeom>
            <a:solidFill>
              <a:srgbClr val="FDF9F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object 108"/>
            <p:cNvSpPr/>
            <p:nvPr/>
          </p:nvSpPr>
          <p:spPr>
            <a:xfrm>
              <a:off x="1339390" y="5082316"/>
              <a:ext cx="50165" cy="7620"/>
            </a:xfrm>
            <a:custGeom>
              <a:avLst/>
              <a:gdLst/>
              <a:ahLst/>
              <a:cxnLst/>
              <a:rect l="l" t="t" r="r" b="b"/>
              <a:pathLst>
                <a:path w="50165" h="7620">
                  <a:moveTo>
                    <a:pt x="8928" y="0"/>
                  </a:moveTo>
                  <a:lnTo>
                    <a:pt x="4432" y="2425"/>
                  </a:lnTo>
                  <a:lnTo>
                    <a:pt x="0" y="6134"/>
                  </a:lnTo>
                  <a:lnTo>
                    <a:pt x="393" y="6438"/>
                  </a:lnTo>
                  <a:lnTo>
                    <a:pt x="635" y="6807"/>
                  </a:lnTo>
                  <a:lnTo>
                    <a:pt x="49453" y="7023"/>
                  </a:lnTo>
                  <a:lnTo>
                    <a:pt x="50038" y="406"/>
                  </a:lnTo>
                  <a:lnTo>
                    <a:pt x="48399" y="495"/>
                  </a:lnTo>
                  <a:lnTo>
                    <a:pt x="30724" y="701"/>
                  </a:lnTo>
                  <a:lnTo>
                    <a:pt x="22956" y="672"/>
                  </a:lnTo>
                  <a:lnTo>
                    <a:pt x="15201" y="380"/>
                  </a:lnTo>
                  <a:lnTo>
                    <a:pt x="8928" y="0"/>
                  </a:lnTo>
                  <a:close/>
                </a:path>
              </a:pathLst>
            </a:custGeom>
            <a:solidFill>
              <a:srgbClr val="FDF9F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object 109"/>
            <p:cNvSpPr/>
            <p:nvPr/>
          </p:nvSpPr>
          <p:spPr>
            <a:xfrm>
              <a:off x="1098299" y="5047234"/>
              <a:ext cx="43815" cy="5715"/>
            </a:xfrm>
            <a:custGeom>
              <a:avLst/>
              <a:gdLst/>
              <a:ahLst/>
              <a:cxnLst/>
              <a:rect l="l" t="t" r="r" b="b"/>
              <a:pathLst>
                <a:path w="43815" h="5714">
                  <a:moveTo>
                    <a:pt x="177" y="0"/>
                  </a:moveTo>
                  <a:lnTo>
                    <a:pt x="0" y="5321"/>
                  </a:lnTo>
                  <a:lnTo>
                    <a:pt x="1879" y="5168"/>
                  </a:lnTo>
                  <a:lnTo>
                    <a:pt x="20421" y="5210"/>
                  </a:lnTo>
                  <a:lnTo>
                    <a:pt x="40055" y="5372"/>
                  </a:lnTo>
                  <a:lnTo>
                    <a:pt x="41719" y="4013"/>
                  </a:lnTo>
                  <a:lnTo>
                    <a:pt x="43230" y="1206"/>
                  </a:lnTo>
                  <a:lnTo>
                    <a:pt x="41719" y="863"/>
                  </a:lnTo>
                  <a:lnTo>
                    <a:pt x="40563" y="355"/>
                  </a:lnTo>
                  <a:lnTo>
                    <a:pt x="2031" y="215"/>
                  </a:lnTo>
                  <a:lnTo>
                    <a:pt x="177" y="0"/>
                  </a:lnTo>
                  <a:close/>
                </a:path>
              </a:pathLst>
            </a:custGeom>
            <a:solidFill>
              <a:srgbClr val="F5DED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object 110"/>
            <p:cNvSpPr/>
            <p:nvPr/>
          </p:nvSpPr>
          <p:spPr>
            <a:xfrm>
              <a:off x="1346832" y="5047484"/>
              <a:ext cx="41910" cy="5715"/>
            </a:xfrm>
            <a:custGeom>
              <a:avLst/>
              <a:gdLst/>
              <a:ahLst/>
              <a:cxnLst/>
              <a:rect l="l" t="t" r="r" b="b"/>
              <a:pathLst>
                <a:path w="41909" h="5714">
                  <a:moveTo>
                    <a:pt x="40093" y="0"/>
                  </a:moveTo>
                  <a:lnTo>
                    <a:pt x="0" y="12"/>
                  </a:lnTo>
                  <a:lnTo>
                    <a:pt x="1193" y="3695"/>
                  </a:lnTo>
                  <a:lnTo>
                    <a:pt x="2590" y="5092"/>
                  </a:lnTo>
                  <a:lnTo>
                    <a:pt x="40309" y="4927"/>
                  </a:lnTo>
                  <a:lnTo>
                    <a:pt x="41402" y="4483"/>
                  </a:lnTo>
                  <a:lnTo>
                    <a:pt x="41160" y="342"/>
                  </a:lnTo>
                  <a:lnTo>
                    <a:pt x="40093" y="0"/>
                  </a:lnTo>
                  <a:close/>
                </a:path>
              </a:pathLst>
            </a:custGeom>
            <a:solidFill>
              <a:srgbClr val="FCE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object 111"/>
            <p:cNvSpPr/>
            <p:nvPr/>
          </p:nvSpPr>
          <p:spPr>
            <a:xfrm>
              <a:off x="1104863" y="5130786"/>
              <a:ext cx="14604" cy="12700"/>
            </a:xfrm>
            <a:custGeom>
              <a:avLst/>
              <a:gdLst/>
              <a:ahLst/>
              <a:cxnLst/>
              <a:rect l="l" t="t" r="r" b="b"/>
              <a:pathLst>
                <a:path w="14605" h="12700">
                  <a:moveTo>
                    <a:pt x="9309" y="0"/>
                  </a:moveTo>
                  <a:lnTo>
                    <a:pt x="6121" y="1066"/>
                  </a:lnTo>
                  <a:lnTo>
                    <a:pt x="1231" y="749"/>
                  </a:lnTo>
                  <a:lnTo>
                    <a:pt x="850" y="2324"/>
                  </a:lnTo>
                  <a:lnTo>
                    <a:pt x="1244" y="6527"/>
                  </a:lnTo>
                  <a:lnTo>
                    <a:pt x="0" y="9436"/>
                  </a:lnTo>
                  <a:lnTo>
                    <a:pt x="2222" y="12700"/>
                  </a:lnTo>
                  <a:lnTo>
                    <a:pt x="3225" y="11620"/>
                  </a:lnTo>
                  <a:lnTo>
                    <a:pt x="7162" y="8547"/>
                  </a:lnTo>
                  <a:lnTo>
                    <a:pt x="14274" y="2882"/>
                  </a:lnTo>
                  <a:lnTo>
                    <a:pt x="9309" y="0"/>
                  </a:lnTo>
                  <a:close/>
                </a:path>
              </a:pathLst>
            </a:custGeom>
            <a:solidFill>
              <a:srgbClr val="F8EBE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object 112"/>
            <p:cNvSpPr/>
            <p:nvPr/>
          </p:nvSpPr>
          <p:spPr>
            <a:xfrm>
              <a:off x="1139592" y="5162851"/>
              <a:ext cx="12700" cy="6350"/>
            </a:xfrm>
            <a:custGeom>
              <a:avLst/>
              <a:gdLst/>
              <a:ahLst/>
              <a:cxnLst/>
              <a:rect l="l" t="t" r="r" b="b"/>
              <a:pathLst>
                <a:path w="12700" h="6350">
                  <a:moveTo>
                    <a:pt x="5003" y="0"/>
                  </a:moveTo>
                  <a:lnTo>
                    <a:pt x="1104" y="25"/>
                  </a:lnTo>
                  <a:lnTo>
                    <a:pt x="393" y="101"/>
                  </a:lnTo>
                  <a:lnTo>
                    <a:pt x="0" y="1841"/>
                  </a:lnTo>
                  <a:lnTo>
                    <a:pt x="698" y="2006"/>
                  </a:lnTo>
                  <a:lnTo>
                    <a:pt x="5587" y="6286"/>
                  </a:lnTo>
                  <a:lnTo>
                    <a:pt x="7137" y="6108"/>
                  </a:lnTo>
                  <a:lnTo>
                    <a:pt x="12534" y="12"/>
                  </a:lnTo>
                  <a:lnTo>
                    <a:pt x="5003" y="0"/>
                  </a:lnTo>
                  <a:close/>
                </a:path>
              </a:pathLst>
            </a:custGeom>
            <a:solidFill>
              <a:srgbClr val="F9DF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object 113"/>
            <p:cNvSpPr/>
            <p:nvPr/>
          </p:nvSpPr>
          <p:spPr>
            <a:xfrm>
              <a:off x="1132365" y="5002663"/>
              <a:ext cx="9525" cy="8890"/>
            </a:xfrm>
            <a:custGeom>
              <a:avLst/>
              <a:gdLst/>
              <a:ahLst/>
              <a:cxnLst/>
              <a:rect l="l" t="t" r="r" b="b"/>
              <a:pathLst>
                <a:path w="9525" h="8889">
                  <a:moveTo>
                    <a:pt x="1574" y="0"/>
                  </a:moveTo>
                  <a:lnTo>
                    <a:pt x="431" y="2527"/>
                  </a:lnTo>
                  <a:lnTo>
                    <a:pt x="0" y="5219"/>
                  </a:lnTo>
                  <a:lnTo>
                    <a:pt x="1841" y="7048"/>
                  </a:lnTo>
                  <a:lnTo>
                    <a:pt x="3530" y="8699"/>
                  </a:lnTo>
                  <a:lnTo>
                    <a:pt x="6095" y="8191"/>
                  </a:lnTo>
                  <a:lnTo>
                    <a:pt x="9207" y="6807"/>
                  </a:lnTo>
                  <a:lnTo>
                    <a:pt x="1574" y="0"/>
                  </a:lnTo>
                  <a:close/>
                </a:path>
              </a:pathLst>
            </a:custGeom>
            <a:solidFill>
              <a:srgbClr val="F8E2E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object 114"/>
            <p:cNvSpPr/>
            <p:nvPr/>
          </p:nvSpPr>
          <p:spPr>
            <a:xfrm>
              <a:off x="1349702" y="5001931"/>
              <a:ext cx="7620" cy="9525"/>
            </a:xfrm>
            <a:custGeom>
              <a:avLst/>
              <a:gdLst/>
              <a:ahLst/>
              <a:cxnLst/>
              <a:rect l="l" t="t" r="r" b="b"/>
              <a:pathLst>
                <a:path w="7619" h="9525">
                  <a:moveTo>
                    <a:pt x="6096" y="0"/>
                  </a:moveTo>
                  <a:lnTo>
                    <a:pt x="4394" y="3733"/>
                  </a:lnTo>
                  <a:lnTo>
                    <a:pt x="952" y="4762"/>
                  </a:lnTo>
                  <a:lnTo>
                    <a:pt x="0" y="8191"/>
                  </a:lnTo>
                  <a:lnTo>
                    <a:pt x="7124" y="9042"/>
                  </a:lnTo>
                  <a:lnTo>
                    <a:pt x="7416" y="8724"/>
                  </a:lnTo>
                  <a:lnTo>
                    <a:pt x="6096" y="0"/>
                  </a:lnTo>
                  <a:close/>
                </a:path>
              </a:pathLst>
            </a:custGeom>
            <a:solidFill>
              <a:srgbClr val="FBE6E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object 115"/>
            <p:cNvSpPr/>
            <p:nvPr/>
          </p:nvSpPr>
          <p:spPr>
            <a:xfrm>
              <a:off x="954204" y="4816562"/>
              <a:ext cx="6350" cy="6985"/>
            </a:xfrm>
            <a:custGeom>
              <a:avLst/>
              <a:gdLst/>
              <a:ahLst/>
              <a:cxnLst/>
              <a:rect l="l" t="t" r="r" b="b"/>
              <a:pathLst>
                <a:path w="6350" h="6985">
                  <a:moveTo>
                    <a:pt x="6096" y="0"/>
                  </a:moveTo>
                  <a:lnTo>
                    <a:pt x="4572" y="50"/>
                  </a:lnTo>
                  <a:lnTo>
                    <a:pt x="0" y="533"/>
                  </a:lnTo>
                  <a:lnTo>
                    <a:pt x="1206" y="3670"/>
                  </a:lnTo>
                  <a:lnTo>
                    <a:pt x="50" y="6477"/>
                  </a:lnTo>
                  <a:lnTo>
                    <a:pt x="3340" y="5156"/>
                  </a:lnTo>
                  <a:lnTo>
                    <a:pt x="5181" y="3467"/>
                  </a:lnTo>
                  <a:lnTo>
                    <a:pt x="6096" y="0"/>
                  </a:lnTo>
                  <a:close/>
                </a:path>
              </a:pathLst>
            </a:custGeom>
            <a:solidFill>
              <a:srgbClr val="F3B8C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object 116"/>
            <p:cNvSpPr/>
            <p:nvPr/>
          </p:nvSpPr>
          <p:spPr>
            <a:xfrm>
              <a:off x="1110177" y="4766198"/>
              <a:ext cx="273050" cy="270510"/>
            </a:xfrm>
            <a:custGeom>
              <a:avLst/>
              <a:gdLst/>
              <a:ahLst/>
              <a:cxnLst/>
              <a:rect l="l" t="t" r="r" b="b"/>
              <a:pathLst>
                <a:path w="273050" h="270510">
                  <a:moveTo>
                    <a:pt x="103124" y="0"/>
                  </a:moveTo>
                  <a:lnTo>
                    <a:pt x="40750" y="34995"/>
                  </a:lnTo>
                  <a:lnTo>
                    <a:pt x="13662" y="71791"/>
                  </a:lnTo>
                  <a:lnTo>
                    <a:pt x="0" y="115538"/>
                  </a:lnTo>
                  <a:lnTo>
                    <a:pt x="1727" y="162534"/>
                  </a:lnTo>
                  <a:lnTo>
                    <a:pt x="18918" y="204938"/>
                  </a:lnTo>
                  <a:lnTo>
                    <a:pt x="49177" y="239448"/>
                  </a:lnTo>
                  <a:lnTo>
                    <a:pt x="89395" y="262486"/>
                  </a:lnTo>
                  <a:lnTo>
                    <a:pt x="136461" y="270471"/>
                  </a:lnTo>
                  <a:lnTo>
                    <a:pt x="144322" y="270442"/>
                  </a:lnTo>
                  <a:lnTo>
                    <a:pt x="194656" y="257449"/>
                  </a:lnTo>
                  <a:lnTo>
                    <a:pt x="237177" y="225865"/>
                  </a:lnTo>
                  <a:lnTo>
                    <a:pt x="266722" y="174615"/>
                  </a:lnTo>
                  <a:lnTo>
                    <a:pt x="272821" y="144960"/>
                  </a:lnTo>
                  <a:lnTo>
                    <a:pt x="271662" y="114701"/>
                  </a:lnTo>
                  <a:lnTo>
                    <a:pt x="248066" y="55075"/>
                  </a:lnTo>
                  <a:lnTo>
                    <a:pt x="202343" y="13949"/>
                  </a:lnTo>
                  <a:lnTo>
                    <a:pt x="168719" y="4178"/>
                  </a:lnTo>
                  <a:lnTo>
                    <a:pt x="167665" y="12892"/>
                  </a:lnTo>
                  <a:lnTo>
                    <a:pt x="164684" y="20543"/>
                  </a:lnTo>
                  <a:lnTo>
                    <a:pt x="159736" y="27082"/>
                  </a:lnTo>
                  <a:lnTo>
                    <a:pt x="152781" y="32461"/>
                  </a:lnTo>
                  <a:lnTo>
                    <a:pt x="150177" y="34010"/>
                  </a:lnTo>
                  <a:lnTo>
                    <a:pt x="150266" y="35966"/>
                  </a:lnTo>
                  <a:lnTo>
                    <a:pt x="151905" y="42506"/>
                  </a:lnTo>
                  <a:lnTo>
                    <a:pt x="154800" y="42951"/>
                  </a:lnTo>
                  <a:lnTo>
                    <a:pt x="162340" y="44589"/>
                  </a:lnTo>
                  <a:lnTo>
                    <a:pt x="207575" y="74621"/>
                  </a:lnTo>
                  <a:lnTo>
                    <a:pt x="228691" y="132763"/>
                  </a:lnTo>
                  <a:lnTo>
                    <a:pt x="223304" y="164122"/>
                  </a:lnTo>
                  <a:lnTo>
                    <a:pt x="197069" y="203669"/>
                  </a:lnTo>
                  <a:lnTo>
                    <a:pt x="154318" y="224434"/>
                  </a:lnTo>
                  <a:lnTo>
                    <a:pt x="140139" y="226432"/>
                  </a:lnTo>
                  <a:lnTo>
                    <a:pt x="126186" y="226152"/>
                  </a:lnTo>
                  <a:lnTo>
                    <a:pt x="74971" y="203852"/>
                  </a:lnTo>
                  <a:lnTo>
                    <a:pt x="45667" y="156481"/>
                  </a:lnTo>
                  <a:lnTo>
                    <a:pt x="43066" y="127139"/>
                  </a:lnTo>
                  <a:lnTo>
                    <a:pt x="44897" y="113960"/>
                  </a:lnTo>
                  <a:lnTo>
                    <a:pt x="61176" y="78397"/>
                  </a:lnTo>
                  <a:lnTo>
                    <a:pt x="101347" y="47400"/>
                  </a:lnTo>
                  <a:lnTo>
                    <a:pt x="122809" y="41440"/>
                  </a:lnTo>
                  <a:lnTo>
                    <a:pt x="123304" y="35280"/>
                  </a:lnTo>
                  <a:lnTo>
                    <a:pt x="122504" y="33629"/>
                  </a:lnTo>
                  <a:lnTo>
                    <a:pt x="119850" y="31902"/>
                  </a:lnTo>
                  <a:lnTo>
                    <a:pt x="113488" y="26737"/>
                  </a:lnTo>
                  <a:lnTo>
                    <a:pt x="108801" y="20570"/>
                  </a:lnTo>
                  <a:lnTo>
                    <a:pt x="105952" y="13389"/>
                  </a:lnTo>
                  <a:lnTo>
                    <a:pt x="105105" y="5181"/>
                  </a:lnTo>
                  <a:lnTo>
                    <a:pt x="105232" y="622"/>
                  </a:lnTo>
                  <a:lnTo>
                    <a:pt x="103124" y="0"/>
                  </a:lnTo>
                  <a:close/>
                </a:path>
              </a:pathLst>
            </a:custGeom>
            <a:solidFill>
              <a:srgbClr val="E0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object 117"/>
            <p:cNvSpPr/>
            <p:nvPr/>
          </p:nvSpPr>
          <p:spPr>
            <a:xfrm>
              <a:off x="1247898" y="4743617"/>
              <a:ext cx="7620" cy="53340"/>
            </a:xfrm>
            <a:custGeom>
              <a:avLst/>
              <a:gdLst/>
              <a:ahLst/>
              <a:cxnLst/>
              <a:rect l="l" t="t" r="r" b="b"/>
              <a:pathLst>
                <a:path w="7619" h="53339">
                  <a:moveTo>
                    <a:pt x="0" y="0"/>
                  </a:moveTo>
                  <a:lnTo>
                    <a:pt x="1219" y="2730"/>
                  </a:lnTo>
                  <a:lnTo>
                    <a:pt x="1181" y="50736"/>
                  </a:lnTo>
                  <a:lnTo>
                    <a:pt x="469" y="52971"/>
                  </a:lnTo>
                  <a:lnTo>
                    <a:pt x="5841" y="52832"/>
                  </a:lnTo>
                  <a:lnTo>
                    <a:pt x="7378" y="51765"/>
                  </a:lnTo>
                  <a:lnTo>
                    <a:pt x="7442" y="26593"/>
                  </a:lnTo>
                  <a:lnTo>
                    <a:pt x="7365" y="19253"/>
                  </a:lnTo>
                  <a:lnTo>
                    <a:pt x="7175" y="11912"/>
                  </a:lnTo>
                  <a:lnTo>
                    <a:pt x="7556" y="1219"/>
                  </a:lnTo>
                  <a:close/>
                </a:path>
              </a:pathLst>
            </a:custGeom>
            <a:solidFill>
              <a:srgbClr val="E0353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object 118"/>
            <p:cNvSpPr/>
            <p:nvPr/>
          </p:nvSpPr>
          <p:spPr>
            <a:xfrm>
              <a:off x="1238764" y="4744120"/>
              <a:ext cx="8255" cy="52705"/>
            </a:xfrm>
            <a:custGeom>
              <a:avLst/>
              <a:gdLst/>
              <a:ahLst/>
              <a:cxnLst/>
              <a:rect l="l" t="t" r="r" b="b"/>
              <a:pathLst>
                <a:path w="8255" h="52704">
                  <a:moveTo>
                    <a:pt x="7340" y="0"/>
                  </a:moveTo>
                  <a:lnTo>
                    <a:pt x="2222" y="88"/>
                  </a:lnTo>
                  <a:lnTo>
                    <a:pt x="0" y="698"/>
                  </a:lnTo>
                  <a:lnTo>
                    <a:pt x="634" y="7924"/>
                  </a:lnTo>
                  <a:lnTo>
                    <a:pt x="292" y="11811"/>
                  </a:lnTo>
                  <a:lnTo>
                    <a:pt x="177" y="50406"/>
                  </a:lnTo>
                  <a:lnTo>
                    <a:pt x="952" y="52235"/>
                  </a:lnTo>
                  <a:lnTo>
                    <a:pt x="7848" y="52298"/>
                  </a:lnTo>
                  <a:lnTo>
                    <a:pt x="5930" y="49199"/>
                  </a:lnTo>
                  <a:lnTo>
                    <a:pt x="6222" y="40640"/>
                  </a:lnTo>
                  <a:lnTo>
                    <a:pt x="6083" y="33616"/>
                  </a:lnTo>
                  <a:lnTo>
                    <a:pt x="6083" y="26619"/>
                  </a:lnTo>
                  <a:lnTo>
                    <a:pt x="6159" y="11544"/>
                  </a:lnTo>
                  <a:lnTo>
                    <a:pt x="5994" y="2628"/>
                  </a:lnTo>
                  <a:lnTo>
                    <a:pt x="7340" y="0"/>
                  </a:lnTo>
                  <a:close/>
                </a:path>
              </a:pathLst>
            </a:custGeom>
            <a:solidFill>
              <a:srgbClr val="E038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object 119"/>
            <p:cNvSpPr/>
            <p:nvPr/>
          </p:nvSpPr>
          <p:spPr>
            <a:xfrm>
              <a:off x="1228813" y="4747602"/>
              <a:ext cx="36830" cy="45720"/>
            </a:xfrm>
            <a:custGeom>
              <a:avLst/>
              <a:gdLst/>
              <a:ahLst/>
              <a:cxnLst/>
              <a:rect l="l" t="t" r="r" b="b"/>
              <a:pathLst>
                <a:path w="36830" h="45720">
                  <a:moveTo>
                    <a:pt x="6426" y="44780"/>
                  </a:moveTo>
                  <a:lnTo>
                    <a:pt x="5727" y="41719"/>
                  </a:lnTo>
                  <a:lnTo>
                    <a:pt x="5753" y="22694"/>
                  </a:lnTo>
                  <a:lnTo>
                    <a:pt x="5664" y="2374"/>
                  </a:lnTo>
                  <a:lnTo>
                    <a:pt x="6248" y="1155"/>
                  </a:lnTo>
                  <a:lnTo>
                    <a:pt x="3860" y="292"/>
                  </a:lnTo>
                  <a:lnTo>
                    <a:pt x="3289" y="1143"/>
                  </a:lnTo>
                  <a:lnTo>
                    <a:pt x="1079" y="2628"/>
                  </a:lnTo>
                  <a:lnTo>
                    <a:pt x="0" y="3822"/>
                  </a:lnTo>
                  <a:lnTo>
                    <a:pt x="292" y="7950"/>
                  </a:lnTo>
                  <a:lnTo>
                    <a:pt x="165" y="10058"/>
                  </a:lnTo>
                  <a:lnTo>
                    <a:pt x="203" y="32575"/>
                  </a:lnTo>
                  <a:lnTo>
                    <a:pt x="50" y="42735"/>
                  </a:lnTo>
                  <a:lnTo>
                    <a:pt x="2273" y="44615"/>
                  </a:lnTo>
                  <a:lnTo>
                    <a:pt x="6426" y="44780"/>
                  </a:lnTo>
                  <a:close/>
                </a:path>
                <a:path w="36830" h="45720">
                  <a:moveTo>
                    <a:pt x="36334" y="42659"/>
                  </a:moveTo>
                  <a:lnTo>
                    <a:pt x="36118" y="30619"/>
                  </a:lnTo>
                  <a:lnTo>
                    <a:pt x="36093" y="22618"/>
                  </a:lnTo>
                  <a:lnTo>
                    <a:pt x="36245" y="4013"/>
                  </a:lnTo>
                  <a:lnTo>
                    <a:pt x="35369" y="2324"/>
                  </a:lnTo>
                  <a:lnTo>
                    <a:pt x="31419" y="0"/>
                  </a:lnTo>
                  <a:lnTo>
                    <a:pt x="30670" y="508"/>
                  </a:lnTo>
                  <a:lnTo>
                    <a:pt x="30670" y="45453"/>
                  </a:lnTo>
                  <a:lnTo>
                    <a:pt x="34353" y="44132"/>
                  </a:lnTo>
                  <a:lnTo>
                    <a:pt x="36334" y="42659"/>
                  </a:lnTo>
                  <a:close/>
                </a:path>
              </a:pathLst>
            </a:custGeom>
            <a:solidFill>
              <a:srgbClr val="DF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object 120"/>
            <p:cNvSpPr/>
            <p:nvPr/>
          </p:nvSpPr>
          <p:spPr>
            <a:xfrm>
              <a:off x="1235303" y="4799796"/>
              <a:ext cx="24130" cy="8255"/>
            </a:xfrm>
            <a:custGeom>
              <a:avLst/>
              <a:gdLst/>
              <a:ahLst/>
              <a:cxnLst/>
              <a:rect l="l" t="t" r="r" b="b"/>
              <a:pathLst>
                <a:path w="24130" h="8254">
                  <a:moveTo>
                    <a:pt x="2133" y="0"/>
                  </a:moveTo>
                  <a:lnTo>
                    <a:pt x="495" y="3136"/>
                  </a:lnTo>
                  <a:lnTo>
                    <a:pt x="0" y="4914"/>
                  </a:lnTo>
                  <a:lnTo>
                    <a:pt x="647" y="8140"/>
                  </a:lnTo>
                  <a:lnTo>
                    <a:pt x="2603" y="7200"/>
                  </a:lnTo>
                  <a:lnTo>
                    <a:pt x="6248" y="7315"/>
                  </a:lnTo>
                  <a:lnTo>
                    <a:pt x="8699" y="7061"/>
                  </a:lnTo>
                  <a:lnTo>
                    <a:pt x="11125" y="6946"/>
                  </a:lnTo>
                  <a:lnTo>
                    <a:pt x="11125" y="7315"/>
                  </a:lnTo>
                  <a:lnTo>
                    <a:pt x="14097" y="7315"/>
                  </a:lnTo>
                  <a:lnTo>
                    <a:pt x="17043" y="7378"/>
                  </a:lnTo>
                  <a:lnTo>
                    <a:pt x="21120" y="7251"/>
                  </a:lnTo>
                  <a:lnTo>
                    <a:pt x="22771" y="8026"/>
                  </a:lnTo>
                  <a:lnTo>
                    <a:pt x="23685" y="4927"/>
                  </a:lnTo>
                  <a:lnTo>
                    <a:pt x="23469" y="2984"/>
                  </a:lnTo>
                  <a:lnTo>
                    <a:pt x="21551" y="406"/>
                  </a:lnTo>
                  <a:lnTo>
                    <a:pt x="20154" y="927"/>
                  </a:lnTo>
                  <a:lnTo>
                    <a:pt x="14325" y="3568"/>
                  </a:lnTo>
                  <a:lnTo>
                    <a:pt x="9613" y="3530"/>
                  </a:lnTo>
                  <a:lnTo>
                    <a:pt x="3644" y="1384"/>
                  </a:lnTo>
                  <a:lnTo>
                    <a:pt x="2133" y="0"/>
                  </a:lnTo>
                  <a:close/>
                </a:path>
              </a:pathLst>
            </a:custGeom>
            <a:solidFill>
              <a:srgbClr val="DD363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object 121"/>
            <p:cNvSpPr/>
            <p:nvPr/>
          </p:nvSpPr>
          <p:spPr>
            <a:xfrm>
              <a:off x="1268940" y="4759044"/>
              <a:ext cx="5715" cy="22860"/>
            </a:xfrm>
            <a:custGeom>
              <a:avLst/>
              <a:gdLst/>
              <a:ahLst/>
              <a:cxnLst/>
              <a:rect l="l" t="t" r="r" b="b"/>
              <a:pathLst>
                <a:path w="5715" h="22860">
                  <a:moveTo>
                    <a:pt x="1257" y="0"/>
                  </a:moveTo>
                  <a:lnTo>
                    <a:pt x="0" y="7581"/>
                  </a:lnTo>
                  <a:lnTo>
                    <a:pt x="139" y="15113"/>
                  </a:lnTo>
                  <a:lnTo>
                    <a:pt x="1092" y="22631"/>
                  </a:lnTo>
                  <a:lnTo>
                    <a:pt x="5562" y="15074"/>
                  </a:lnTo>
                  <a:lnTo>
                    <a:pt x="5295" y="7518"/>
                  </a:lnTo>
                  <a:lnTo>
                    <a:pt x="1257" y="0"/>
                  </a:lnTo>
                  <a:close/>
                </a:path>
              </a:pathLst>
            </a:custGeom>
            <a:solidFill>
              <a:srgbClr val="DD3F4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object 122"/>
            <p:cNvSpPr/>
            <p:nvPr/>
          </p:nvSpPr>
          <p:spPr>
            <a:xfrm>
              <a:off x="1220648" y="4757803"/>
              <a:ext cx="4445" cy="24765"/>
            </a:xfrm>
            <a:custGeom>
              <a:avLst/>
              <a:gdLst/>
              <a:ahLst/>
              <a:cxnLst/>
              <a:rect l="l" t="t" r="r" b="b"/>
              <a:pathLst>
                <a:path w="4444" h="24764">
                  <a:moveTo>
                    <a:pt x="3914" y="0"/>
                  </a:moveTo>
                  <a:lnTo>
                    <a:pt x="939" y="6494"/>
                  </a:lnTo>
                  <a:lnTo>
                    <a:pt x="0" y="13238"/>
                  </a:lnTo>
                  <a:lnTo>
                    <a:pt x="1017" y="19407"/>
                  </a:lnTo>
                  <a:lnTo>
                    <a:pt x="3914" y="24180"/>
                  </a:lnTo>
                  <a:lnTo>
                    <a:pt x="3914" y="0"/>
                  </a:lnTo>
                  <a:close/>
                </a:path>
              </a:pathLst>
            </a:custGeom>
            <a:solidFill>
              <a:srgbClr val="DE3B3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object 123"/>
            <p:cNvSpPr/>
            <p:nvPr/>
          </p:nvSpPr>
          <p:spPr>
            <a:xfrm>
              <a:off x="1029073" y="4962268"/>
              <a:ext cx="31115" cy="86360"/>
            </a:xfrm>
            <a:custGeom>
              <a:avLst/>
              <a:gdLst/>
              <a:ahLst/>
              <a:cxnLst/>
              <a:rect l="l" t="t" r="r" b="b"/>
              <a:pathLst>
                <a:path w="31115" h="86360">
                  <a:moveTo>
                    <a:pt x="30365" y="0"/>
                  </a:moveTo>
                  <a:lnTo>
                    <a:pt x="1079" y="33629"/>
                  </a:lnTo>
                  <a:lnTo>
                    <a:pt x="431" y="35255"/>
                  </a:lnTo>
                  <a:lnTo>
                    <a:pt x="508" y="83197"/>
                  </a:lnTo>
                  <a:lnTo>
                    <a:pt x="0" y="84912"/>
                  </a:lnTo>
                  <a:lnTo>
                    <a:pt x="2527" y="85788"/>
                  </a:lnTo>
                  <a:lnTo>
                    <a:pt x="3937" y="85013"/>
                  </a:lnTo>
                  <a:lnTo>
                    <a:pt x="10566" y="80175"/>
                  </a:lnTo>
                  <a:lnTo>
                    <a:pt x="15697" y="75463"/>
                  </a:lnTo>
                  <a:lnTo>
                    <a:pt x="29425" y="68338"/>
                  </a:lnTo>
                  <a:lnTo>
                    <a:pt x="30734" y="62433"/>
                  </a:lnTo>
                  <a:lnTo>
                    <a:pt x="30296" y="41224"/>
                  </a:lnTo>
                  <a:lnTo>
                    <a:pt x="30365" y="0"/>
                  </a:lnTo>
                  <a:close/>
                </a:path>
              </a:pathLst>
            </a:custGeom>
            <a:solidFill>
              <a:srgbClr val="E0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4" name="object 124"/>
            <p:cNvPicPr/>
            <p:nvPr/>
          </p:nvPicPr>
          <p:blipFill>
            <a:blip r:embed="rId29" cstate="print"/>
            <a:stretch>
              <a:fillRect/>
            </a:stretch>
          </p:blipFill>
          <p:spPr>
            <a:xfrm>
              <a:off x="940793" y="5109224"/>
              <a:ext cx="64828" cy="64119"/>
            </a:xfrm>
            <a:prstGeom prst="rect">
              <a:avLst/>
            </a:prstGeom>
          </p:spPr>
        </p:pic>
        <p:sp>
          <p:nvSpPr>
            <p:cNvPr id="125" name="object 125"/>
            <p:cNvSpPr/>
            <p:nvPr/>
          </p:nvSpPr>
          <p:spPr>
            <a:xfrm>
              <a:off x="747623" y="4677867"/>
              <a:ext cx="100330" cy="102235"/>
            </a:xfrm>
            <a:custGeom>
              <a:avLst/>
              <a:gdLst/>
              <a:ahLst/>
              <a:cxnLst/>
              <a:rect l="l" t="t" r="r" b="b"/>
              <a:pathLst>
                <a:path w="100330" h="102235">
                  <a:moveTo>
                    <a:pt x="23787" y="75120"/>
                  </a:moveTo>
                  <a:lnTo>
                    <a:pt x="23660" y="73901"/>
                  </a:lnTo>
                  <a:lnTo>
                    <a:pt x="17284" y="74663"/>
                  </a:lnTo>
                  <a:lnTo>
                    <a:pt x="12674" y="76746"/>
                  </a:lnTo>
                  <a:lnTo>
                    <a:pt x="4864" y="83134"/>
                  </a:lnTo>
                  <a:lnTo>
                    <a:pt x="774" y="88176"/>
                  </a:lnTo>
                  <a:lnTo>
                    <a:pt x="0" y="101142"/>
                  </a:lnTo>
                  <a:lnTo>
                    <a:pt x="1054" y="102235"/>
                  </a:lnTo>
                  <a:lnTo>
                    <a:pt x="4597" y="101892"/>
                  </a:lnTo>
                  <a:lnTo>
                    <a:pt x="8420" y="100126"/>
                  </a:lnTo>
                  <a:lnTo>
                    <a:pt x="15062" y="100685"/>
                  </a:lnTo>
                  <a:lnTo>
                    <a:pt x="20447" y="89827"/>
                  </a:lnTo>
                  <a:lnTo>
                    <a:pt x="21513" y="83273"/>
                  </a:lnTo>
                  <a:lnTo>
                    <a:pt x="23787" y="75120"/>
                  </a:lnTo>
                  <a:close/>
                </a:path>
                <a:path w="100330" h="102235">
                  <a:moveTo>
                    <a:pt x="100152" y="14097"/>
                  </a:moveTo>
                  <a:lnTo>
                    <a:pt x="98755" y="11823"/>
                  </a:lnTo>
                  <a:lnTo>
                    <a:pt x="75539" y="0"/>
                  </a:lnTo>
                  <a:lnTo>
                    <a:pt x="69418" y="11671"/>
                  </a:lnTo>
                  <a:lnTo>
                    <a:pt x="70764" y="12496"/>
                  </a:lnTo>
                  <a:lnTo>
                    <a:pt x="74180" y="13246"/>
                  </a:lnTo>
                  <a:lnTo>
                    <a:pt x="82905" y="16637"/>
                  </a:lnTo>
                  <a:lnTo>
                    <a:pt x="87998" y="21907"/>
                  </a:lnTo>
                  <a:lnTo>
                    <a:pt x="89928" y="28663"/>
                  </a:lnTo>
                  <a:lnTo>
                    <a:pt x="89204" y="36537"/>
                  </a:lnTo>
                  <a:lnTo>
                    <a:pt x="88887" y="37922"/>
                  </a:lnTo>
                  <a:lnTo>
                    <a:pt x="87388" y="39712"/>
                  </a:lnTo>
                  <a:lnTo>
                    <a:pt x="90792" y="41275"/>
                  </a:lnTo>
                  <a:lnTo>
                    <a:pt x="92595" y="40754"/>
                  </a:lnTo>
                  <a:lnTo>
                    <a:pt x="94208" y="39611"/>
                  </a:lnTo>
                  <a:lnTo>
                    <a:pt x="99288" y="35941"/>
                  </a:lnTo>
                  <a:lnTo>
                    <a:pt x="99110" y="30302"/>
                  </a:lnTo>
                  <a:lnTo>
                    <a:pt x="100076" y="25958"/>
                  </a:lnTo>
                  <a:lnTo>
                    <a:pt x="100152" y="14097"/>
                  </a:lnTo>
                  <a:close/>
                </a:path>
              </a:pathLst>
            </a:custGeom>
            <a:solidFill>
              <a:srgbClr val="E0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object 126"/>
            <p:cNvSpPr/>
            <p:nvPr/>
          </p:nvSpPr>
          <p:spPr>
            <a:xfrm>
              <a:off x="795047" y="5041766"/>
              <a:ext cx="8890" cy="18415"/>
            </a:xfrm>
            <a:custGeom>
              <a:avLst/>
              <a:gdLst/>
              <a:ahLst/>
              <a:cxnLst/>
              <a:rect l="l" t="t" r="r" b="b"/>
              <a:pathLst>
                <a:path w="8890" h="18414">
                  <a:moveTo>
                    <a:pt x="4635" y="0"/>
                  </a:moveTo>
                  <a:lnTo>
                    <a:pt x="2476" y="63"/>
                  </a:lnTo>
                  <a:lnTo>
                    <a:pt x="1371" y="2730"/>
                  </a:lnTo>
                  <a:lnTo>
                    <a:pt x="253" y="6781"/>
                  </a:lnTo>
                  <a:lnTo>
                    <a:pt x="0" y="9004"/>
                  </a:lnTo>
                  <a:lnTo>
                    <a:pt x="1155" y="13995"/>
                  </a:lnTo>
                  <a:lnTo>
                    <a:pt x="774" y="18402"/>
                  </a:lnTo>
                  <a:lnTo>
                    <a:pt x="8585" y="18211"/>
                  </a:lnTo>
                  <a:lnTo>
                    <a:pt x="7099" y="13588"/>
                  </a:lnTo>
                  <a:lnTo>
                    <a:pt x="7861" y="10642"/>
                  </a:lnTo>
                  <a:lnTo>
                    <a:pt x="7607" y="8674"/>
                  </a:lnTo>
                  <a:lnTo>
                    <a:pt x="7569" y="6527"/>
                  </a:lnTo>
                  <a:lnTo>
                    <a:pt x="6603" y="2959"/>
                  </a:lnTo>
                  <a:lnTo>
                    <a:pt x="6007" y="190"/>
                  </a:lnTo>
                  <a:lnTo>
                    <a:pt x="4635" y="0"/>
                  </a:lnTo>
                  <a:close/>
                </a:path>
              </a:pathLst>
            </a:custGeom>
            <a:solidFill>
              <a:srgbClr val="E037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object 127"/>
            <p:cNvSpPr/>
            <p:nvPr/>
          </p:nvSpPr>
          <p:spPr>
            <a:xfrm>
              <a:off x="1249324" y="5190482"/>
              <a:ext cx="23495" cy="24765"/>
            </a:xfrm>
            <a:custGeom>
              <a:avLst/>
              <a:gdLst/>
              <a:ahLst/>
              <a:cxnLst/>
              <a:rect l="l" t="t" r="r" b="b"/>
              <a:pathLst>
                <a:path w="23494" h="24764">
                  <a:moveTo>
                    <a:pt x="13792" y="0"/>
                  </a:moveTo>
                  <a:lnTo>
                    <a:pt x="8382" y="152"/>
                  </a:lnTo>
                  <a:lnTo>
                    <a:pt x="508" y="25"/>
                  </a:lnTo>
                  <a:lnTo>
                    <a:pt x="0" y="1333"/>
                  </a:lnTo>
                  <a:lnTo>
                    <a:pt x="38" y="9779"/>
                  </a:lnTo>
                  <a:lnTo>
                    <a:pt x="12" y="24396"/>
                  </a:lnTo>
                  <a:lnTo>
                    <a:pt x="16146" y="8133"/>
                  </a:lnTo>
                  <a:lnTo>
                    <a:pt x="23368" y="596"/>
                  </a:lnTo>
                  <a:lnTo>
                    <a:pt x="21132" y="88"/>
                  </a:lnTo>
                  <a:lnTo>
                    <a:pt x="13792" y="0"/>
                  </a:lnTo>
                  <a:close/>
                </a:path>
              </a:pathLst>
            </a:custGeom>
            <a:solidFill>
              <a:srgbClr val="DC383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object 128"/>
            <p:cNvSpPr/>
            <p:nvPr/>
          </p:nvSpPr>
          <p:spPr>
            <a:xfrm>
              <a:off x="1249337" y="5128660"/>
              <a:ext cx="22225" cy="22860"/>
            </a:xfrm>
            <a:custGeom>
              <a:avLst/>
              <a:gdLst/>
              <a:ahLst/>
              <a:cxnLst/>
              <a:rect l="l" t="t" r="r" b="b"/>
              <a:pathLst>
                <a:path w="22225" h="22860">
                  <a:moveTo>
                    <a:pt x="1104" y="0"/>
                  </a:moveTo>
                  <a:lnTo>
                    <a:pt x="12" y="736"/>
                  </a:lnTo>
                  <a:lnTo>
                    <a:pt x="0" y="22859"/>
                  </a:lnTo>
                  <a:lnTo>
                    <a:pt x="22225" y="1536"/>
                  </a:lnTo>
                  <a:lnTo>
                    <a:pt x="21691" y="38"/>
                  </a:lnTo>
                  <a:lnTo>
                    <a:pt x="9258" y="63"/>
                  </a:lnTo>
                  <a:lnTo>
                    <a:pt x="1104" y="0"/>
                  </a:lnTo>
                  <a:close/>
                </a:path>
              </a:pathLst>
            </a:custGeom>
            <a:solidFill>
              <a:srgbClr val="DE3A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object 129"/>
            <p:cNvSpPr/>
            <p:nvPr/>
          </p:nvSpPr>
          <p:spPr>
            <a:xfrm>
              <a:off x="1174611" y="5158534"/>
              <a:ext cx="17145" cy="15875"/>
            </a:xfrm>
            <a:custGeom>
              <a:avLst/>
              <a:gdLst/>
              <a:ahLst/>
              <a:cxnLst/>
              <a:rect l="l" t="t" r="r" b="b"/>
              <a:pathLst>
                <a:path w="17144" h="15875">
                  <a:moveTo>
                    <a:pt x="14820" y="0"/>
                  </a:moveTo>
                  <a:lnTo>
                    <a:pt x="1689" y="546"/>
                  </a:lnTo>
                  <a:lnTo>
                    <a:pt x="1676" y="6413"/>
                  </a:lnTo>
                  <a:lnTo>
                    <a:pt x="1816" y="11341"/>
                  </a:lnTo>
                  <a:lnTo>
                    <a:pt x="0" y="15722"/>
                  </a:lnTo>
                  <a:lnTo>
                    <a:pt x="16162" y="14582"/>
                  </a:lnTo>
                  <a:lnTo>
                    <a:pt x="16725" y="1104"/>
                  </a:lnTo>
                  <a:lnTo>
                    <a:pt x="14820" y="0"/>
                  </a:lnTo>
                  <a:close/>
                </a:path>
                <a:path w="17144" h="15875">
                  <a:moveTo>
                    <a:pt x="16383" y="14566"/>
                  </a:moveTo>
                  <a:lnTo>
                    <a:pt x="16162" y="14582"/>
                  </a:lnTo>
                  <a:lnTo>
                    <a:pt x="16141" y="15074"/>
                  </a:lnTo>
                  <a:lnTo>
                    <a:pt x="16383" y="14566"/>
                  </a:lnTo>
                  <a:close/>
                </a:path>
                <a:path w="17144" h="15875">
                  <a:moveTo>
                    <a:pt x="1676" y="292"/>
                  </a:moveTo>
                  <a:lnTo>
                    <a:pt x="1676" y="546"/>
                  </a:lnTo>
                  <a:lnTo>
                    <a:pt x="1676" y="292"/>
                  </a:lnTo>
                  <a:close/>
                </a:path>
              </a:pathLst>
            </a:custGeom>
            <a:solidFill>
              <a:srgbClr val="DF343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object 130"/>
            <p:cNvSpPr/>
            <p:nvPr/>
          </p:nvSpPr>
          <p:spPr>
            <a:xfrm>
              <a:off x="1212160" y="5189785"/>
              <a:ext cx="17145" cy="16510"/>
            </a:xfrm>
            <a:custGeom>
              <a:avLst/>
              <a:gdLst/>
              <a:ahLst/>
              <a:cxnLst/>
              <a:rect l="l" t="t" r="r" b="b"/>
              <a:pathLst>
                <a:path w="17144" h="16510">
                  <a:moveTo>
                    <a:pt x="16861" y="0"/>
                  </a:moveTo>
                  <a:lnTo>
                    <a:pt x="212" y="1087"/>
                  </a:lnTo>
                  <a:lnTo>
                    <a:pt x="121" y="4699"/>
                  </a:lnTo>
                  <a:lnTo>
                    <a:pt x="0" y="14986"/>
                  </a:lnTo>
                  <a:lnTo>
                    <a:pt x="46" y="15887"/>
                  </a:lnTo>
                  <a:lnTo>
                    <a:pt x="14727" y="14986"/>
                  </a:lnTo>
                  <a:lnTo>
                    <a:pt x="14778" y="8128"/>
                  </a:lnTo>
                  <a:lnTo>
                    <a:pt x="14410" y="4699"/>
                  </a:lnTo>
                  <a:lnTo>
                    <a:pt x="16861" y="0"/>
                  </a:lnTo>
                  <a:close/>
                </a:path>
                <a:path w="17144" h="16510">
                  <a:moveTo>
                    <a:pt x="14766" y="14986"/>
                  </a:moveTo>
                  <a:lnTo>
                    <a:pt x="14766" y="15379"/>
                  </a:lnTo>
                  <a:lnTo>
                    <a:pt x="14766" y="14986"/>
                  </a:lnTo>
                  <a:close/>
                </a:path>
              </a:pathLst>
            </a:custGeom>
            <a:solidFill>
              <a:srgbClr val="DF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object 131"/>
            <p:cNvSpPr/>
            <p:nvPr/>
          </p:nvSpPr>
          <p:spPr>
            <a:xfrm>
              <a:off x="1248997" y="5157740"/>
              <a:ext cx="15875" cy="16510"/>
            </a:xfrm>
            <a:custGeom>
              <a:avLst/>
              <a:gdLst/>
              <a:ahLst/>
              <a:cxnLst/>
              <a:rect l="l" t="t" r="r" b="b"/>
              <a:pathLst>
                <a:path w="15875" h="16510">
                  <a:moveTo>
                    <a:pt x="13449" y="0"/>
                  </a:moveTo>
                  <a:lnTo>
                    <a:pt x="9182" y="1092"/>
                  </a:lnTo>
                  <a:lnTo>
                    <a:pt x="482" y="1092"/>
                  </a:lnTo>
                  <a:lnTo>
                    <a:pt x="0" y="15608"/>
                  </a:lnTo>
                  <a:lnTo>
                    <a:pt x="2184" y="16027"/>
                  </a:lnTo>
                  <a:lnTo>
                    <a:pt x="14549" y="15694"/>
                  </a:lnTo>
                  <a:lnTo>
                    <a:pt x="15430" y="1600"/>
                  </a:lnTo>
                  <a:lnTo>
                    <a:pt x="13449" y="0"/>
                  </a:lnTo>
                  <a:close/>
                </a:path>
                <a:path w="15875" h="16510">
                  <a:moveTo>
                    <a:pt x="14922" y="15684"/>
                  </a:moveTo>
                  <a:lnTo>
                    <a:pt x="14549" y="15694"/>
                  </a:lnTo>
                  <a:lnTo>
                    <a:pt x="14541" y="15824"/>
                  </a:lnTo>
                  <a:lnTo>
                    <a:pt x="14922" y="15684"/>
                  </a:lnTo>
                  <a:close/>
                </a:path>
              </a:pathLst>
            </a:custGeom>
            <a:solidFill>
              <a:srgbClr val="DF343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object 132"/>
            <p:cNvSpPr/>
            <p:nvPr/>
          </p:nvSpPr>
          <p:spPr>
            <a:xfrm>
              <a:off x="1360647" y="5128244"/>
              <a:ext cx="17780" cy="17145"/>
            </a:xfrm>
            <a:custGeom>
              <a:avLst/>
              <a:gdLst/>
              <a:ahLst/>
              <a:cxnLst/>
              <a:rect l="l" t="t" r="r" b="b"/>
              <a:pathLst>
                <a:path w="17780" h="17145">
                  <a:moveTo>
                    <a:pt x="16611" y="0"/>
                  </a:moveTo>
                  <a:lnTo>
                    <a:pt x="1117" y="685"/>
                  </a:lnTo>
                  <a:lnTo>
                    <a:pt x="1079" y="368"/>
                  </a:lnTo>
                  <a:lnTo>
                    <a:pt x="1104" y="7086"/>
                  </a:lnTo>
                  <a:lnTo>
                    <a:pt x="1257" y="16573"/>
                  </a:lnTo>
                  <a:lnTo>
                    <a:pt x="0" y="14274"/>
                  </a:lnTo>
                  <a:lnTo>
                    <a:pt x="17665" y="15582"/>
                  </a:lnTo>
                  <a:lnTo>
                    <a:pt x="15570" y="10845"/>
                  </a:lnTo>
                  <a:lnTo>
                    <a:pt x="16052" y="3543"/>
                  </a:lnTo>
                  <a:lnTo>
                    <a:pt x="16611" y="0"/>
                  </a:lnTo>
                  <a:close/>
                </a:path>
              </a:pathLst>
            </a:custGeom>
            <a:solidFill>
              <a:srgbClr val="DF353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object 133"/>
            <p:cNvSpPr/>
            <p:nvPr/>
          </p:nvSpPr>
          <p:spPr>
            <a:xfrm>
              <a:off x="1135773" y="5128387"/>
              <a:ext cx="166370" cy="16510"/>
            </a:xfrm>
            <a:custGeom>
              <a:avLst/>
              <a:gdLst/>
              <a:ahLst/>
              <a:cxnLst/>
              <a:rect l="l" t="t" r="r" b="b"/>
              <a:pathLst>
                <a:path w="166369" h="16510">
                  <a:moveTo>
                    <a:pt x="16014" y="16319"/>
                  </a:moveTo>
                  <a:lnTo>
                    <a:pt x="14795" y="266"/>
                  </a:lnTo>
                  <a:lnTo>
                    <a:pt x="15290" y="241"/>
                  </a:lnTo>
                  <a:lnTo>
                    <a:pt x="596" y="292"/>
                  </a:lnTo>
                  <a:lnTo>
                    <a:pt x="1016" y="304"/>
                  </a:lnTo>
                  <a:lnTo>
                    <a:pt x="0" y="16357"/>
                  </a:lnTo>
                  <a:lnTo>
                    <a:pt x="4356" y="14554"/>
                  </a:lnTo>
                  <a:lnTo>
                    <a:pt x="7848" y="14820"/>
                  </a:lnTo>
                  <a:lnTo>
                    <a:pt x="11531" y="14592"/>
                  </a:lnTo>
                  <a:lnTo>
                    <a:pt x="16014" y="16319"/>
                  </a:lnTo>
                  <a:close/>
                </a:path>
                <a:path w="166369" h="16510">
                  <a:moveTo>
                    <a:pt x="151142" y="469"/>
                  </a:moveTo>
                  <a:lnTo>
                    <a:pt x="151117" y="279"/>
                  </a:lnTo>
                  <a:lnTo>
                    <a:pt x="151117" y="469"/>
                  </a:lnTo>
                  <a:close/>
                </a:path>
                <a:path w="166369" h="16510">
                  <a:moveTo>
                    <a:pt x="166077" y="1790"/>
                  </a:moveTo>
                  <a:lnTo>
                    <a:pt x="164871" y="0"/>
                  </a:lnTo>
                  <a:lnTo>
                    <a:pt x="151142" y="469"/>
                  </a:lnTo>
                  <a:lnTo>
                    <a:pt x="151155" y="14770"/>
                  </a:lnTo>
                  <a:lnTo>
                    <a:pt x="165557" y="14744"/>
                  </a:lnTo>
                  <a:lnTo>
                    <a:pt x="165912" y="6248"/>
                  </a:lnTo>
                  <a:lnTo>
                    <a:pt x="166077" y="1790"/>
                  </a:lnTo>
                  <a:close/>
                </a:path>
              </a:pathLst>
            </a:custGeom>
            <a:solidFill>
              <a:srgbClr val="E0353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object 134"/>
            <p:cNvSpPr/>
            <p:nvPr/>
          </p:nvSpPr>
          <p:spPr>
            <a:xfrm>
              <a:off x="1208004" y="5124857"/>
              <a:ext cx="19050" cy="19685"/>
            </a:xfrm>
            <a:custGeom>
              <a:avLst/>
              <a:gdLst/>
              <a:ahLst/>
              <a:cxnLst/>
              <a:rect l="l" t="t" r="r" b="b"/>
              <a:pathLst>
                <a:path w="19050" h="19685">
                  <a:moveTo>
                    <a:pt x="18440" y="0"/>
                  </a:moveTo>
                  <a:lnTo>
                    <a:pt x="11849" y="4571"/>
                  </a:lnTo>
                  <a:lnTo>
                    <a:pt x="0" y="2946"/>
                  </a:lnTo>
                  <a:lnTo>
                    <a:pt x="4089" y="9613"/>
                  </a:lnTo>
                  <a:lnTo>
                    <a:pt x="2070" y="19380"/>
                  </a:lnTo>
                  <a:lnTo>
                    <a:pt x="6858" y="18313"/>
                  </a:lnTo>
                  <a:lnTo>
                    <a:pt x="10629" y="18249"/>
                  </a:lnTo>
                  <a:lnTo>
                    <a:pt x="17995" y="18249"/>
                  </a:lnTo>
                  <a:lnTo>
                    <a:pt x="17678" y="18237"/>
                  </a:lnTo>
                  <a:lnTo>
                    <a:pt x="18440" y="0"/>
                  </a:lnTo>
                  <a:close/>
                </a:path>
              </a:pathLst>
            </a:custGeom>
            <a:solidFill>
              <a:srgbClr val="DF36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object 135"/>
            <p:cNvSpPr/>
            <p:nvPr/>
          </p:nvSpPr>
          <p:spPr>
            <a:xfrm>
              <a:off x="1211212" y="5097645"/>
              <a:ext cx="23495" cy="22225"/>
            </a:xfrm>
            <a:custGeom>
              <a:avLst/>
              <a:gdLst/>
              <a:ahLst/>
              <a:cxnLst/>
              <a:rect l="l" t="t" r="r" b="b"/>
              <a:pathLst>
                <a:path w="23494" h="22225">
                  <a:moveTo>
                    <a:pt x="23342" y="0"/>
                  </a:moveTo>
                  <a:lnTo>
                    <a:pt x="660" y="0"/>
                  </a:lnTo>
                  <a:lnTo>
                    <a:pt x="0" y="685"/>
                  </a:lnTo>
                  <a:lnTo>
                    <a:pt x="12" y="21475"/>
                  </a:lnTo>
                  <a:lnTo>
                    <a:pt x="1397" y="21907"/>
                  </a:lnTo>
                  <a:lnTo>
                    <a:pt x="23342" y="0"/>
                  </a:lnTo>
                  <a:close/>
                </a:path>
              </a:pathLst>
            </a:custGeom>
            <a:solidFill>
              <a:srgbClr val="DC37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object 136"/>
            <p:cNvSpPr/>
            <p:nvPr/>
          </p:nvSpPr>
          <p:spPr>
            <a:xfrm>
              <a:off x="1246055" y="5093194"/>
              <a:ext cx="18415" cy="19685"/>
            </a:xfrm>
            <a:custGeom>
              <a:avLst/>
              <a:gdLst/>
              <a:ahLst/>
              <a:cxnLst/>
              <a:rect l="l" t="t" r="r" b="b"/>
              <a:pathLst>
                <a:path w="18415" h="19685">
                  <a:moveTo>
                    <a:pt x="17411" y="0"/>
                  </a:moveTo>
                  <a:lnTo>
                    <a:pt x="10883" y="5029"/>
                  </a:lnTo>
                  <a:lnTo>
                    <a:pt x="0" y="3644"/>
                  </a:lnTo>
                  <a:lnTo>
                    <a:pt x="4165" y="10007"/>
                  </a:lnTo>
                  <a:lnTo>
                    <a:pt x="2095" y="19240"/>
                  </a:lnTo>
                  <a:lnTo>
                    <a:pt x="6337" y="19253"/>
                  </a:lnTo>
                  <a:lnTo>
                    <a:pt x="9880" y="18783"/>
                  </a:lnTo>
                  <a:lnTo>
                    <a:pt x="18199" y="18554"/>
                  </a:lnTo>
                  <a:lnTo>
                    <a:pt x="17411" y="0"/>
                  </a:lnTo>
                  <a:close/>
                </a:path>
              </a:pathLst>
            </a:custGeom>
            <a:solidFill>
              <a:srgbClr val="DF343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object 137"/>
            <p:cNvSpPr/>
            <p:nvPr/>
          </p:nvSpPr>
          <p:spPr>
            <a:xfrm>
              <a:off x="1320232" y="5128984"/>
              <a:ext cx="24130" cy="22860"/>
            </a:xfrm>
            <a:custGeom>
              <a:avLst/>
              <a:gdLst/>
              <a:ahLst/>
              <a:cxnLst/>
              <a:rect l="l" t="t" r="r" b="b"/>
              <a:pathLst>
                <a:path w="24130" h="22860">
                  <a:moveTo>
                    <a:pt x="23888" y="12"/>
                  </a:moveTo>
                  <a:lnTo>
                    <a:pt x="9334" y="0"/>
                  </a:lnTo>
                  <a:lnTo>
                    <a:pt x="1231" y="50"/>
                  </a:lnTo>
                  <a:lnTo>
                    <a:pt x="507" y="584"/>
                  </a:lnTo>
                  <a:lnTo>
                    <a:pt x="1333" y="8572"/>
                  </a:lnTo>
                  <a:lnTo>
                    <a:pt x="0" y="15201"/>
                  </a:lnTo>
                  <a:lnTo>
                    <a:pt x="1460" y="22631"/>
                  </a:lnTo>
                  <a:lnTo>
                    <a:pt x="23888" y="12"/>
                  </a:lnTo>
                  <a:close/>
                </a:path>
              </a:pathLst>
            </a:custGeom>
            <a:solidFill>
              <a:srgbClr val="DE3B3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object 138"/>
            <p:cNvSpPr/>
            <p:nvPr/>
          </p:nvSpPr>
          <p:spPr>
            <a:xfrm>
              <a:off x="1175090" y="5093848"/>
              <a:ext cx="20320" cy="18415"/>
            </a:xfrm>
            <a:custGeom>
              <a:avLst/>
              <a:gdLst/>
              <a:ahLst/>
              <a:cxnLst/>
              <a:rect l="l" t="t" r="r" b="b"/>
              <a:pathLst>
                <a:path w="20319" h="18414">
                  <a:moveTo>
                    <a:pt x="15671" y="0"/>
                  </a:moveTo>
                  <a:lnTo>
                    <a:pt x="9347" y="4775"/>
                  </a:lnTo>
                  <a:lnTo>
                    <a:pt x="0" y="2032"/>
                  </a:lnTo>
                  <a:lnTo>
                    <a:pt x="1117" y="6807"/>
                  </a:lnTo>
                  <a:lnTo>
                    <a:pt x="1054" y="10985"/>
                  </a:lnTo>
                  <a:lnTo>
                    <a:pt x="1104" y="18161"/>
                  </a:lnTo>
                  <a:lnTo>
                    <a:pt x="19811" y="18275"/>
                  </a:lnTo>
                  <a:lnTo>
                    <a:pt x="15189" y="11188"/>
                  </a:lnTo>
                  <a:lnTo>
                    <a:pt x="15671" y="0"/>
                  </a:lnTo>
                  <a:close/>
                </a:path>
              </a:pathLst>
            </a:custGeom>
            <a:solidFill>
              <a:srgbClr val="DF353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object 139"/>
            <p:cNvSpPr/>
            <p:nvPr/>
          </p:nvSpPr>
          <p:spPr>
            <a:xfrm>
              <a:off x="1101932" y="5096587"/>
              <a:ext cx="16510" cy="17780"/>
            </a:xfrm>
            <a:custGeom>
              <a:avLst/>
              <a:gdLst/>
              <a:ahLst/>
              <a:cxnLst/>
              <a:rect l="l" t="t" r="r" b="b"/>
              <a:pathLst>
                <a:path w="16509" h="17779">
                  <a:moveTo>
                    <a:pt x="8115" y="1003"/>
                  </a:moveTo>
                  <a:lnTo>
                    <a:pt x="647" y="1054"/>
                  </a:lnTo>
                  <a:lnTo>
                    <a:pt x="1130" y="1079"/>
                  </a:lnTo>
                  <a:lnTo>
                    <a:pt x="0" y="17157"/>
                  </a:lnTo>
                  <a:lnTo>
                    <a:pt x="4686" y="15227"/>
                  </a:lnTo>
                  <a:lnTo>
                    <a:pt x="15504" y="15227"/>
                  </a:lnTo>
                  <a:lnTo>
                    <a:pt x="15269" y="1025"/>
                  </a:lnTo>
                  <a:lnTo>
                    <a:pt x="8115" y="1003"/>
                  </a:lnTo>
                  <a:close/>
                </a:path>
                <a:path w="16509" h="17779">
                  <a:moveTo>
                    <a:pt x="15504" y="15227"/>
                  </a:moveTo>
                  <a:lnTo>
                    <a:pt x="4686" y="15227"/>
                  </a:lnTo>
                  <a:lnTo>
                    <a:pt x="15443" y="15468"/>
                  </a:lnTo>
                  <a:lnTo>
                    <a:pt x="15504" y="15227"/>
                  </a:lnTo>
                  <a:close/>
                </a:path>
                <a:path w="16509" h="17779">
                  <a:moveTo>
                    <a:pt x="15252" y="0"/>
                  </a:moveTo>
                  <a:lnTo>
                    <a:pt x="15269" y="1025"/>
                  </a:lnTo>
                  <a:lnTo>
                    <a:pt x="16446" y="1028"/>
                  </a:lnTo>
                  <a:lnTo>
                    <a:pt x="15252" y="0"/>
                  </a:lnTo>
                  <a:close/>
                </a:path>
              </a:pathLst>
            </a:custGeom>
            <a:solidFill>
              <a:srgbClr val="DF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object 140"/>
            <p:cNvSpPr/>
            <p:nvPr/>
          </p:nvSpPr>
          <p:spPr>
            <a:xfrm>
              <a:off x="1361751" y="5097590"/>
              <a:ext cx="23495" cy="22860"/>
            </a:xfrm>
            <a:custGeom>
              <a:avLst/>
              <a:gdLst/>
              <a:ahLst/>
              <a:cxnLst/>
              <a:rect l="l" t="t" r="r" b="b"/>
              <a:pathLst>
                <a:path w="23494" h="22860">
                  <a:moveTo>
                    <a:pt x="23342" y="12"/>
                  </a:moveTo>
                  <a:lnTo>
                    <a:pt x="8877" y="0"/>
                  </a:lnTo>
                  <a:lnTo>
                    <a:pt x="2336" y="38"/>
                  </a:lnTo>
                  <a:lnTo>
                    <a:pt x="50" y="12"/>
                  </a:lnTo>
                  <a:lnTo>
                    <a:pt x="0" y="8293"/>
                  </a:lnTo>
                  <a:lnTo>
                    <a:pt x="38" y="22847"/>
                  </a:lnTo>
                  <a:lnTo>
                    <a:pt x="23342" y="12"/>
                  </a:lnTo>
                  <a:close/>
                </a:path>
              </a:pathLst>
            </a:custGeom>
            <a:solidFill>
              <a:srgbClr val="DE37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object 141"/>
            <p:cNvSpPr/>
            <p:nvPr/>
          </p:nvSpPr>
          <p:spPr>
            <a:xfrm>
              <a:off x="1285947" y="5158697"/>
              <a:ext cx="23495" cy="20955"/>
            </a:xfrm>
            <a:custGeom>
              <a:avLst/>
              <a:gdLst/>
              <a:ahLst/>
              <a:cxnLst/>
              <a:rect l="l" t="t" r="r" b="b"/>
              <a:pathLst>
                <a:path w="23494" h="20954">
                  <a:moveTo>
                    <a:pt x="761" y="0"/>
                  </a:moveTo>
                  <a:lnTo>
                    <a:pt x="0" y="1193"/>
                  </a:lnTo>
                  <a:lnTo>
                    <a:pt x="177" y="10083"/>
                  </a:lnTo>
                  <a:lnTo>
                    <a:pt x="101" y="16357"/>
                  </a:lnTo>
                  <a:lnTo>
                    <a:pt x="101" y="20612"/>
                  </a:lnTo>
                  <a:lnTo>
                    <a:pt x="23240" y="127"/>
                  </a:lnTo>
                  <a:lnTo>
                    <a:pt x="15836" y="127"/>
                  </a:lnTo>
                  <a:lnTo>
                    <a:pt x="9740" y="254"/>
                  </a:lnTo>
                  <a:lnTo>
                    <a:pt x="761" y="0"/>
                  </a:lnTo>
                  <a:close/>
                </a:path>
              </a:pathLst>
            </a:custGeom>
            <a:solidFill>
              <a:srgbClr val="DD353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object 142"/>
            <p:cNvSpPr/>
            <p:nvPr/>
          </p:nvSpPr>
          <p:spPr>
            <a:xfrm>
              <a:off x="1211116" y="5158816"/>
              <a:ext cx="22860" cy="22860"/>
            </a:xfrm>
            <a:custGeom>
              <a:avLst/>
              <a:gdLst/>
              <a:ahLst/>
              <a:cxnLst/>
              <a:rect l="l" t="t" r="r" b="b"/>
              <a:pathLst>
                <a:path w="22859" h="22860">
                  <a:moveTo>
                    <a:pt x="22110" y="12"/>
                  </a:moveTo>
                  <a:lnTo>
                    <a:pt x="825" y="0"/>
                  </a:lnTo>
                  <a:lnTo>
                    <a:pt x="0" y="406"/>
                  </a:lnTo>
                  <a:lnTo>
                    <a:pt x="38" y="22707"/>
                  </a:lnTo>
                  <a:lnTo>
                    <a:pt x="22644" y="1282"/>
                  </a:lnTo>
                  <a:lnTo>
                    <a:pt x="22110" y="12"/>
                  </a:lnTo>
                  <a:close/>
                </a:path>
              </a:pathLst>
            </a:custGeom>
            <a:solidFill>
              <a:srgbClr val="DB353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object 143"/>
            <p:cNvSpPr/>
            <p:nvPr/>
          </p:nvSpPr>
          <p:spPr>
            <a:xfrm>
              <a:off x="1175848" y="5128732"/>
              <a:ext cx="23495" cy="22860"/>
            </a:xfrm>
            <a:custGeom>
              <a:avLst/>
              <a:gdLst/>
              <a:ahLst/>
              <a:cxnLst/>
              <a:rect l="l" t="t" r="r" b="b"/>
              <a:pathLst>
                <a:path w="23494" h="22860">
                  <a:moveTo>
                    <a:pt x="23494" y="0"/>
                  </a:moveTo>
                  <a:lnTo>
                    <a:pt x="1676" y="12"/>
                  </a:lnTo>
                  <a:lnTo>
                    <a:pt x="444" y="279"/>
                  </a:lnTo>
                  <a:lnTo>
                    <a:pt x="0" y="8915"/>
                  </a:lnTo>
                  <a:lnTo>
                    <a:pt x="12" y="15608"/>
                  </a:lnTo>
                  <a:lnTo>
                    <a:pt x="546" y="22796"/>
                  </a:lnTo>
                  <a:lnTo>
                    <a:pt x="23494" y="0"/>
                  </a:lnTo>
                  <a:close/>
                </a:path>
              </a:pathLst>
            </a:custGeom>
            <a:solidFill>
              <a:srgbClr val="DC383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object 144"/>
            <p:cNvSpPr/>
            <p:nvPr/>
          </p:nvSpPr>
          <p:spPr>
            <a:xfrm>
              <a:off x="1136335" y="5097058"/>
              <a:ext cx="23495" cy="24130"/>
            </a:xfrm>
            <a:custGeom>
              <a:avLst/>
              <a:gdLst/>
              <a:ahLst/>
              <a:cxnLst/>
              <a:rect l="l" t="t" r="r" b="b"/>
              <a:pathLst>
                <a:path w="23494" h="24129">
                  <a:moveTo>
                    <a:pt x="139" y="0"/>
                  </a:moveTo>
                  <a:lnTo>
                    <a:pt x="0" y="8928"/>
                  </a:lnTo>
                  <a:lnTo>
                    <a:pt x="63" y="15735"/>
                  </a:lnTo>
                  <a:lnTo>
                    <a:pt x="63" y="23825"/>
                  </a:lnTo>
                  <a:lnTo>
                    <a:pt x="11837" y="12272"/>
                  </a:lnTo>
                  <a:lnTo>
                    <a:pt x="17438" y="6560"/>
                  </a:lnTo>
                  <a:lnTo>
                    <a:pt x="22936" y="482"/>
                  </a:lnTo>
                  <a:lnTo>
                    <a:pt x="9423" y="457"/>
                  </a:lnTo>
                  <a:lnTo>
                    <a:pt x="2070" y="533"/>
                  </a:lnTo>
                  <a:lnTo>
                    <a:pt x="139" y="0"/>
                  </a:lnTo>
                  <a:close/>
                </a:path>
              </a:pathLst>
            </a:custGeom>
            <a:solidFill>
              <a:srgbClr val="DE36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object 145"/>
            <p:cNvSpPr/>
            <p:nvPr/>
          </p:nvSpPr>
          <p:spPr>
            <a:xfrm>
              <a:off x="1320290" y="5094807"/>
              <a:ext cx="19685" cy="17780"/>
            </a:xfrm>
            <a:custGeom>
              <a:avLst/>
              <a:gdLst/>
              <a:ahLst/>
              <a:cxnLst/>
              <a:rect l="l" t="t" r="r" b="b"/>
              <a:pathLst>
                <a:path w="19684" h="17779">
                  <a:moveTo>
                    <a:pt x="16700" y="0"/>
                  </a:moveTo>
                  <a:lnTo>
                    <a:pt x="10401" y="3467"/>
                  </a:lnTo>
                  <a:lnTo>
                    <a:pt x="1409" y="1600"/>
                  </a:lnTo>
                  <a:lnTo>
                    <a:pt x="0" y="4470"/>
                  </a:lnTo>
                  <a:lnTo>
                    <a:pt x="1066" y="8674"/>
                  </a:lnTo>
                  <a:lnTo>
                    <a:pt x="1117" y="17399"/>
                  </a:lnTo>
                  <a:lnTo>
                    <a:pt x="19304" y="16954"/>
                  </a:lnTo>
                  <a:lnTo>
                    <a:pt x="14706" y="10871"/>
                  </a:lnTo>
                  <a:lnTo>
                    <a:pt x="16700" y="0"/>
                  </a:lnTo>
                  <a:close/>
                </a:path>
              </a:pathLst>
            </a:custGeom>
            <a:solidFill>
              <a:srgbClr val="DF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object 146"/>
            <p:cNvSpPr/>
            <p:nvPr/>
          </p:nvSpPr>
          <p:spPr>
            <a:xfrm>
              <a:off x="1286904" y="5097546"/>
              <a:ext cx="22225" cy="22860"/>
            </a:xfrm>
            <a:custGeom>
              <a:avLst/>
              <a:gdLst/>
              <a:ahLst/>
              <a:cxnLst/>
              <a:rect l="l" t="t" r="r" b="b"/>
              <a:pathLst>
                <a:path w="22225" h="22860">
                  <a:moveTo>
                    <a:pt x="21577" y="12"/>
                  </a:moveTo>
                  <a:lnTo>
                    <a:pt x="8712" y="38"/>
                  </a:lnTo>
                  <a:lnTo>
                    <a:pt x="825" y="0"/>
                  </a:lnTo>
                  <a:lnTo>
                    <a:pt x="0" y="393"/>
                  </a:lnTo>
                  <a:lnTo>
                    <a:pt x="50" y="8737"/>
                  </a:lnTo>
                  <a:lnTo>
                    <a:pt x="38" y="22644"/>
                  </a:lnTo>
                  <a:lnTo>
                    <a:pt x="22199" y="1358"/>
                  </a:lnTo>
                  <a:lnTo>
                    <a:pt x="21577" y="12"/>
                  </a:lnTo>
                  <a:close/>
                </a:path>
              </a:pathLst>
            </a:custGeom>
            <a:solidFill>
              <a:srgbClr val="DD353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object 147"/>
            <p:cNvSpPr/>
            <p:nvPr/>
          </p:nvSpPr>
          <p:spPr>
            <a:xfrm>
              <a:off x="1332788" y="4424222"/>
              <a:ext cx="312420" cy="224154"/>
            </a:xfrm>
            <a:custGeom>
              <a:avLst/>
              <a:gdLst/>
              <a:ahLst/>
              <a:cxnLst/>
              <a:rect l="l" t="t" r="r" b="b"/>
              <a:pathLst>
                <a:path w="312419" h="224154">
                  <a:moveTo>
                    <a:pt x="27152" y="9956"/>
                  </a:moveTo>
                  <a:lnTo>
                    <a:pt x="22872" y="3390"/>
                  </a:lnTo>
                  <a:lnTo>
                    <a:pt x="11671" y="0"/>
                  </a:lnTo>
                  <a:lnTo>
                    <a:pt x="10401" y="12"/>
                  </a:lnTo>
                  <a:lnTo>
                    <a:pt x="7899" y="11760"/>
                  </a:lnTo>
                  <a:lnTo>
                    <a:pt x="5956" y="20142"/>
                  </a:lnTo>
                  <a:lnTo>
                    <a:pt x="0" y="44754"/>
                  </a:lnTo>
                  <a:lnTo>
                    <a:pt x="1079" y="46101"/>
                  </a:lnTo>
                  <a:lnTo>
                    <a:pt x="12420" y="45783"/>
                  </a:lnTo>
                  <a:lnTo>
                    <a:pt x="15049" y="44538"/>
                  </a:lnTo>
                  <a:lnTo>
                    <a:pt x="24549" y="37045"/>
                  </a:lnTo>
                  <a:lnTo>
                    <a:pt x="26517" y="29108"/>
                  </a:lnTo>
                  <a:lnTo>
                    <a:pt x="27012" y="22517"/>
                  </a:lnTo>
                  <a:lnTo>
                    <a:pt x="27152" y="9956"/>
                  </a:lnTo>
                  <a:close/>
                </a:path>
                <a:path w="312419" h="224154">
                  <a:moveTo>
                    <a:pt x="311924" y="218935"/>
                  </a:moveTo>
                  <a:lnTo>
                    <a:pt x="311912" y="214934"/>
                  </a:lnTo>
                  <a:lnTo>
                    <a:pt x="310616" y="210451"/>
                  </a:lnTo>
                  <a:lnTo>
                    <a:pt x="307924" y="205816"/>
                  </a:lnTo>
                  <a:lnTo>
                    <a:pt x="302717" y="199821"/>
                  </a:lnTo>
                  <a:lnTo>
                    <a:pt x="300659" y="201498"/>
                  </a:lnTo>
                  <a:lnTo>
                    <a:pt x="296710" y="205155"/>
                  </a:lnTo>
                  <a:lnTo>
                    <a:pt x="291896" y="205244"/>
                  </a:lnTo>
                  <a:lnTo>
                    <a:pt x="291249" y="210235"/>
                  </a:lnTo>
                  <a:lnTo>
                    <a:pt x="294106" y="214299"/>
                  </a:lnTo>
                  <a:lnTo>
                    <a:pt x="296367" y="217843"/>
                  </a:lnTo>
                  <a:lnTo>
                    <a:pt x="301320" y="223951"/>
                  </a:lnTo>
                  <a:lnTo>
                    <a:pt x="304749" y="223786"/>
                  </a:lnTo>
                  <a:lnTo>
                    <a:pt x="310362" y="221411"/>
                  </a:lnTo>
                  <a:lnTo>
                    <a:pt x="311924" y="218935"/>
                  </a:lnTo>
                  <a:close/>
                </a:path>
              </a:pathLst>
            </a:custGeom>
            <a:solidFill>
              <a:srgbClr val="E0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object 148"/>
            <p:cNvSpPr/>
            <p:nvPr/>
          </p:nvSpPr>
          <p:spPr>
            <a:xfrm>
              <a:off x="1653622" y="4714308"/>
              <a:ext cx="20955" cy="14604"/>
            </a:xfrm>
            <a:custGeom>
              <a:avLst/>
              <a:gdLst/>
              <a:ahLst/>
              <a:cxnLst/>
              <a:rect l="l" t="t" r="r" b="b"/>
              <a:pathLst>
                <a:path w="20955" h="14604">
                  <a:moveTo>
                    <a:pt x="20891" y="0"/>
                  </a:moveTo>
                  <a:lnTo>
                    <a:pt x="18669" y="342"/>
                  </a:lnTo>
                  <a:lnTo>
                    <a:pt x="16459" y="736"/>
                  </a:lnTo>
                  <a:lnTo>
                    <a:pt x="12014" y="1358"/>
                  </a:lnTo>
                  <a:lnTo>
                    <a:pt x="9664" y="1346"/>
                  </a:lnTo>
                  <a:lnTo>
                    <a:pt x="5080" y="2717"/>
                  </a:lnTo>
                  <a:lnTo>
                    <a:pt x="1066" y="342"/>
                  </a:lnTo>
                  <a:lnTo>
                    <a:pt x="0" y="6350"/>
                  </a:lnTo>
                  <a:lnTo>
                    <a:pt x="2184" y="9347"/>
                  </a:lnTo>
                  <a:lnTo>
                    <a:pt x="3860" y="13258"/>
                  </a:lnTo>
                  <a:lnTo>
                    <a:pt x="4737" y="14020"/>
                  </a:lnTo>
                  <a:lnTo>
                    <a:pt x="11620" y="9385"/>
                  </a:lnTo>
                  <a:lnTo>
                    <a:pt x="16802" y="5473"/>
                  </a:lnTo>
                  <a:lnTo>
                    <a:pt x="20891" y="0"/>
                  </a:lnTo>
                  <a:close/>
                </a:path>
              </a:pathLst>
            </a:custGeom>
            <a:solidFill>
              <a:srgbClr val="DE353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object 149"/>
            <p:cNvSpPr/>
            <p:nvPr/>
          </p:nvSpPr>
          <p:spPr>
            <a:xfrm>
              <a:off x="1671641" y="5008053"/>
              <a:ext cx="22860" cy="13335"/>
            </a:xfrm>
            <a:custGeom>
              <a:avLst/>
              <a:gdLst/>
              <a:ahLst/>
              <a:cxnLst/>
              <a:rect l="l" t="t" r="r" b="b"/>
              <a:pathLst>
                <a:path w="22860" h="13335">
                  <a:moveTo>
                    <a:pt x="2768" y="0"/>
                  </a:moveTo>
                  <a:lnTo>
                    <a:pt x="2120" y="381"/>
                  </a:lnTo>
                  <a:lnTo>
                    <a:pt x="698" y="9461"/>
                  </a:lnTo>
                  <a:lnTo>
                    <a:pt x="723" y="9842"/>
                  </a:lnTo>
                  <a:lnTo>
                    <a:pt x="0" y="12280"/>
                  </a:lnTo>
                  <a:lnTo>
                    <a:pt x="850" y="12954"/>
                  </a:lnTo>
                  <a:lnTo>
                    <a:pt x="9143" y="12814"/>
                  </a:lnTo>
                  <a:lnTo>
                    <a:pt x="15354" y="12877"/>
                  </a:lnTo>
                  <a:lnTo>
                    <a:pt x="22593" y="12877"/>
                  </a:lnTo>
                  <a:lnTo>
                    <a:pt x="18364" y="8737"/>
                  </a:lnTo>
                  <a:lnTo>
                    <a:pt x="14096" y="6845"/>
                  </a:lnTo>
                  <a:lnTo>
                    <a:pt x="2768" y="0"/>
                  </a:lnTo>
                  <a:close/>
                </a:path>
              </a:pathLst>
            </a:custGeom>
            <a:solidFill>
              <a:srgbClr val="DD353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object 150"/>
            <p:cNvSpPr/>
            <p:nvPr/>
          </p:nvSpPr>
          <p:spPr>
            <a:xfrm>
              <a:off x="1454553" y="4483765"/>
              <a:ext cx="17780" cy="22225"/>
            </a:xfrm>
            <a:custGeom>
              <a:avLst/>
              <a:gdLst/>
              <a:ahLst/>
              <a:cxnLst/>
              <a:rect l="l" t="t" r="r" b="b"/>
              <a:pathLst>
                <a:path w="17780" h="22225">
                  <a:moveTo>
                    <a:pt x="15507" y="0"/>
                  </a:moveTo>
                  <a:lnTo>
                    <a:pt x="12725" y="3060"/>
                  </a:lnTo>
                  <a:lnTo>
                    <a:pt x="10058" y="6222"/>
                  </a:lnTo>
                  <a:lnTo>
                    <a:pt x="0" y="16382"/>
                  </a:lnTo>
                  <a:lnTo>
                    <a:pt x="9423" y="20472"/>
                  </a:lnTo>
                  <a:lnTo>
                    <a:pt x="11290" y="21767"/>
                  </a:lnTo>
                  <a:lnTo>
                    <a:pt x="12192" y="21297"/>
                  </a:lnTo>
                  <a:lnTo>
                    <a:pt x="14122" y="13271"/>
                  </a:lnTo>
                  <a:lnTo>
                    <a:pt x="17170" y="901"/>
                  </a:lnTo>
                  <a:lnTo>
                    <a:pt x="15507" y="0"/>
                  </a:lnTo>
                  <a:close/>
                </a:path>
              </a:pathLst>
            </a:custGeom>
            <a:solidFill>
              <a:srgbClr val="DF35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object 151"/>
            <p:cNvSpPr/>
            <p:nvPr/>
          </p:nvSpPr>
          <p:spPr>
            <a:xfrm>
              <a:off x="1122794" y="4799431"/>
              <a:ext cx="245110" cy="184785"/>
            </a:xfrm>
            <a:custGeom>
              <a:avLst/>
              <a:gdLst/>
              <a:ahLst/>
              <a:cxnLst/>
              <a:rect l="l" t="t" r="r" b="b"/>
              <a:pathLst>
                <a:path w="245109" h="184785">
                  <a:moveTo>
                    <a:pt x="59436" y="6413"/>
                  </a:moveTo>
                  <a:lnTo>
                    <a:pt x="57873" y="2070"/>
                  </a:lnTo>
                  <a:lnTo>
                    <a:pt x="56235" y="1257"/>
                  </a:lnTo>
                  <a:lnTo>
                    <a:pt x="51371" y="1104"/>
                  </a:lnTo>
                  <a:lnTo>
                    <a:pt x="49149" y="1879"/>
                  </a:lnTo>
                  <a:lnTo>
                    <a:pt x="41757" y="9448"/>
                  </a:lnTo>
                  <a:lnTo>
                    <a:pt x="35902" y="15024"/>
                  </a:lnTo>
                  <a:lnTo>
                    <a:pt x="28282" y="24231"/>
                  </a:lnTo>
                  <a:lnTo>
                    <a:pt x="26276" y="24930"/>
                  </a:lnTo>
                  <a:lnTo>
                    <a:pt x="19672" y="22072"/>
                  </a:lnTo>
                  <a:lnTo>
                    <a:pt x="15976" y="21475"/>
                  </a:lnTo>
                  <a:lnTo>
                    <a:pt x="12001" y="27952"/>
                  </a:lnTo>
                  <a:lnTo>
                    <a:pt x="14033" y="31051"/>
                  </a:lnTo>
                  <a:lnTo>
                    <a:pt x="18630" y="35674"/>
                  </a:lnTo>
                  <a:lnTo>
                    <a:pt x="18796" y="37465"/>
                  </a:lnTo>
                  <a:lnTo>
                    <a:pt x="16954" y="40436"/>
                  </a:lnTo>
                  <a:lnTo>
                    <a:pt x="5689" y="63525"/>
                  </a:lnTo>
                  <a:lnTo>
                    <a:pt x="88" y="87312"/>
                  </a:lnTo>
                  <a:lnTo>
                    <a:pt x="0" y="111772"/>
                  </a:lnTo>
                  <a:lnTo>
                    <a:pt x="5346" y="136855"/>
                  </a:lnTo>
                  <a:lnTo>
                    <a:pt x="7099" y="142392"/>
                  </a:lnTo>
                  <a:lnTo>
                    <a:pt x="9715" y="147434"/>
                  </a:lnTo>
                  <a:lnTo>
                    <a:pt x="1574" y="152666"/>
                  </a:lnTo>
                  <a:lnTo>
                    <a:pt x="469" y="155003"/>
                  </a:lnTo>
                  <a:lnTo>
                    <a:pt x="2755" y="159702"/>
                  </a:lnTo>
                  <a:lnTo>
                    <a:pt x="4927" y="160248"/>
                  </a:lnTo>
                  <a:lnTo>
                    <a:pt x="9944" y="160705"/>
                  </a:lnTo>
                  <a:lnTo>
                    <a:pt x="14185" y="158407"/>
                  </a:lnTo>
                  <a:lnTo>
                    <a:pt x="15087" y="160718"/>
                  </a:lnTo>
                  <a:lnTo>
                    <a:pt x="27533" y="182092"/>
                  </a:lnTo>
                  <a:lnTo>
                    <a:pt x="28981" y="183388"/>
                  </a:lnTo>
                  <a:lnTo>
                    <a:pt x="38506" y="181876"/>
                  </a:lnTo>
                  <a:lnTo>
                    <a:pt x="40855" y="175844"/>
                  </a:lnTo>
                  <a:lnTo>
                    <a:pt x="26987" y="155168"/>
                  </a:lnTo>
                  <a:lnTo>
                    <a:pt x="26149" y="153441"/>
                  </a:lnTo>
                  <a:lnTo>
                    <a:pt x="30149" y="149555"/>
                  </a:lnTo>
                  <a:lnTo>
                    <a:pt x="31280" y="147218"/>
                  </a:lnTo>
                  <a:lnTo>
                    <a:pt x="28816" y="141566"/>
                  </a:lnTo>
                  <a:lnTo>
                    <a:pt x="20434" y="142748"/>
                  </a:lnTo>
                  <a:lnTo>
                    <a:pt x="19113" y="140652"/>
                  </a:lnTo>
                  <a:lnTo>
                    <a:pt x="14732" y="128892"/>
                  </a:lnTo>
                  <a:lnTo>
                    <a:pt x="12153" y="119608"/>
                  </a:lnTo>
                  <a:lnTo>
                    <a:pt x="10439" y="110134"/>
                  </a:lnTo>
                  <a:lnTo>
                    <a:pt x="9766" y="100431"/>
                  </a:lnTo>
                  <a:lnTo>
                    <a:pt x="10883" y="86271"/>
                  </a:lnTo>
                  <a:lnTo>
                    <a:pt x="26695" y="45707"/>
                  </a:lnTo>
                  <a:lnTo>
                    <a:pt x="29629" y="42430"/>
                  </a:lnTo>
                  <a:lnTo>
                    <a:pt x="38531" y="44729"/>
                  </a:lnTo>
                  <a:lnTo>
                    <a:pt x="42049" y="38963"/>
                  </a:lnTo>
                  <a:lnTo>
                    <a:pt x="40855" y="36207"/>
                  </a:lnTo>
                  <a:lnTo>
                    <a:pt x="37198" y="31838"/>
                  </a:lnTo>
                  <a:lnTo>
                    <a:pt x="37744" y="30264"/>
                  </a:lnTo>
                  <a:lnTo>
                    <a:pt x="40830" y="27190"/>
                  </a:lnTo>
                  <a:lnTo>
                    <a:pt x="41998" y="25628"/>
                  </a:lnTo>
                  <a:lnTo>
                    <a:pt x="58445" y="8534"/>
                  </a:lnTo>
                  <a:lnTo>
                    <a:pt x="59436" y="6413"/>
                  </a:lnTo>
                  <a:close/>
                </a:path>
                <a:path w="245109" h="184785">
                  <a:moveTo>
                    <a:pt x="245071" y="90970"/>
                  </a:moveTo>
                  <a:lnTo>
                    <a:pt x="240385" y="67487"/>
                  </a:lnTo>
                  <a:lnTo>
                    <a:pt x="230289" y="44513"/>
                  </a:lnTo>
                  <a:lnTo>
                    <a:pt x="227507" y="39598"/>
                  </a:lnTo>
                  <a:lnTo>
                    <a:pt x="224485" y="35585"/>
                  </a:lnTo>
                  <a:lnTo>
                    <a:pt x="231508" y="29540"/>
                  </a:lnTo>
                  <a:lnTo>
                    <a:pt x="232524" y="26974"/>
                  </a:lnTo>
                  <a:lnTo>
                    <a:pt x="229374" y="22847"/>
                  </a:lnTo>
                  <a:lnTo>
                    <a:pt x="226974" y="22212"/>
                  </a:lnTo>
                  <a:lnTo>
                    <a:pt x="221869" y="23063"/>
                  </a:lnTo>
                  <a:lnTo>
                    <a:pt x="218109" y="25298"/>
                  </a:lnTo>
                  <a:lnTo>
                    <a:pt x="216331" y="24218"/>
                  </a:lnTo>
                  <a:lnTo>
                    <a:pt x="209575" y="15303"/>
                  </a:lnTo>
                  <a:lnTo>
                    <a:pt x="203377" y="9626"/>
                  </a:lnTo>
                  <a:lnTo>
                    <a:pt x="194652" y="876"/>
                  </a:lnTo>
                  <a:lnTo>
                    <a:pt x="190944" y="0"/>
                  </a:lnTo>
                  <a:lnTo>
                    <a:pt x="184848" y="3848"/>
                  </a:lnTo>
                  <a:lnTo>
                    <a:pt x="186067" y="8356"/>
                  </a:lnTo>
                  <a:lnTo>
                    <a:pt x="206844" y="30111"/>
                  </a:lnTo>
                  <a:lnTo>
                    <a:pt x="207645" y="31623"/>
                  </a:lnTo>
                  <a:lnTo>
                    <a:pt x="204038" y="35966"/>
                  </a:lnTo>
                  <a:lnTo>
                    <a:pt x="202552" y="38544"/>
                  </a:lnTo>
                  <a:lnTo>
                    <a:pt x="205943" y="44780"/>
                  </a:lnTo>
                  <a:lnTo>
                    <a:pt x="215430" y="42303"/>
                  </a:lnTo>
                  <a:lnTo>
                    <a:pt x="217106" y="43967"/>
                  </a:lnTo>
                  <a:lnTo>
                    <a:pt x="225323" y="59067"/>
                  </a:lnTo>
                  <a:lnTo>
                    <a:pt x="230517" y="71932"/>
                  </a:lnTo>
                  <a:lnTo>
                    <a:pt x="233832" y="85471"/>
                  </a:lnTo>
                  <a:lnTo>
                    <a:pt x="234797" y="99834"/>
                  </a:lnTo>
                  <a:lnTo>
                    <a:pt x="234442" y="109448"/>
                  </a:lnTo>
                  <a:lnTo>
                    <a:pt x="232841" y="118922"/>
                  </a:lnTo>
                  <a:lnTo>
                    <a:pt x="230251" y="128270"/>
                  </a:lnTo>
                  <a:lnTo>
                    <a:pt x="225564" y="140843"/>
                  </a:lnTo>
                  <a:lnTo>
                    <a:pt x="224104" y="142735"/>
                  </a:lnTo>
                  <a:lnTo>
                    <a:pt x="215887" y="141643"/>
                  </a:lnTo>
                  <a:lnTo>
                    <a:pt x="213448" y="146989"/>
                  </a:lnTo>
                  <a:lnTo>
                    <a:pt x="214274" y="149186"/>
                  </a:lnTo>
                  <a:lnTo>
                    <a:pt x="218389" y="153136"/>
                  </a:lnTo>
                  <a:lnTo>
                    <a:pt x="218033" y="155003"/>
                  </a:lnTo>
                  <a:lnTo>
                    <a:pt x="210324" y="165823"/>
                  </a:lnTo>
                  <a:lnTo>
                    <a:pt x="205003" y="174129"/>
                  </a:lnTo>
                  <a:lnTo>
                    <a:pt x="205955" y="180251"/>
                  </a:lnTo>
                  <a:lnTo>
                    <a:pt x="213118" y="184315"/>
                  </a:lnTo>
                  <a:lnTo>
                    <a:pt x="216763" y="182956"/>
                  </a:lnTo>
                  <a:lnTo>
                    <a:pt x="224447" y="170243"/>
                  </a:lnTo>
                  <a:lnTo>
                    <a:pt x="230327" y="158356"/>
                  </a:lnTo>
                  <a:lnTo>
                    <a:pt x="238658" y="160896"/>
                  </a:lnTo>
                  <a:lnTo>
                    <a:pt x="241668" y="160147"/>
                  </a:lnTo>
                  <a:lnTo>
                    <a:pt x="244348" y="154533"/>
                  </a:lnTo>
                  <a:lnTo>
                    <a:pt x="242760" y="151904"/>
                  </a:lnTo>
                  <a:lnTo>
                    <a:pt x="235775" y="147307"/>
                  </a:lnTo>
                  <a:lnTo>
                    <a:pt x="238493" y="139293"/>
                  </a:lnTo>
                  <a:lnTo>
                    <a:pt x="244424" y="114922"/>
                  </a:lnTo>
                  <a:lnTo>
                    <a:pt x="245071" y="90970"/>
                  </a:lnTo>
                  <a:close/>
                </a:path>
              </a:pathLst>
            </a:custGeom>
            <a:solidFill>
              <a:srgbClr val="FFFDF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object 152"/>
            <p:cNvSpPr/>
            <p:nvPr/>
          </p:nvSpPr>
          <p:spPr>
            <a:xfrm>
              <a:off x="1251132" y="5192807"/>
              <a:ext cx="12700" cy="12700"/>
            </a:xfrm>
            <a:custGeom>
              <a:avLst/>
              <a:gdLst/>
              <a:ahLst/>
              <a:cxnLst/>
              <a:rect l="l" t="t" r="r" b="b"/>
              <a:pathLst>
                <a:path w="12700" h="12700">
                  <a:moveTo>
                    <a:pt x="2071" y="1100"/>
                  </a:moveTo>
                  <a:lnTo>
                    <a:pt x="2222" y="12509"/>
                  </a:lnTo>
                  <a:lnTo>
                    <a:pt x="7594" y="8509"/>
                  </a:lnTo>
                  <a:lnTo>
                    <a:pt x="10693" y="5194"/>
                  </a:lnTo>
                  <a:lnTo>
                    <a:pt x="12153" y="2070"/>
                  </a:lnTo>
                  <a:lnTo>
                    <a:pt x="2071" y="1100"/>
                  </a:lnTo>
                  <a:close/>
                </a:path>
                <a:path w="12700" h="12700">
                  <a:moveTo>
                    <a:pt x="2057" y="0"/>
                  </a:moveTo>
                  <a:lnTo>
                    <a:pt x="0" y="901"/>
                  </a:lnTo>
                  <a:lnTo>
                    <a:pt x="2071" y="1100"/>
                  </a:lnTo>
                  <a:lnTo>
                    <a:pt x="2057" y="0"/>
                  </a:lnTo>
                  <a:close/>
                </a:path>
              </a:pathLst>
            </a:custGeom>
            <a:solidFill>
              <a:srgbClr val="FBF0E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object 153"/>
            <p:cNvSpPr/>
            <p:nvPr/>
          </p:nvSpPr>
          <p:spPr>
            <a:xfrm>
              <a:off x="1253068" y="5131191"/>
              <a:ext cx="11430" cy="12700"/>
            </a:xfrm>
            <a:custGeom>
              <a:avLst/>
              <a:gdLst/>
              <a:ahLst/>
              <a:cxnLst/>
              <a:rect l="l" t="t" r="r" b="b"/>
              <a:pathLst>
                <a:path w="11430" h="12700">
                  <a:moveTo>
                    <a:pt x="0" y="0"/>
                  </a:moveTo>
                  <a:lnTo>
                    <a:pt x="101" y="8864"/>
                  </a:lnTo>
                  <a:lnTo>
                    <a:pt x="76" y="10185"/>
                  </a:lnTo>
                  <a:lnTo>
                    <a:pt x="76" y="11506"/>
                  </a:lnTo>
                  <a:lnTo>
                    <a:pt x="1600" y="12293"/>
                  </a:lnTo>
                  <a:lnTo>
                    <a:pt x="4152" y="9474"/>
                  </a:lnTo>
                  <a:lnTo>
                    <a:pt x="6692" y="6629"/>
                  </a:lnTo>
                  <a:lnTo>
                    <a:pt x="9931" y="3073"/>
                  </a:lnTo>
                  <a:lnTo>
                    <a:pt x="11010" y="2438"/>
                  </a:lnTo>
                  <a:lnTo>
                    <a:pt x="10477" y="1231"/>
                  </a:lnTo>
                  <a:lnTo>
                    <a:pt x="9918" y="63"/>
                  </a:lnTo>
                  <a:lnTo>
                    <a:pt x="8674" y="482"/>
                  </a:lnTo>
                  <a:lnTo>
                    <a:pt x="7708" y="444"/>
                  </a:lnTo>
                  <a:lnTo>
                    <a:pt x="0" y="0"/>
                  </a:lnTo>
                  <a:close/>
                </a:path>
              </a:pathLst>
            </a:custGeom>
            <a:solidFill>
              <a:srgbClr val="F6E9E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object 154"/>
            <p:cNvSpPr/>
            <p:nvPr/>
          </p:nvSpPr>
          <p:spPr>
            <a:xfrm>
              <a:off x="1211996" y="5099248"/>
              <a:ext cx="14604" cy="12700"/>
            </a:xfrm>
            <a:custGeom>
              <a:avLst/>
              <a:gdLst/>
              <a:ahLst/>
              <a:cxnLst/>
              <a:rect l="l" t="t" r="r" b="b"/>
              <a:pathLst>
                <a:path w="14605" h="12700">
                  <a:moveTo>
                    <a:pt x="0" y="0"/>
                  </a:moveTo>
                  <a:lnTo>
                    <a:pt x="2920" y="1079"/>
                  </a:lnTo>
                  <a:lnTo>
                    <a:pt x="3352" y="12357"/>
                  </a:lnTo>
                  <a:lnTo>
                    <a:pt x="14185" y="2006"/>
                  </a:lnTo>
                  <a:lnTo>
                    <a:pt x="0" y="0"/>
                  </a:lnTo>
                  <a:close/>
                </a:path>
              </a:pathLst>
            </a:custGeom>
            <a:solidFill>
              <a:srgbClr val="FCEFE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object 155"/>
            <p:cNvSpPr/>
            <p:nvPr/>
          </p:nvSpPr>
          <p:spPr>
            <a:xfrm>
              <a:off x="1324676" y="5130882"/>
              <a:ext cx="11430" cy="12700"/>
            </a:xfrm>
            <a:custGeom>
              <a:avLst/>
              <a:gdLst/>
              <a:ahLst/>
              <a:cxnLst/>
              <a:rect l="l" t="t" r="r" b="b"/>
              <a:pathLst>
                <a:path w="11430" h="12700">
                  <a:moveTo>
                    <a:pt x="10388" y="0"/>
                  </a:moveTo>
                  <a:lnTo>
                    <a:pt x="8547" y="838"/>
                  </a:lnTo>
                  <a:lnTo>
                    <a:pt x="0" y="558"/>
                  </a:lnTo>
                  <a:lnTo>
                    <a:pt x="50" y="9118"/>
                  </a:lnTo>
                  <a:lnTo>
                    <a:pt x="152" y="10452"/>
                  </a:lnTo>
                  <a:lnTo>
                    <a:pt x="241" y="12522"/>
                  </a:lnTo>
                  <a:lnTo>
                    <a:pt x="1460" y="11785"/>
                  </a:lnTo>
                  <a:lnTo>
                    <a:pt x="1943" y="11595"/>
                  </a:lnTo>
                  <a:lnTo>
                    <a:pt x="6794" y="6908"/>
                  </a:lnTo>
                  <a:lnTo>
                    <a:pt x="8966" y="4698"/>
                  </a:lnTo>
                  <a:lnTo>
                    <a:pt x="9842" y="3835"/>
                  </a:lnTo>
                  <a:lnTo>
                    <a:pt x="11264" y="2971"/>
                  </a:lnTo>
                  <a:lnTo>
                    <a:pt x="10388" y="0"/>
                  </a:lnTo>
                  <a:close/>
                </a:path>
              </a:pathLst>
            </a:custGeom>
            <a:solidFill>
              <a:srgbClr val="F7E4E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object 156"/>
            <p:cNvSpPr/>
            <p:nvPr/>
          </p:nvSpPr>
          <p:spPr>
            <a:xfrm>
              <a:off x="1363370" y="5098949"/>
              <a:ext cx="13335" cy="13335"/>
            </a:xfrm>
            <a:custGeom>
              <a:avLst/>
              <a:gdLst/>
              <a:ahLst/>
              <a:cxnLst/>
              <a:rect l="l" t="t" r="r" b="b"/>
              <a:pathLst>
                <a:path w="13334" h="13335">
                  <a:moveTo>
                    <a:pt x="1485" y="0"/>
                  </a:moveTo>
                  <a:lnTo>
                    <a:pt x="0" y="1485"/>
                  </a:lnTo>
                  <a:lnTo>
                    <a:pt x="2374" y="13195"/>
                  </a:lnTo>
                  <a:lnTo>
                    <a:pt x="9918" y="6451"/>
                  </a:lnTo>
                  <a:lnTo>
                    <a:pt x="12992" y="2324"/>
                  </a:lnTo>
                  <a:lnTo>
                    <a:pt x="1485" y="0"/>
                  </a:lnTo>
                  <a:close/>
                </a:path>
              </a:pathLst>
            </a:custGeom>
            <a:solidFill>
              <a:srgbClr val="FBF2F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object 157"/>
            <p:cNvSpPr/>
            <p:nvPr/>
          </p:nvSpPr>
          <p:spPr>
            <a:xfrm>
              <a:off x="1288973" y="5160201"/>
              <a:ext cx="12065" cy="14604"/>
            </a:xfrm>
            <a:custGeom>
              <a:avLst/>
              <a:gdLst/>
              <a:ahLst/>
              <a:cxnLst/>
              <a:rect l="l" t="t" r="r" b="b"/>
              <a:pathLst>
                <a:path w="12065" h="14604">
                  <a:moveTo>
                    <a:pt x="3035" y="0"/>
                  </a:moveTo>
                  <a:lnTo>
                    <a:pt x="0" y="2209"/>
                  </a:lnTo>
                  <a:lnTo>
                    <a:pt x="88" y="9093"/>
                  </a:lnTo>
                  <a:lnTo>
                    <a:pt x="88" y="13055"/>
                  </a:lnTo>
                  <a:lnTo>
                    <a:pt x="2387" y="14452"/>
                  </a:lnTo>
                  <a:lnTo>
                    <a:pt x="5041" y="11226"/>
                  </a:lnTo>
                  <a:lnTo>
                    <a:pt x="7607" y="7950"/>
                  </a:lnTo>
                  <a:lnTo>
                    <a:pt x="11544" y="3441"/>
                  </a:lnTo>
                  <a:lnTo>
                    <a:pt x="12026" y="2565"/>
                  </a:lnTo>
                  <a:lnTo>
                    <a:pt x="3035" y="0"/>
                  </a:lnTo>
                  <a:close/>
                </a:path>
              </a:pathLst>
            </a:custGeom>
            <a:solidFill>
              <a:srgbClr val="FAE9E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object 158"/>
            <p:cNvSpPr/>
            <p:nvPr/>
          </p:nvSpPr>
          <p:spPr>
            <a:xfrm>
              <a:off x="1214103" y="5160921"/>
              <a:ext cx="12065" cy="13335"/>
            </a:xfrm>
            <a:custGeom>
              <a:avLst/>
              <a:gdLst/>
              <a:ahLst/>
              <a:cxnLst/>
              <a:rect l="l" t="t" r="r" b="b"/>
              <a:pathLst>
                <a:path w="12065" h="13335">
                  <a:moveTo>
                    <a:pt x="10020" y="0"/>
                  </a:moveTo>
                  <a:lnTo>
                    <a:pt x="6502" y="1473"/>
                  </a:lnTo>
                  <a:lnTo>
                    <a:pt x="1168" y="761"/>
                  </a:lnTo>
                  <a:lnTo>
                    <a:pt x="0" y="2158"/>
                  </a:lnTo>
                  <a:lnTo>
                    <a:pt x="368" y="7480"/>
                  </a:lnTo>
                  <a:lnTo>
                    <a:pt x="241" y="9867"/>
                  </a:lnTo>
                  <a:lnTo>
                    <a:pt x="241" y="13030"/>
                  </a:lnTo>
                  <a:lnTo>
                    <a:pt x="3619" y="11302"/>
                  </a:lnTo>
                  <a:lnTo>
                    <a:pt x="5245" y="9232"/>
                  </a:lnTo>
                  <a:lnTo>
                    <a:pt x="8382" y="5486"/>
                  </a:lnTo>
                  <a:lnTo>
                    <a:pt x="12001" y="4279"/>
                  </a:lnTo>
                  <a:lnTo>
                    <a:pt x="10020" y="0"/>
                  </a:lnTo>
                  <a:close/>
                </a:path>
              </a:pathLst>
            </a:custGeom>
            <a:solidFill>
              <a:srgbClr val="FBE6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object 159"/>
            <p:cNvSpPr/>
            <p:nvPr/>
          </p:nvSpPr>
          <p:spPr>
            <a:xfrm>
              <a:off x="1179294" y="5130821"/>
              <a:ext cx="11430" cy="12700"/>
            </a:xfrm>
            <a:custGeom>
              <a:avLst/>
              <a:gdLst/>
              <a:ahLst/>
              <a:cxnLst/>
              <a:rect l="l" t="t" r="r" b="b"/>
              <a:pathLst>
                <a:path w="11430" h="12700">
                  <a:moveTo>
                    <a:pt x="380" y="0"/>
                  </a:moveTo>
                  <a:lnTo>
                    <a:pt x="0" y="342"/>
                  </a:lnTo>
                  <a:lnTo>
                    <a:pt x="152" y="9397"/>
                  </a:lnTo>
                  <a:lnTo>
                    <a:pt x="241" y="10591"/>
                  </a:lnTo>
                  <a:lnTo>
                    <a:pt x="330" y="12471"/>
                  </a:lnTo>
                  <a:lnTo>
                    <a:pt x="4610" y="10121"/>
                  </a:lnTo>
                  <a:lnTo>
                    <a:pt x="6794" y="6667"/>
                  </a:lnTo>
                  <a:lnTo>
                    <a:pt x="10261" y="3454"/>
                  </a:lnTo>
                  <a:lnTo>
                    <a:pt x="10947" y="2463"/>
                  </a:lnTo>
                  <a:lnTo>
                    <a:pt x="10566" y="546"/>
                  </a:lnTo>
                  <a:lnTo>
                    <a:pt x="9207" y="888"/>
                  </a:lnTo>
                  <a:lnTo>
                    <a:pt x="380" y="0"/>
                  </a:lnTo>
                  <a:close/>
                </a:path>
              </a:pathLst>
            </a:custGeom>
            <a:solidFill>
              <a:srgbClr val="F7E6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object 160"/>
            <p:cNvSpPr/>
            <p:nvPr/>
          </p:nvSpPr>
          <p:spPr>
            <a:xfrm>
              <a:off x="1139065" y="5098915"/>
              <a:ext cx="12700" cy="13970"/>
            </a:xfrm>
            <a:custGeom>
              <a:avLst/>
              <a:gdLst/>
              <a:ahLst/>
              <a:cxnLst/>
              <a:rect l="l" t="t" r="r" b="b"/>
              <a:pathLst>
                <a:path w="12700" h="13970">
                  <a:moveTo>
                    <a:pt x="1689" y="0"/>
                  </a:moveTo>
                  <a:lnTo>
                    <a:pt x="0" y="5486"/>
                  </a:lnTo>
                  <a:lnTo>
                    <a:pt x="368" y="8864"/>
                  </a:lnTo>
                  <a:lnTo>
                    <a:pt x="914" y="13461"/>
                  </a:lnTo>
                  <a:lnTo>
                    <a:pt x="2273" y="12623"/>
                  </a:lnTo>
                  <a:lnTo>
                    <a:pt x="12560" y="3771"/>
                  </a:lnTo>
                  <a:lnTo>
                    <a:pt x="11595" y="2082"/>
                  </a:lnTo>
                  <a:lnTo>
                    <a:pt x="10071" y="1841"/>
                  </a:lnTo>
                  <a:lnTo>
                    <a:pt x="8547" y="1346"/>
                  </a:lnTo>
                  <a:lnTo>
                    <a:pt x="4876" y="1409"/>
                  </a:lnTo>
                  <a:lnTo>
                    <a:pt x="1689" y="0"/>
                  </a:lnTo>
                  <a:close/>
                </a:path>
              </a:pathLst>
            </a:custGeom>
            <a:solidFill>
              <a:srgbClr val="F8EBE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object 161"/>
            <p:cNvSpPr/>
            <p:nvPr/>
          </p:nvSpPr>
          <p:spPr>
            <a:xfrm>
              <a:off x="1288493" y="5100205"/>
              <a:ext cx="12700" cy="12065"/>
            </a:xfrm>
            <a:custGeom>
              <a:avLst/>
              <a:gdLst/>
              <a:ahLst/>
              <a:cxnLst/>
              <a:rect l="l" t="t" r="r" b="b"/>
              <a:pathLst>
                <a:path w="12700" h="12064">
                  <a:moveTo>
                    <a:pt x="2489" y="0"/>
                  </a:moveTo>
                  <a:lnTo>
                    <a:pt x="1168" y="749"/>
                  </a:lnTo>
                  <a:lnTo>
                    <a:pt x="1574" y="3352"/>
                  </a:lnTo>
                  <a:lnTo>
                    <a:pt x="2019" y="5969"/>
                  </a:lnTo>
                  <a:lnTo>
                    <a:pt x="0" y="9791"/>
                  </a:lnTo>
                  <a:lnTo>
                    <a:pt x="4457" y="11760"/>
                  </a:lnTo>
                  <a:lnTo>
                    <a:pt x="6286" y="7975"/>
                  </a:lnTo>
                  <a:lnTo>
                    <a:pt x="9639" y="4711"/>
                  </a:lnTo>
                  <a:lnTo>
                    <a:pt x="11798" y="3657"/>
                  </a:lnTo>
                  <a:lnTo>
                    <a:pt x="12611" y="609"/>
                  </a:lnTo>
                  <a:lnTo>
                    <a:pt x="9715" y="469"/>
                  </a:lnTo>
                  <a:lnTo>
                    <a:pt x="7302" y="457"/>
                  </a:lnTo>
                  <a:lnTo>
                    <a:pt x="4889" y="241"/>
                  </a:lnTo>
                  <a:lnTo>
                    <a:pt x="2489" y="0"/>
                  </a:lnTo>
                  <a:close/>
                </a:path>
              </a:pathLst>
            </a:custGeom>
            <a:solidFill>
              <a:srgbClr val="FCF1F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object 162"/>
            <p:cNvSpPr/>
            <p:nvPr/>
          </p:nvSpPr>
          <p:spPr>
            <a:xfrm>
              <a:off x="1212712" y="5008160"/>
              <a:ext cx="10160" cy="12065"/>
            </a:xfrm>
            <a:custGeom>
              <a:avLst/>
              <a:gdLst/>
              <a:ahLst/>
              <a:cxnLst/>
              <a:rect l="l" t="t" r="r" b="b"/>
              <a:pathLst>
                <a:path w="10159" h="12064">
                  <a:moveTo>
                    <a:pt x="5676" y="0"/>
                  </a:moveTo>
                  <a:lnTo>
                    <a:pt x="4635" y="4051"/>
                  </a:lnTo>
                  <a:lnTo>
                    <a:pt x="4508" y="5080"/>
                  </a:lnTo>
                  <a:lnTo>
                    <a:pt x="1917" y="5994"/>
                  </a:lnTo>
                  <a:lnTo>
                    <a:pt x="0" y="6197"/>
                  </a:lnTo>
                  <a:lnTo>
                    <a:pt x="1092" y="9906"/>
                  </a:lnTo>
                  <a:lnTo>
                    <a:pt x="2209" y="10998"/>
                  </a:lnTo>
                  <a:lnTo>
                    <a:pt x="5537" y="11899"/>
                  </a:lnTo>
                  <a:lnTo>
                    <a:pt x="6845" y="11226"/>
                  </a:lnTo>
                  <a:lnTo>
                    <a:pt x="9512" y="8128"/>
                  </a:lnTo>
                  <a:lnTo>
                    <a:pt x="8763" y="5829"/>
                  </a:lnTo>
                  <a:lnTo>
                    <a:pt x="9525" y="4102"/>
                  </a:lnTo>
                  <a:lnTo>
                    <a:pt x="9550" y="2451"/>
                  </a:lnTo>
                  <a:lnTo>
                    <a:pt x="9474" y="1079"/>
                  </a:lnTo>
                  <a:lnTo>
                    <a:pt x="5676" y="0"/>
                  </a:lnTo>
                  <a:close/>
                </a:path>
              </a:pathLst>
            </a:custGeom>
            <a:solidFill>
              <a:srgbClr val="DE3D3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object 163"/>
            <p:cNvSpPr/>
            <p:nvPr/>
          </p:nvSpPr>
          <p:spPr>
            <a:xfrm>
              <a:off x="1188013" y="4996258"/>
              <a:ext cx="6350" cy="6985"/>
            </a:xfrm>
            <a:custGeom>
              <a:avLst/>
              <a:gdLst/>
              <a:ahLst/>
              <a:cxnLst/>
              <a:rect l="l" t="t" r="r" b="b"/>
              <a:pathLst>
                <a:path w="6350" h="6985">
                  <a:moveTo>
                    <a:pt x="609" y="0"/>
                  </a:moveTo>
                  <a:lnTo>
                    <a:pt x="0" y="1219"/>
                  </a:lnTo>
                  <a:lnTo>
                    <a:pt x="152" y="2768"/>
                  </a:lnTo>
                  <a:lnTo>
                    <a:pt x="406" y="5041"/>
                  </a:lnTo>
                  <a:lnTo>
                    <a:pt x="1460" y="6616"/>
                  </a:lnTo>
                  <a:lnTo>
                    <a:pt x="4089" y="6756"/>
                  </a:lnTo>
                  <a:lnTo>
                    <a:pt x="6134" y="6883"/>
                  </a:lnTo>
                  <a:lnTo>
                    <a:pt x="6337" y="5803"/>
                  </a:lnTo>
                  <a:lnTo>
                    <a:pt x="6248" y="1676"/>
                  </a:lnTo>
                  <a:lnTo>
                    <a:pt x="5156" y="266"/>
                  </a:lnTo>
                  <a:lnTo>
                    <a:pt x="2679" y="215"/>
                  </a:lnTo>
                  <a:lnTo>
                    <a:pt x="609" y="0"/>
                  </a:lnTo>
                  <a:close/>
                </a:path>
              </a:pathLst>
            </a:custGeom>
            <a:solidFill>
              <a:srgbClr val="DE373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object 164"/>
            <p:cNvSpPr/>
            <p:nvPr/>
          </p:nvSpPr>
          <p:spPr>
            <a:xfrm>
              <a:off x="1233981" y="5011242"/>
              <a:ext cx="6350" cy="6985"/>
            </a:xfrm>
            <a:custGeom>
              <a:avLst/>
              <a:gdLst/>
              <a:ahLst/>
              <a:cxnLst/>
              <a:rect l="l" t="t" r="r" b="b"/>
              <a:pathLst>
                <a:path w="6350" h="6985">
                  <a:moveTo>
                    <a:pt x="5016" y="0"/>
                  </a:moveTo>
                  <a:lnTo>
                    <a:pt x="0" y="50"/>
                  </a:lnTo>
                  <a:lnTo>
                    <a:pt x="304" y="1625"/>
                  </a:lnTo>
                  <a:lnTo>
                    <a:pt x="317" y="3314"/>
                  </a:lnTo>
                  <a:lnTo>
                    <a:pt x="139" y="5206"/>
                  </a:lnTo>
                  <a:lnTo>
                    <a:pt x="571" y="6515"/>
                  </a:lnTo>
                  <a:lnTo>
                    <a:pt x="3098" y="6527"/>
                  </a:lnTo>
                  <a:lnTo>
                    <a:pt x="5499" y="6565"/>
                  </a:lnTo>
                  <a:lnTo>
                    <a:pt x="6159" y="5486"/>
                  </a:lnTo>
                  <a:lnTo>
                    <a:pt x="6108" y="3390"/>
                  </a:lnTo>
                  <a:lnTo>
                    <a:pt x="6070" y="1041"/>
                  </a:lnTo>
                  <a:lnTo>
                    <a:pt x="5016" y="0"/>
                  </a:lnTo>
                  <a:close/>
                </a:path>
              </a:pathLst>
            </a:custGeom>
            <a:solidFill>
              <a:srgbClr val="DE353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object 165"/>
            <p:cNvSpPr/>
            <p:nvPr/>
          </p:nvSpPr>
          <p:spPr>
            <a:xfrm>
              <a:off x="1287717" y="5001084"/>
              <a:ext cx="9525" cy="13335"/>
            </a:xfrm>
            <a:custGeom>
              <a:avLst/>
              <a:gdLst/>
              <a:ahLst/>
              <a:cxnLst/>
              <a:rect l="l" t="t" r="r" b="b"/>
              <a:pathLst>
                <a:path w="9525" h="13335">
                  <a:moveTo>
                    <a:pt x="9118" y="0"/>
                  </a:moveTo>
                  <a:lnTo>
                    <a:pt x="3619" y="25"/>
                  </a:lnTo>
                  <a:lnTo>
                    <a:pt x="3517" y="2387"/>
                  </a:lnTo>
                  <a:lnTo>
                    <a:pt x="3606" y="4406"/>
                  </a:lnTo>
                  <a:lnTo>
                    <a:pt x="3657" y="6134"/>
                  </a:lnTo>
                  <a:lnTo>
                    <a:pt x="3581" y="7785"/>
                  </a:lnTo>
                  <a:lnTo>
                    <a:pt x="952" y="9601"/>
                  </a:lnTo>
                  <a:lnTo>
                    <a:pt x="0" y="10934"/>
                  </a:lnTo>
                  <a:lnTo>
                    <a:pt x="2438" y="12827"/>
                  </a:lnTo>
                  <a:lnTo>
                    <a:pt x="3657" y="12509"/>
                  </a:lnTo>
                  <a:lnTo>
                    <a:pt x="7086" y="9791"/>
                  </a:lnTo>
                  <a:lnTo>
                    <a:pt x="8255" y="7442"/>
                  </a:lnTo>
                  <a:lnTo>
                    <a:pt x="7607" y="3860"/>
                  </a:lnTo>
                  <a:lnTo>
                    <a:pt x="6972" y="2984"/>
                  </a:lnTo>
                  <a:lnTo>
                    <a:pt x="9118" y="0"/>
                  </a:lnTo>
                  <a:close/>
                </a:path>
              </a:pathLst>
            </a:custGeom>
            <a:solidFill>
              <a:srgbClr val="DE3A3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object 166"/>
            <p:cNvSpPr/>
            <p:nvPr/>
          </p:nvSpPr>
          <p:spPr>
            <a:xfrm>
              <a:off x="1193866" y="4818991"/>
              <a:ext cx="106680" cy="158750"/>
            </a:xfrm>
            <a:custGeom>
              <a:avLst/>
              <a:gdLst/>
              <a:ahLst/>
              <a:cxnLst/>
              <a:rect l="l" t="t" r="r" b="b"/>
              <a:pathLst>
                <a:path w="106680" h="158750">
                  <a:moveTo>
                    <a:pt x="32969" y="149860"/>
                  </a:moveTo>
                  <a:lnTo>
                    <a:pt x="31965" y="149860"/>
                  </a:lnTo>
                  <a:lnTo>
                    <a:pt x="32410" y="151130"/>
                  </a:lnTo>
                  <a:lnTo>
                    <a:pt x="19951" y="151130"/>
                  </a:lnTo>
                  <a:lnTo>
                    <a:pt x="18414" y="153670"/>
                  </a:lnTo>
                  <a:lnTo>
                    <a:pt x="18427" y="156210"/>
                  </a:lnTo>
                  <a:lnTo>
                    <a:pt x="20904" y="157480"/>
                  </a:lnTo>
                  <a:lnTo>
                    <a:pt x="22161" y="158750"/>
                  </a:lnTo>
                  <a:lnTo>
                    <a:pt x="83997" y="158750"/>
                  </a:lnTo>
                  <a:lnTo>
                    <a:pt x="84969" y="157480"/>
                  </a:lnTo>
                  <a:lnTo>
                    <a:pt x="24396" y="157480"/>
                  </a:lnTo>
                  <a:lnTo>
                    <a:pt x="24244" y="156210"/>
                  </a:lnTo>
                  <a:lnTo>
                    <a:pt x="24180" y="154940"/>
                  </a:lnTo>
                  <a:lnTo>
                    <a:pt x="37236" y="154940"/>
                  </a:lnTo>
                  <a:lnTo>
                    <a:pt x="37007" y="153670"/>
                  </a:lnTo>
                  <a:lnTo>
                    <a:pt x="86169" y="153670"/>
                  </a:lnTo>
                  <a:lnTo>
                    <a:pt x="86182" y="152400"/>
                  </a:lnTo>
                  <a:lnTo>
                    <a:pt x="33972" y="152400"/>
                  </a:lnTo>
                  <a:lnTo>
                    <a:pt x="33367" y="150998"/>
                  </a:lnTo>
                  <a:lnTo>
                    <a:pt x="32969" y="149860"/>
                  </a:lnTo>
                  <a:close/>
                </a:path>
                <a:path w="106680" h="158750">
                  <a:moveTo>
                    <a:pt x="27419" y="156210"/>
                  </a:moveTo>
                  <a:lnTo>
                    <a:pt x="25247" y="156210"/>
                  </a:lnTo>
                  <a:lnTo>
                    <a:pt x="25133" y="157480"/>
                  </a:lnTo>
                  <a:lnTo>
                    <a:pt x="27635" y="157480"/>
                  </a:lnTo>
                  <a:lnTo>
                    <a:pt x="27419" y="156210"/>
                  </a:lnTo>
                  <a:close/>
                </a:path>
                <a:path w="106680" h="158750">
                  <a:moveTo>
                    <a:pt x="30111" y="154940"/>
                  </a:moveTo>
                  <a:lnTo>
                    <a:pt x="28473" y="154940"/>
                  </a:lnTo>
                  <a:lnTo>
                    <a:pt x="28511" y="156210"/>
                  </a:lnTo>
                  <a:lnTo>
                    <a:pt x="28320" y="157480"/>
                  </a:lnTo>
                  <a:lnTo>
                    <a:pt x="30530" y="157480"/>
                  </a:lnTo>
                  <a:lnTo>
                    <a:pt x="30289" y="156210"/>
                  </a:lnTo>
                  <a:lnTo>
                    <a:pt x="30111" y="154940"/>
                  </a:lnTo>
                  <a:close/>
                </a:path>
                <a:path w="106680" h="158750">
                  <a:moveTo>
                    <a:pt x="32931" y="154940"/>
                  </a:moveTo>
                  <a:lnTo>
                    <a:pt x="30937" y="154940"/>
                  </a:lnTo>
                  <a:lnTo>
                    <a:pt x="31457" y="156210"/>
                  </a:lnTo>
                  <a:lnTo>
                    <a:pt x="31749" y="156210"/>
                  </a:lnTo>
                  <a:lnTo>
                    <a:pt x="31749" y="157480"/>
                  </a:lnTo>
                  <a:lnTo>
                    <a:pt x="33273" y="157480"/>
                  </a:lnTo>
                  <a:lnTo>
                    <a:pt x="32931" y="154940"/>
                  </a:lnTo>
                  <a:close/>
                </a:path>
                <a:path w="106680" h="158750">
                  <a:moveTo>
                    <a:pt x="36017" y="154940"/>
                  </a:moveTo>
                  <a:lnTo>
                    <a:pt x="34594" y="154940"/>
                  </a:lnTo>
                  <a:lnTo>
                    <a:pt x="34963" y="157480"/>
                  </a:lnTo>
                  <a:lnTo>
                    <a:pt x="36144" y="157480"/>
                  </a:lnTo>
                  <a:lnTo>
                    <a:pt x="36055" y="156210"/>
                  </a:lnTo>
                  <a:lnTo>
                    <a:pt x="36017" y="154940"/>
                  </a:lnTo>
                  <a:close/>
                </a:path>
                <a:path w="106680" h="158750">
                  <a:moveTo>
                    <a:pt x="38874" y="154940"/>
                  </a:moveTo>
                  <a:lnTo>
                    <a:pt x="37274" y="154940"/>
                  </a:lnTo>
                  <a:lnTo>
                    <a:pt x="37998" y="156210"/>
                  </a:lnTo>
                  <a:lnTo>
                    <a:pt x="38252" y="157480"/>
                  </a:lnTo>
                  <a:lnTo>
                    <a:pt x="39103" y="157480"/>
                  </a:lnTo>
                  <a:lnTo>
                    <a:pt x="38874" y="154940"/>
                  </a:lnTo>
                  <a:close/>
                </a:path>
                <a:path w="106680" h="158750">
                  <a:moveTo>
                    <a:pt x="41744" y="154940"/>
                  </a:moveTo>
                  <a:lnTo>
                    <a:pt x="40449" y="154940"/>
                  </a:lnTo>
                  <a:lnTo>
                    <a:pt x="40906" y="156210"/>
                  </a:lnTo>
                  <a:lnTo>
                    <a:pt x="41224" y="157480"/>
                  </a:lnTo>
                  <a:lnTo>
                    <a:pt x="42341" y="157480"/>
                  </a:lnTo>
                  <a:lnTo>
                    <a:pt x="41948" y="156210"/>
                  </a:lnTo>
                  <a:lnTo>
                    <a:pt x="41744" y="154940"/>
                  </a:lnTo>
                  <a:close/>
                </a:path>
                <a:path w="106680" h="158750">
                  <a:moveTo>
                    <a:pt x="45567" y="154940"/>
                  </a:moveTo>
                  <a:lnTo>
                    <a:pt x="43865" y="154940"/>
                  </a:lnTo>
                  <a:lnTo>
                    <a:pt x="44195" y="156210"/>
                  </a:lnTo>
                  <a:lnTo>
                    <a:pt x="44030" y="157480"/>
                  </a:lnTo>
                  <a:lnTo>
                    <a:pt x="45211" y="157480"/>
                  </a:lnTo>
                  <a:lnTo>
                    <a:pt x="45364" y="156210"/>
                  </a:lnTo>
                  <a:lnTo>
                    <a:pt x="45567" y="154940"/>
                  </a:lnTo>
                  <a:close/>
                </a:path>
                <a:path w="106680" h="158750">
                  <a:moveTo>
                    <a:pt x="48120" y="156210"/>
                  </a:moveTo>
                  <a:lnTo>
                    <a:pt x="47548" y="156210"/>
                  </a:lnTo>
                  <a:lnTo>
                    <a:pt x="47447" y="157480"/>
                  </a:lnTo>
                  <a:lnTo>
                    <a:pt x="48158" y="157480"/>
                  </a:lnTo>
                  <a:lnTo>
                    <a:pt x="48120" y="156210"/>
                  </a:lnTo>
                  <a:close/>
                </a:path>
                <a:path w="106680" h="158750">
                  <a:moveTo>
                    <a:pt x="51130" y="154940"/>
                  </a:moveTo>
                  <a:lnTo>
                    <a:pt x="49961" y="154940"/>
                  </a:lnTo>
                  <a:lnTo>
                    <a:pt x="50368" y="156210"/>
                  </a:lnTo>
                  <a:lnTo>
                    <a:pt x="50088" y="157480"/>
                  </a:lnTo>
                  <a:lnTo>
                    <a:pt x="51015" y="157480"/>
                  </a:lnTo>
                  <a:lnTo>
                    <a:pt x="51130" y="154940"/>
                  </a:lnTo>
                  <a:close/>
                </a:path>
                <a:path w="106680" h="158750">
                  <a:moveTo>
                    <a:pt x="53251" y="154940"/>
                  </a:moveTo>
                  <a:lnTo>
                    <a:pt x="52171" y="154940"/>
                  </a:lnTo>
                  <a:lnTo>
                    <a:pt x="52908" y="156210"/>
                  </a:lnTo>
                  <a:lnTo>
                    <a:pt x="52565" y="157480"/>
                  </a:lnTo>
                  <a:lnTo>
                    <a:pt x="53454" y="157480"/>
                  </a:lnTo>
                  <a:lnTo>
                    <a:pt x="53289" y="156210"/>
                  </a:lnTo>
                  <a:lnTo>
                    <a:pt x="53251" y="154940"/>
                  </a:lnTo>
                  <a:close/>
                </a:path>
                <a:path w="106680" h="158750">
                  <a:moveTo>
                    <a:pt x="55549" y="153670"/>
                  </a:moveTo>
                  <a:lnTo>
                    <a:pt x="55206" y="153670"/>
                  </a:lnTo>
                  <a:lnTo>
                    <a:pt x="55117" y="156210"/>
                  </a:lnTo>
                  <a:lnTo>
                    <a:pt x="55194" y="157480"/>
                  </a:lnTo>
                  <a:lnTo>
                    <a:pt x="56019" y="157480"/>
                  </a:lnTo>
                  <a:lnTo>
                    <a:pt x="55829" y="156210"/>
                  </a:lnTo>
                  <a:lnTo>
                    <a:pt x="55613" y="154940"/>
                  </a:lnTo>
                  <a:lnTo>
                    <a:pt x="55371" y="154940"/>
                  </a:lnTo>
                  <a:lnTo>
                    <a:pt x="55549" y="153670"/>
                  </a:lnTo>
                  <a:close/>
                </a:path>
                <a:path w="106680" h="158750">
                  <a:moveTo>
                    <a:pt x="58610" y="156210"/>
                  </a:moveTo>
                  <a:lnTo>
                    <a:pt x="58089" y="156210"/>
                  </a:lnTo>
                  <a:lnTo>
                    <a:pt x="57988" y="157480"/>
                  </a:lnTo>
                  <a:lnTo>
                    <a:pt x="58940" y="157480"/>
                  </a:lnTo>
                  <a:lnTo>
                    <a:pt x="58610" y="156210"/>
                  </a:lnTo>
                  <a:close/>
                </a:path>
                <a:path w="106680" h="158750">
                  <a:moveTo>
                    <a:pt x="61277" y="154940"/>
                  </a:moveTo>
                  <a:lnTo>
                    <a:pt x="60426" y="154940"/>
                  </a:lnTo>
                  <a:lnTo>
                    <a:pt x="60477" y="156210"/>
                  </a:lnTo>
                  <a:lnTo>
                    <a:pt x="60896" y="156210"/>
                  </a:lnTo>
                  <a:lnTo>
                    <a:pt x="60871" y="157480"/>
                  </a:lnTo>
                  <a:lnTo>
                    <a:pt x="61633" y="157480"/>
                  </a:lnTo>
                  <a:lnTo>
                    <a:pt x="61493" y="156210"/>
                  </a:lnTo>
                  <a:lnTo>
                    <a:pt x="61277" y="154940"/>
                  </a:lnTo>
                  <a:close/>
                </a:path>
                <a:path w="106680" h="158750">
                  <a:moveTo>
                    <a:pt x="64046" y="154940"/>
                  </a:moveTo>
                  <a:lnTo>
                    <a:pt x="63474" y="154940"/>
                  </a:lnTo>
                  <a:lnTo>
                    <a:pt x="63614" y="156210"/>
                  </a:lnTo>
                  <a:lnTo>
                    <a:pt x="63588" y="157480"/>
                  </a:lnTo>
                  <a:lnTo>
                    <a:pt x="64160" y="157480"/>
                  </a:lnTo>
                  <a:lnTo>
                    <a:pt x="64046" y="154940"/>
                  </a:lnTo>
                  <a:close/>
                </a:path>
                <a:path w="106680" h="158750">
                  <a:moveTo>
                    <a:pt x="66547" y="153670"/>
                  </a:moveTo>
                  <a:lnTo>
                    <a:pt x="66090" y="153670"/>
                  </a:lnTo>
                  <a:lnTo>
                    <a:pt x="65722" y="154940"/>
                  </a:lnTo>
                  <a:lnTo>
                    <a:pt x="65811" y="156210"/>
                  </a:lnTo>
                  <a:lnTo>
                    <a:pt x="66166" y="157480"/>
                  </a:lnTo>
                  <a:lnTo>
                    <a:pt x="66725" y="157480"/>
                  </a:lnTo>
                  <a:lnTo>
                    <a:pt x="66624" y="156210"/>
                  </a:lnTo>
                  <a:lnTo>
                    <a:pt x="66281" y="156210"/>
                  </a:lnTo>
                  <a:lnTo>
                    <a:pt x="66141" y="154940"/>
                  </a:lnTo>
                  <a:lnTo>
                    <a:pt x="66814" y="154940"/>
                  </a:lnTo>
                  <a:lnTo>
                    <a:pt x="66547" y="153670"/>
                  </a:lnTo>
                  <a:close/>
                </a:path>
                <a:path w="106680" h="158750">
                  <a:moveTo>
                    <a:pt x="69443" y="154940"/>
                  </a:moveTo>
                  <a:lnTo>
                    <a:pt x="68376" y="154940"/>
                  </a:lnTo>
                  <a:lnTo>
                    <a:pt x="68630" y="156210"/>
                  </a:lnTo>
                  <a:lnTo>
                    <a:pt x="68541" y="157480"/>
                  </a:lnTo>
                  <a:lnTo>
                    <a:pt x="69900" y="157480"/>
                  </a:lnTo>
                  <a:lnTo>
                    <a:pt x="69443" y="154940"/>
                  </a:lnTo>
                  <a:close/>
                </a:path>
                <a:path w="106680" h="158750">
                  <a:moveTo>
                    <a:pt x="72605" y="154940"/>
                  </a:moveTo>
                  <a:lnTo>
                    <a:pt x="71640" y="154940"/>
                  </a:lnTo>
                  <a:lnTo>
                    <a:pt x="71704" y="156210"/>
                  </a:lnTo>
                  <a:lnTo>
                    <a:pt x="71412" y="157480"/>
                  </a:lnTo>
                  <a:lnTo>
                    <a:pt x="72669" y="157480"/>
                  </a:lnTo>
                  <a:lnTo>
                    <a:pt x="72605" y="154940"/>
                  </a:lnTo>
                  <a:close/>
                </a:path>
                <a:path w="106680" h="158750">
                  <a:moveTo>
                    <a:pt x="77088" y="154940"/>
                  </a:moveTo>
                  <a:lnTo>
                    <a:pt x="74167" y="154940"/>
                  </a:lnTo>
                  <a:lnTo>
                    <a:pt x="74193" y="156210"/>
                  </a:lnTo>
                  <a:lnTo>
                    <a:pt x="74333" y="156210"/>
                  </a:lnTo>
                  <a:lnTo>
                    <a:pt x="74409" y="157480"/>
                  </a:lnTo>
                  <a:lnTo>
                    <a:pt x="76695" y="157480"/>
                  </a:lnTo>
                  <a:lnTo>
                    <a:pt x="76860" y="156210"/>
                  </a:lnTo>
                  <a:lnTo>
                    <a:pt x="77088" y="154940"/>
                  </a:lnTo>
                  <a:close/>
                </a:path>
                <a:path w="106680" h="158750">
                  <a:moveTo>
                    <a:pt x="80822" y="156210"/>
                  </a:moveTo>
                  <a:lnTo>
                    <a:pt x="78701" y="156210"/>
                  </a:lnTo>
                  <a:lnTo>
                    <a:pt x="78358" y="157480"/>
                  </a:lnTo>
                  <a:lnTo>
                    <a:pt x="80263" y="157480"/>
                  </a:lnTo>
                  <a:lnTo>
                    <a:pt x="80822" y="156210"/>
                  </a:lnTo>
                  <a:close/>
                </a:path>
                <a:path w="106680" h="158750">
                  <a:moveTo>
                    <a:pt x="86271" y="153670"/>
                  </a:moveTo>
                  <a:lnTo>
                    <a:pt x="75095" y="153670"/>
                  </a:lnTo>
                  <a:lnTo>
                    <a:pt x="74929" y="154940"/>
                  </a:lnTo>
                  <a:lnTo>
                    <a:pt x="82016" y="154940"/>
                  </a:lnTo>
                  <a:lnTo>
                    <a:pt x="81737" y="156210"/>
                  </a:lnTo>
                  <a:lnTo>
                    <a:pt x="81330" y="157480"/>
                  </a:lnTo>
                  <a:lnTo>
                    <a:pt x="84969" y="157480"/>
                  </a:lnTo>
                  <a:lnTo>
                    <a:pt x="85940" y="156210"/>
                  </a:lnTo>
                  <a:lnTo>
                    <a:pt x="86525" y="154940"/>
                  </a:lnTo>
                  <a:lnTo>
                    <a:pt x="86271" y="153670"/>
                  </a:lnTo>
                  <a:close/>
                </a:path>
                <a:path w="106680" h="158750">
                  <a:moveTo>
                    <a:pt x="27228" y="154940"/>
                  </a:moveTo>
                  <a:lnTo>
                    <a:pt x="25438" y="154940"/>
                  </a:lnTo>
                  <a:lnTo>
                    <a:pt x="25336" y="156210"/>
                  </a:lnTo>
                  <a:lnTo>
                    <a:pt x="27304" y="156210"/>
                  </a:lnTo>
                  <a:lnTo>
                    <a:pt x="27228" y="154940"/>
                  </a:lnTo>
                  <a:close/>
                </a:path>
                <a:path w="106680" h="158750">
                  <a:moveTo>
                    <a:pt x="48183" y="154940"/>
                  </a:moveTo>
                  <a:lnTo>
                    <a:pt x="47523" y="154940"/>
                  </a:lnTo>
                  <a:lnTo>
                    <a:pt x="47688" y="156210"/>
                  </a:lnTo>
                  <a:lnTo>
                    <a:pt x="48082" y="156210"/>
                  </a:lnTo>
                  <a:lnTo>
                    <a:pt x="48183" y="154940"/>
                  </a:lnTo>
                  <a:close/>
                </a:path>
                <a:path w="106680" h="158750">
                  <a:moveTo>
                    <a:pt x="58508" y="154940"/>
                  </a:moveTo>
                  <a:lnTo>
                    <a:pt x="57937" y="154940"/>
                  </a:lnTo>
                  <a:lnTo>
                    <a:pt x="58102" y="156210"/>
                  </a:lnTo>
                  <a:lnTo>
                    <a:pt x="58432" y="156210"/>
                  </a:lnTo>
                  <a:lnTo>
                    <a:pt x="58508" y="154940"/>
                  </a:lnTo>
                  <a:close/>
                </a:path>
                <a:path w="106680" h="158750">
                  <a:moveTo>
                    <a:pt x="80975" y="154940"/>
                  </a:moveTo>
                  <a:lnTo>
                    <a:pt x="78460" y="154940"/>
                  </a:lnTo>
                  <a:lnTo>
                    <a:pt x="78612" y="156210"/>
                  </a:lnTo>
                  <a:lnTo>
                    <a:pt x="81000" y="156210"/>
                  </a:lnTo>
                  <a:lnTo>
                    <a:pt x="80975" y="154940"/>
                  </a:lnTo>
                  <a:close/>
                </a:path>
                <a:path w="106680" h="158750">
                  <a:moveTo>
                    <a:pt x="38849" y="153670"/>
                  </a:moveTo>
                  <a:lnTo>
                    <a:pt x="38099" y="153670"/>
                  </a:lnTo>
                  <a:lnTo>
                    <a:pt x="37236" y="154940"/>
                  </a:lnTo>
                  <a:lnTo>
                    <a:pt x="39382" y="154940"/>
                  </a:lnTo>
                  <a:lnTo>
                    <a:pt x="38849" y="153670"/>
                  </a:lnTo>
                  <a:close/>
                </a:path>
                <a:path w="106680" h="158750">
                  <a:moveTo>
                    <a:pt x="41084" y="153670"/>
                  </a:moveTo>
                  <a:lnTo>
                    <a:pt x="40004" y="153670"/>
                  </a:lnTo>
                  <a:lnTo>
                    <a:pt x="39382" y="154940"/>
                  </a:lnTo>
                  <a:lnTo>
                    <a:pt x="41236" y="154940"/>
                  </a:lnTo>
                  <a:lnTo>
                    <a:pt x="41084" y="153670"/>
                  </a:lnTo>
                  <a:close/>
                </a:path>
                <a:path w="106680" h="158750">
                  <a:moveTo>
                    <a:pt x="42456" y="153670"/>
                  </a:moveTo>
                  <a:lnTo>
                    <a:pt x="41909" y="153670"/>
                  </a:lnTo>
                  <a:lnTo>
                    <a:pt x="41236" y="154940"/>
                  </a:lnTo>
                  <a:lnTo>
                    <a:pt x="42646" y="154940"/>
                  </a:lnTo>
                  <a:lnTo>
                    <a:pt x="42456" y="153670"/>
                  </a:lnTo>
                  <a:close/>
                </a:path>
                <a:path w="106680" h="158750">
                  <a:moveTo>
                    <a:pt x="42964" y="153670"/>
                  </a:moveTo>
                  <a:lnTo>
                    <a:pt x="42646" y="154940"/>
                  </a:lnTo>
                  <a:lnTo>
                    <a:pt x="43192" y="154940"/>
                  </a:lnTo>
                  <a:lnTo>
                    <a:pt x="42964" y="153670"/>
                  </a:lnTo>
                  <a:close/>
                </a:path>
                <a:path w="106680" h="158750">
                  <a:moveTo>
                    <a:pt x="45021" y="153670"/>
                  </a:moveTo>
                  <a:lnTo>
                    <a:pt x="44449" y="153670"/>
                  </a:lnTo>
                  <a:lnTo>
                    <a:pt x="44132" y="154940"/>
                  </a:lnTo>
                  <a:lnTo>
                    <a:pt x="45224" y="154940"/>
                  </a:lnTo>
                  <a:lnTo>
                    <a:pt x="45021" y="153670"/>
                  </a:lnTo>
                  <a:close/>
                </a:path>
                <a:path w="106680" h="158750">
                  <a:moveTo>
                    <a:pt x="47586" y="153670"/>
                  </a:moveTo>
                  <a:lnTo>
                    <a:pt x="46875" y="153670"/>
                  </a:lnTo>
                  <a:lnTo>
                    <a:pt x="46278" y="154940"/>
                  </a:lnTo>
                  <a:lnTo>
                    <a:pt x="47688" y="154940"/>
                  </a:lnTo>
                  <a:lnTo>
                    <a:pt x="47586" y="153670"/>
                  </a:lnTo>
                  <a:close/>
                </a:path>
                <a:path w="106680" h="158750">
                  <a:moveTo>
                    <a:pt x="50368" y="153670"/>
                  </a:moveTo>
                  <a:lnTo>
                    <a:pt x="49148" y="153670"/>
                  </a:lnTo>
                  <a:lnTo>
                    <a:pt x="48767" y="154940"/>
                  </a:lnTo>
                  <a:lnTo>
                    <a:pt x="50114" y="154940"/>
                  </a:lnTo>
                  <a:lnTo>
                    <a:pt x="50368" y="153670"/>
                  </a:lnTo>
                  <a:close/>
                </a:path>
                <a:path w="106680" h="158750">
                  <a:moveTo>
                    <a:pt x="52946" y="153670"/>
                  </a:moveTo>
                  <a:lnTo>
                    <a:pt x="52654" y="153670"/>
                  </a:lnTo>
                  <a:lnTo>
                    <a:pt x="52501" y="154940"/>
                  </a:lnTo>
                  <a:lnTo>
                    <a:pt x="52768" y="154940"/>
                  </a:lnTo>
                  <a:lnTo>
                    <a:pt x="52946" y="153670"/>
                  </a:lnTo>
                  <a:close/>
                </a:path>
                <a:path w="106680" h="158750">
                  <a:moveTo>
                    <a:pt x="57810" y="153670"/>
                  </a:moveTo>
                  <a:lnTo>
                    <a:pt x="57149" y="154940"/>
                  </a:lnTo>
                  <a:lnTo>
                    <a:pt x="58102" y="154940"/>
                  </a:lnTo>
                  <a:lnTo>
                    <a:pt x="57810" y="153670"/>
                  </a:lnTo>
                  <a:close/>
                </a:path>
                <a:path w="106680" h="158750">
                  <a:moveTo>
                    <a:pt x="60299" y="153670"/>
                  </a:moveTo>
                  <a:lnTo>
                    <a:pt x="59740" y="153670"/>
                  </a:lnTo>
                  <a:lnTo>
                    <a:pt x="59639" y="154940"/>
                  </a:lnTo>
                  <a:lnTo>
                    <a:pt x="60439" y="154940"/>
                  </a:lnTo>
                  <a:lnTo>
                    <a:pt x="60299" y="153670"/>
                  </a:lnTo>
                  <a:close/>
                </a:path>
                <a:path w="106680" h="158750">
                  <a:moveTo>
                    <a:pt x="62509" y="153670"/>
                  </a:moveTo>
                  <a:lnTo>
                    <a:pt x="62077" y="153670"/>
                  </a:lnTo>
                  <a:lnTo>
                    <a:pt x="61975" y="154940"/>
                  </a:lnTo>
                  <a:lnTo>
                    <a:pt x="62699" y="154940"/>
                  </a:lnTo>
                  <a:lnTo>
                    <a:pt x="62509" y="153670"/>
                  </a:lnTo>
                  <a:close/>
                </a:path>
                <a:path w="106680" h="158750">
                  <a:moveTo>
                    <a:pt x="64922" y="153670"/>
                  </a:moveTo>
                  <a:lnTo>
                    <a:pt x="64515" y="153670"/>
                  </a:lnTo>
                  <a:lnTo>
                    <a:pt x="64096" y="154940"/>
                  </a:lnTo>
                  <a:lnTo>
                    <a:pt x="65036" y="154940"/>
                  </a:lnTo>
                  <a:lnTo>
                    <a:pt x="64922" y="153670"/>
                  </a:lnTo>
                  <a:close/>
                </a:path>
                <a:path w="106680" h="158750">
                  <a:moveTo>
                    <a:pt x="68541" y="153670"/>
                  </a:moveTo>
                  <a:lnTo>
                    <a:pt x="67944" y="153670"/>
                  </a:lnTo>
                  <a:lnTo>
                    <a:pt x="67817" y="154940"/>
                  </a:lnTo>
                  <a:lnTo>
                    <a:pt x="69214" y="154940"/>
                  </a:lnTo>
                  <a:lnTo>
                    <a:pt x="68541" y="153670"/>
                  </a:lnTo>
                  <a:close/>
                </a:path>
                <a:path w="106680" h="158750">
                  <a:moveTo>
                    <a:pt x="70307" y="153670"/>
                  </a:moveTo>
                  <a:lnTo>
                    <a:pt x="69900" y="153670"/>
                  </a:lnTo>
                  <a:lnTo>
                    <a:pt x="69659" y="154940"/>
                  </a:lnTo>
                  <a:lnTo>
                    <a:pt x="70523" y="154940"/>
                  </a:lnTo>
                  <a:lnTo>
                    <a:pt x="70307" y="153670"/>
                  </a:lnTo>
                  <a:close/>
                </a:path>
                <a:path w="106680" h="158750">
                  <a:moveTo>
                    <a:pt x="74079" y="153670"/>
                  </a:moveTo>
                  <a:lnTo>
                    <a:pt x="71234" y="153670"/>
                  </a:lnTo>
                  <a:lnTo>
                    <a:pt x="70967" y="154940"/>
                  </a:lnTo>
                  <a:lnTo>
                    <a:pt x="74929" y="154940"/>
                  </a:lnTo>
                  <a:lnTo>
                    <a:pt x="74079" y="153670"/>
                  </a:lnTo>
                  <a:close/>
                </a:path>
                <a:path w="106680" h="158750">
                  <a:moveTo>
                    <a:pt x="19507" y="151130"/>
                  </a:moveTo>
                  <a:lnTo>
                    <a:pt x="17919" y="151130"/>
                  </a:lnTo>
                  <a:lnTo>
                    <a:pt x="19176" y="152400"/>
                  </a:lnTo>
                  <a:lnTo>
                    <a:pt x="19507" y="151130"/>
                  </a:lnTo>
                  <a:close/>
                </a:path>
                <a:path w="106680" h="158750">
                  <a:moveTo>
                    <a:pt x="35064" y="149860"/>
                  </a:moveTo>
                  <a:lnTo>
                    <a:pt x="34150" y="149860"/>
                  </a:lnTo>
                  <a:lnTo>
                    <a:pt x="34302" y="151130"/>
                  </a:lnTo>
                  <a:lnTo>
                    <a:pt x="34721" y="151130"/>
                  </a:lnTo>
                  <a:lnTo>
                    <a:pt x="34366" y="152400"/>
                  </a:lnTo>
                  <a:lnTo>
                    <a:pt x="35445" y="152400"/>
                  </a:lnTo>
                  <a:lnTo>
                    <a:pt x="35064" y="149860"/>
                  </a:lnTo>
                  <a:close/>
                </a:path>
                <a:path w="106680" h="158750">
                  <a:moveTo>
                    <a:pt x="38226" y="151130"/>
                  </a:moveTo>
                  <a:lnTo>
                    <a:pt x="37083" y="151130"/>
                  </a:lnTo>
                  <a:lnTo>
                    <a:pt x="37274" y="152400"/>
                  </a:lnTo>
                  <a:lnTo>
                    <a:pt x="38976" y="152400"/>
                  </a:lnTo>
                  <a:lnTo>
                    <a:pt x="38226" y="151130"/>
                  </a:lnTo>
                  <a:close/>
                </a:path>
                <a:path w="106680" h="158750">
                  <a:moveTo>
                    <a:pt x="40436" y="151130"/>
                  </a:moveTo>
                  <a:lnTo>
                    <a:pt x="39509" y="151130"/>
                  </a:lnTo>
                  <a:lnTo>
                    <a:pt x="40004" y="152400"/>
                  </a:lnTo>
                  <a:lnTo>
                    <a:pt x="40766" y="152400"/>
                  </a:lnTo>
                  <a:lnTo>
                    <a:pt x="40436" y="151130"/>
                  </a:lnTo>
                  <a:close/>
                </a:path>
                <a:path w="106680" h="158750">
                  <a:moveTo>
                    <a:pt x="43484" y="151130"/>
                  </a:moveTo>
                  <a:lnTo>
                    <a:pt x="42443" y="151130"/>
                  </a:lnTo>
                  <a:lnTo>
                    <a:pt x="42913" y="152400"/>
                  </a:lnTo>
                  <a:lnTo>
                    <a:pt x="43726" y="152400"/>
                  </a:lnTo>
                  <a:lnTo>
                    <a:pt x="43484" y="151130"/>
                  </a:lnTo>
                  <a:close/>
                </a:path>
                <a:path w="106680" h="158750">
                  <a:moveTo>
                    <a:pt x="46316" y="151130"/>
                  </a:moveTo>
                  <a:lnTo>
                    <a:pt x="45351" y="151130"/>
                  </a:lnTo>
                  <a:lnTo>
                    <a:pt x="45631" y="152400"/>
                  </a:lnTo>
                  <a:lnTo>
                    <a:pt x="46291" y="152400"/>
                  </a:lnTo>
                  <a:lnTo>
                    <a:pt x="46316" y="151130"/>
                  </a:lnTo>
                  <a:close/>
                </a:path>
                <a:path w="106680" h="158750">
                  <a:moveTo>
                    <a:pt x="48348" y="151130"/>
                  </a:moveTo>
                  <a:lnTo>
                    <a:pt x="47751" y="151130"/>
                  </a:lnTo>
                  <a:lnTo>
                    <a:pt x="48247" y="152400"/>
                  </a:lnTo>
                  <a:lnTo>
                    <a:pt x="48501" y="152400"/>
                  </a:lnTo>
                  <a:lnTo>
                    <a:pt x="48348" y="151130"/>
                  </a:lnTo>
                  <a:close/>
                </a:path>
                <a:path w="106680" h="158750">
                  <a:moveTo>
                    <a:pt x="50876" y="151130"/>
                  </a:moveTo>
                  <a:lnTo>
                    <a:pt x="50253" y="151130"/>
                  </a:lnTo>
                  <a:lnTo>
                    <a:pt x="50584" y="152400"/>
                  </a:lnTo>
                  <a:lnTo>
                    <a:pt x="51015" y="152400"/>
                  </a:lnTo>
                  <a:lnTo>
                    <a:pt x="50876" y="151130"/>
                  </a:lnTo>
                  <a:close/>
                </a:path>
                <a:path w="106680" h="158750">
                  <a:moveTo>
                    <a:pt x="54228" y="151130"/>
                  </a:moveTo>
                  <a:lnTo>
                    <a:pt x="53479" y="151130"/>
                  </a:lnTo>
                  <a:lnTo>
                    <a:pt x="53466" y="152400"/>
                  </a:lnTo>
                  <a:lnTo>
                    <a:pt x="53847" y="152400"/>
                  </a:lnTo>
                  <a:lnTo>
                    <a:pt x="54228" y="151130"/>
                  </a:lnTo>
                  <a:close/>
                </a:path>
                <a:path w="106680" h="158750">
                  <a:moveTo>
                    <a:pt x="57035" y="151130"/>
                  </a:moveTo>
                  <a:lnTo>
                    <a:pt x="56121" y="151130"/>
                  </a:lnTo>
                  <a:lnTo>
                    <a:pt x="56451" y="152400"/>
                  </a:lnTo>
                  <a:lnTo>
                    <a:pt x="56972" y="152400"/>
                  </a:lnTo>
                  <a:lnTo>
                    <a:pt x="57035" y="151130"/>
                  </a:lnTo>
                  <a:close/>
                </a:path>
                <a:path w="106680" h="158750">
                  <a:moveTo>
                    <a:pt x="58940" y="151130"/>
                  </a:moveTo>
                  <a:lnTo>
                    <a:pt x="58165" y="151130"/>
                  </a:lnTo>
                  <a:lnTo>
                    <a:pt x="58343" y="152400"/>
                  </a:lnTo>
                  <a:lnTo>
                    <a:pt x="59105" y="152400"/>
                  </a:lnTo>
                  <a:lnTo>
                    <a:pt x="58940" y="151130"/>
                  </a:lnTo>
                  <a:close/>
                </a:path>
                <a:path w="106680" h="158750">
                  <a:moveTo>
                    <a:pt x="61328" y="151130"/>
                  </a:moveTo>
                  <a:lnTo>
                    <a:pt x="60121" y="151130"/>
                  </a:lnTo>
                  <a:lnTo>
                    <a:pt x="60769" y="152400"/>
                  </a:lnTo>
                  <a:lnTo>
                    <a:pt x="61036" y="152400"/>
                  </a:lnTo>
                  <a:lnTo>
                    <a:pt x="61328" y="151130"/>
                  </a:lnTo>
                  <a:close/>
                </a:path>
                <a:path w="106680" h="158750">
                  <a:moveTo>
                    <a:pt x="63601" y="151130"/>
                  </a:moveTo>
                  <a:lnTo>
                    <a:pt x="62991" y="151130"/>
                  </a:lnTo>
                  <a:lnTo>
                    <a:pt x="63042" y="152400"/>
                  </a:lnTo>
                  <a:lnTo>
                    <a:pt x="63931" y="152400"/>
                  </a:lnTo>
                  <a:lnTo>
                    <a:pt x="63601" y="151130"/>
                  </a:lnTo>
                  <a:close/>
                </a:path>
                <a:path w="106680" h="158750">
                  <a:moveTo>
                    <a:pt x="65316" y="149860"/>
                  </a:moveTo>
                  <a:lnTo>
                    <a:pt x="63995" y="149860"/>
                  </a:lnTo>
                  <a:lnTo>
                    <a:pt x="64872" y="150998"/>
                  </a:lnTo>
                  <a:lnTo>
                    <a:pt x="64947" y="152400"/>
                  </a:lnTo>
                  <a:lnTo>
                    <a:pt x="65658" y="152400"/>
                  </a:lnTo>
                  <a:lnTo>
                    <a:pt x="66154" y="151130"/>
                  </a:lnTo>
                  <a:lnTo>
                    <a:pt x="65392" y="151130"/>
                  </a:lnTo>
                  <a:lnTo>
                    <a:pt x="65316" y="149860"/>
                  </a:lnTo>
                  <a:close/>
                </a:path>
                <a:path w="106680" h="158750">
                  <a:moveTo>
                    <a:pt x="67678" y="149860"/>
                  </a:moveTo>
                  <a:lnTo>
                    <a:pt x="67322" y="149860"/>
                  </a:lnTo>
                  <a:lnTo>
                    <a:pt x="68008" y="151130"/>
                  </a:lnTo>
                  <a:lnTo>
                    <a:pt x="67513" y="152400"/>
                  </a:lnTo>
                  <a:lnTo>
                    <a:pt x="68478" y="152400"/>
                  </a:lnTo>
                  <a:lnTo>
                    <a:pt x="68897" y="151130"/>
                  </a:lnTo>
                  <a:lnTo>
                    <a:pt x="67678" y="149860"/>
                  </a:lnTo>
                  <a:close/>
                </a:path>
                <a:path w="106680" h="158750">
                  <a:moveTo>
                    <a:pt x="71094" y="151130"/>
                  </a:moveTo>
                  <a:lnTo>
                    <a:pt x="70256" y="151130"/>
                  </a:lnTo>
                  <a:lnTo>
                    <a:pt x="70281" y="152400"/>
                  </a:lnTo>
                  <a:lnTo>
                    <a:pt x="71031" y="152400"/>
                  </a:lnTo>
                  <a:lnTo>
                    <a:pt x="71094" y="151130"/>
                  </a:lnTo>
                  <a:close/>
                </a:path>
                <a:path w="106680" h="158750">
                  <a:moveTo>
                    <a:pt x="73583" y="151130"/>
                  </a:moveTo>
                  <a:lnTo>
                    <a:pt x="72059" y="151130"/>
                  </a:lnTo>
                  <a:lnTo>
                    <a:pt x="72288" y="152400"/>
                  </a:lnTo>
                  <a:lnTo>
                    <a:pt x="73240" y="152400"/>
                  </a:lnTo>
                  <a:lnTo>
                    <a:pt x="73583" y="151130"/>
                  </a:lnTo>
                  <a:close/>
                </a:path>
                <a:path w="106680" h="158750">
                  <a:moveTo>
                    <a:pt x="76390" y="151130"/>
                  </a:moveTo>
                  <a:lnTo>
                    <a:pt x="75234" y="151130"/>
                  </a:lnTo>
                  <a:lnTo>
                    <a:pt x="74714" y="152400"/>
                  </a:lnTo>
                  <a:lnTo>
                    <a:pt x="76199" y="152400"/>
                  </a:lnTo>
                  <a:lnTo>
                    <a:pt x="76390" y="151130"/>
                  </a:lnTo>
                  <a:close/>
                </a:path>
                <a:path w="106680" h="158750">
                  <a:moveTo>
                    <a:pt x="77711" y="149860"/>
                  </a:moveTo>
                  <a:lnTo>
                    <a:pt x="76568" y="149860"/>
                  </a:lnTo>
                  <a:lnTo>
                    <a:pt x="77023" y="150998"/>
                  </a:lnTo>
                  <a:lnTo>
                    <a:pt x="77114" y="152400"/>
                  </a:lnTo>
                  <a:lnTo>
                    <a:pt x="78562" y="152400"/>
                  </a:lnTo>
                  <a:lnTo>
                    <a:pt x="78270" y="151130"/>
                  </a:lnTo>
                  <a:lnTo>
                    <a:pt x="77889" y="151130"/>
                  </a:lnTo>
                  <a:lnTo>
                    <a:pt x="77711" y="149860"/>
                  </a:lnTo>
                  <a:close/>
                </a:path>
                <a:path w="106680" h="158750">
                  <a:moveTo>
                    <a:pt x="80022" y="149860"/>
                  </a:moveTo>
                  <a:lnTo>
                    <a:pt x="79070" y="149860"/>
                  </a:lnTo>
                  <a:lnTo>
                    <a:pt x="79387" y="151130"/>
                  </a:lnTo>
                  <a:lnTo>
                    <a:pt x="79476" y="152400"/>
                  </a:lnTo>
                  <a:lnTo>
                    <a:pt x="80543" y="152400"/>
                  </a:lnTo>
                  <a:lnTo>
                    <a:pt x="80227" y="150998"/>
                  </a:lnTo>
                  <a:lnTo>
                    <a:pt x="80022" y="149860"/>
                  </a:lnTo>
                  <a:close/>
                </a:path>
                <a:path w="106680" h="158750">
                  <a:moveTo>
                    <a:pt x="82041" y="149860"/>
                  </a:moveTo>
                  <a:lnTo>
                    <a:pt x="81292" y="149860"/>
                  </a:lnTo>
                  <a:lnTo>
                    <a:pt x="81749" y="152400"/>
                  </a:lnTo>
                  <a:lnTo>
                    <a:pt x="82600" y="152400"/>
                  </a:lnTo>
                  <a:lnTo>
                    <a:pt x="82207" y="151130"/>
                  </a:lnTo>
                  <a:lnTo>
                    <a:pt x="82041" y="149860"/>
                  </a:lnTo>
                  <a:close/>
                </a:path>
                <a:path w="106680" h="158750">
                  <a:moveTo>
                    <a:pt x="83718" y="149860"/>
                  </a:moveTo>
                  <a:lnTo>
                    <a:pt x="83223" y="149860"/>
                  </a:lnTo>
                  <a:lnTo>
                    <a:pt x="83286" y="151130"/>
                  </a:lnTo>
                  <a:lnTo>
                    <a:pt x="82600" y="152400"/>
                  </a:lnTo>
                  <a:lnTo>
                    <a:pt x="84302" y="152400"/>
                  </a:lnTo>
                  <a:lnTo>
                    <a:pt x="83883" y="151130"/>
                  </a:lnTo>
                  <a:lnTo>
                    <a:pt x="83718" y="149860"/>
                  </a:lnTo>
                  <a:close/>
                </a:path>
                <a:path w="106680" h="158750">
                  <a:moveTo>
                    <a:pt x="87185" y="151130"/>
                  </a:moveTo>
                  <a:lnTo>
                    <a:pt x="84937" y="151130"/>
                  </a:lnTo>
                  <a:lnTo>
                    <a:pt x="84569" y="152400"/>
                  </a:lnTo>
                  <a:lnTo>
                    <a:pt x="86220" y="152400"/>
                  </a:lnTo>
                  <a:lnTo>
                    <a:pt x="87185" y="151130"/>
                  </a:lnTo>
                  <a:close/>
                </a:path>
                <a:path w="106680" h="158750">
                  <a:moveTo>
                    <a:pt x="7073" y="134620"/>
                  </a:moveTo>
                  <a:lnTo>
                    <a:pt x="5841" y="134620"/>
                  </a:lnTo>
                  <a:lnTo>
                    <a:pt x="5511" y="135890"/>
                  </a:lnTo>
                  <a:lnTo>
                    <a:pt x="5575" y="137160"/>
                  </a:lnTo>
                  <a:lnTo>
                    <a:pt x="5841" y="138430"/>
                  </a:lnTo>
                  <a:lnTo>
                    <a:pt x="7531" y="138430"/>
                  </a:lnTo>
                  <a:lnTo>
                    <a:pt x="7612" y="142288"/>
                  </a:lnTo>
                  <a:lnTo>
                    <a:pt x="7861" y="144780"/>
                  </a:lnTo>
                  <a:lnTo>
                    <a:pt x="8610" y="146050"/>
                  </a:lnTo>
                  <a:lnTo>
                    <a:pt x="9269" y="147358"/>
                  </a:lnTo>
                  <a:lnTo>
                    <a:pt x="9994" y="149860"/>
                  </a:lnTo>
                  <a:lnTo>
                    <a:pt x="11264" y="149860"/>
                  </a:lnTo>
                  <a:lnTo>
                    <a:pt x="11874" y="151130"/>
                  </a:lnTo>
                  <a:lnTo>
                    <a:pt x="16179" y="151130"/>
                  </a:lnTo>
                  <a:lnTo>
                    <a:pt x="15036" y="149860"/>
                  </a:lnTo>
                  <a:lnTo>
                    <a:pt x="16154" y="148590"/>
                  </a:lnTo>
                  <a:lnTo>
                    <a:pt x="11264" y="148590"/>
                  </a:lnTo>
                  <a:lnTo>
                    <a:pt x="11732" y="147358"/>
                  </a:lnTo>
                  <a:lnTo>
                    <a:pt x="11777" y="146050"/>
                  </a:lnTo>
                  <a:lnTo>
                    <a:pt x="9715" y="146050"/>
                  </a:lnTo>
                  <a:lnTo>
                    <a:pt x="10490" y="143510"/>
                  </a:lnTo>
                  <a:lnTo>
                    <a:pt x="10623" y="142240"/>
                  </a:lnTo>
                  <a:lnTo>
                    <a:pt x="8750" y="142240"/>
                  </a:lnTo>
                  <a:lnTo>
                    <a:pt x="8750" y="137160"/>
                  </a:lnTo>
                  <a:lnTo>
                    <a:pt x="6565" y="137160"/>
                  </a:lnTo>
                  <a:lnTo>
                    <a:pt x="6273" y="135890"/>
                  </a:lnTo>
                  <a:lnTo>
                    <a:pt x="7378" y="135890"/>
                  </a:lnTo>
                  <a:lnTo>
                    <a:pt x="7073" y="134620"/>
                  </a:lnTo>
                  <a:close/>
                </a:path>
                <a:path w="106680" h="158750">
                  <a:moveTo>
                    <a:pt x="17513" y="149860"/>
                  </a:moveTo>
                  <a:lnTo>
                    <a:pt x="16941" y="149860"/>
                  </a:lnTo>
                  <a:lnTo>
                    <a:pt x="16459" y="151130"/>
                  </a:lnTo>
                  <a:lnTo>
                    <a:pt x="17818" y="151130"/>
                  </a:lnTo>
                  <a:lnTo>
                    <a:pt x="17513" y="149860"/>
                  </a:lnTo>
                  <a:close/>
                </a:path>
                <a:path w="106680" h="158750">
                  <a:moveTo>
                    <a:pt x="19659" y="149860"/>
                  </a:moveTo>
                  <a:lnTo>
                    <a:pt x="19011" y="149860"/>
                  </a:lnTo>
                  <a:lnTo>
                    <a:pt x="18580" y="151130"/>
                  </a:lnTo>
                  <a:lnTo>
                    <a:pt x="20129" y="151130"/>
                  </a:lnTo>
                  <a:lnTo>
                    <a:pt x="19659" y="149860"/>
                  </a:lnTo>
                  <a:close/>
                </a:path>
                <a:path w="106680" h="158750">
                  <a:moveTo>
                    <a:pt x="21272" y="149860"/>
                  </a:moveTo>
                  <a:lnTo>
                    <a:pt x="20688" y="149860"/>
                  </a:lnTo>
                  <a:lnTo>
                    <a:pt x="20688" y="151130"/>
                  </a:lnTo>
                  <a:lnTo>
                    <a:pt x="22224" y="151130"/>
                  </a:lnTo>
                  <a:lnTo>
                    <a:pt x="21272" y="149860"/>
                  </a:lnTo>
                  <a:close/>
                </a:path>
                <a:path w="106680" h="158750">
                  <a:moveTo>
                    <a:pt x="23317" y="149860"/>
                  </a:moveTo>
                  <a:lnTo>
                    <a:pt x="22720" y="149860"/>
                  </a:lnTo>
                  <a:lnTo>
                    <a:pt x="22466" y="151130"/>
                  </a:lnTo>
                  <a:lnTo>
                    <a:pt x="24168" y="151130"/>
                  </a:lnTo>
                  <a:lnTo>
                    <a:pt x="23317" y="149860"/>
                  </a:lnTo>
                  <a:close/>
                </a:path>
                <a:path w="106680" h="158750">
                  <a:moveTo>
                    <a:pt x="28016" y="148590"/>
                  </a:moveTo>
                  <a:lnTo>
                    <a:pt x="26310" y="148593"/>
                  </a:lnTo>
                  <a:lnTo>
                    <a:pt x="24891" y="149860"/>
                  </a:lnTo>
                  <a:lnTo>
                    <a:pt x="25641" y="151130"/>
                  </a:lnTo>
                  <a:lnTo>
                    <a:pt x="26327" y="151130"/>
                  </a:lnTo>
                  <a:lnTo>
                    <a:pt x="26263" y="149860"/>
                  </a:lnTo>
                  <a:lnTo>
                    <a:pt x="27241" y="149860"/>
                  </a:lnTo>
                  <a:lnTo>
                    <a:pt x="28016" y="148590"/>
                  </a:lnTo>
                  <a:close/>
                </a:path>
                <a:path w="106680" h="158750">
                  <a:moveTo>
                    <a:pt x="28676" y="149860"/>
                  </a:moveTo>
                  <a:lnTo>
                    <a:pt x="27558" y="149860"/>
                  </a:lnTo>
                  <a:lnTo>
                    <a:pt x="27876" y="151130"/>
                  </a:lnTo>
                  <a:lnTo>
                    <a:pt x="28905" y="151130"/>
                  </a:lnTo>
                  <a:lnTo>
                    <a:pt x="28676" y="149860"/>
                  </a:lnTo>
                  <a:close/>
                </a:path>
                <a:path w="106680" h="158750">
                  <a:moveTo>
                    <a:pt x="30657" y="149860"/>
                  </a:moveTo>
                  <a:lnTo>
                    <a:pt x="29844" y="149860"/>
                  </a:lnTo>
                  <a:lnTo>
                    <a:pt x="30124" y="151130"/>
                  </a:lnTo>
                  <a:lnTo>
                    <a:pt x="30568" y="151130"/>
                  </a:lnTo>
                  <a:lnTo>
                    <a:pt x="30657" y="149860"/>
                  </a:lnTo>
                  <a:close/>
                </a:path>
                <a:path w="106680" h="158750">
                  <a:moveTo>
                    <a:pt x="37845" y="149860"/>
                  </a:moveTo>
                  <a:lnTo>
                    <a:pt x="37134" y="149860"/>
                  </a:lnTo>
                  <a:lnTo>
                    <a:pt x="36639" y="151130"/>
                  </a:lnTo>
                  <a:lnTo>
                    <a:pt x="37947" y="151130"/>
                  </a:lnTo>
                  <a:lnTo>
                    <a:pt x="37845" y="149860"/>
                  </a:lnTo>
                  <a:close/>
                </a:path>
                <a:path w="106680" h="158750">
                  <a:moveTo>
                    <a:pt x="43114" y="147358"/>
                  </a:moveTo>
                  <a:lnTo>
                    <a:pt x="43446" y="148590"/>
                  </a:lnTo>
                  <a:lnTo>
                    <a:pt x="41401" y="148590"/>
                  </a:lnTo>
                  <a:lnTo>
                    <a:pt x="41630" y="149860"/>
                  </a:lnTo>
                  <a:lnTo>
                    <a:pt x="41973" y="149860"/>
                  </a:lnTo>
                  <a:lnTo>
                    <a:pt x="39585" y="151130"/>
                  </a:lnTo>
                  <a:lnTo>
                    <a:pt x="40500" y="151130"/>
                  </a:lnTo>
                  <a:lnTo>
                    <a:pt x="42989" y="149860"/>
                  </a:lnTo>
                  <a:lnTo>
                    <a:pt x="44409" y="148590"/>
                  </a:lnTo>
                  <a:lnTo>
                    <a:pt x="43114" y="147358"/>
                  </a:lnTo>
                  <a:close/>
                </a:path>
                <a:path w="106680" h="158750">
                  <a:moveTo>
                    <a:pt x="44653" y="149860"/>
                  </a:moveTo>
                  <a:lnTo>
                    <a:pt x="43510" y="149860"/>
                  </a:lnTo>
                  <a:lnTo>
                    <a:pt x="43103" y="151130"/>
                  </a:lnTo>
                  <a:lnTo>
                    <a:pt x="44272" y="151130"/>
                  </a:lnTo>
                  <a:lnTo>
                    <a:pt x="44653" y="149860"/>
                  </a:lnTo>
                  <a:close/>
                </a:path>
                <a:path w="106680" h="158750">
                  <a:moveTo>
                    <a:pt x="47510" y="149860"/>
                  </a:moveTo>
                  <a:lnTo>
                    <a:pt x="46050" y="149860"/>
                  </a:lnTo>
                  <a:lnTo>
                    <a:pt x="45402" y="151130"/>
                  </a:lnTo>
                  <a:lnTo>
                    <a:pt x="46799" y="151130"/>
                  </a:lnTo>
                  <a:lnTo>
                    <a:pt x="47510" y="149860"/>
                  </a:lnTo>
                  <a:close/>
                </a:path>
                <a:path w="106680" h="158750">
                  <a:moveTo>
                    <a:pt x="48894" y="149860"/>
                  </a:moveTo>
                  <a:lnTo>
                    <a:pt x="48399" y="149860"/>
                  </a:lnTo>
                  <a:lnTo>
                    <a:pt x="47777" y="151130"/>
                  </a:lnTo>
                  <a:lnTo>
                    <a:pt x="48704" y="151130"/>
                  </a:lnTo>
                  <a:lnTo>
                    <a:pt x="48894" y="149860"/>
                  </a:lnTo>
                  <a:close/>
                </a:path>
                <a:path w="106680" h="158750">
                  <a:moveTo>
                    <a:pt x="57670" y="149860"/>
                  </a:moveTo>
                  <a:lnTo>
                    <a:pt x="48894" y="149860"/>
                  </a:lnTo>
                  <a:lnTo>
                    <a:pt x="50584" y="151130"/>
                  </a:lnTo>
                  <a:lnTo>
                    <a:pt x="56730" y="151130"/>
                  </a:lnTo>
                  <a:lnTo>
                    <a:pt x="57670" y="149860"/>
                  </a:lnTo>
                  <a:close/>
                </a:path>
                <a:path w="106680" h="158750">
                  <a:moveTo>
                    <a:pt x="57975" y="149860"/>
                  </a:moveTo>
                  <a:lnTo>
                    <a:pt x="57670" y="149860"/>
                  </a:lnTo>
                  <a:lnTo>
                    <a:pt x="57975" y="151130"/>
                  </a:lnTo>
                  <a:lnTo>
                    <a:pt x="58381" y="151130"/>
                  </a:lnTo>
                  <a:lnTo>
                    <a:pt x="57975" y="149860"/>
                  </a:lnTo>
                  <a:close/>
                </a:path>
                <a:path w="106680" h="158750">
                  <a:moveTo>
                    <a:pt x="60426" y="149860"/>
                  </a:moveTo>
                  <a:lnTo>
                    <a:pt x="59308" y="149860"/>
                  </a:lnTo>
                  <a:lnTo>
                    <a:pt x="59740" y="151130"/>
                  </a:lnTo>
                  <a:lnTo>
                    <a:pt x="60642" y="151130"/>
                  </a:lnTo>
                  <a:lnTo>
                    <a:pt x="60426" y="149860"/>
                  </a:lnTo>
                  <a:close/>
                </a:path>
                <a:path w="106680" h="158750">
                  <a:moveTo>
                    <a:pt x="62903" y="149860"/>
                  </a:moveTo>
                  <a:lnTo>
                    <a:pt x="61340" y="149860"/>
                  </a:lnTo>
                  <a:lnTo>
                    <a:pt x="62064" y="151130"/>
                  </a:lnTo>
                  <a:lnTo>
                    <a:pt x="63030" y="151130"/>
                  </a:lnTo>
                  <a:lnTo>
                    <a:pt x="62903" y="149860"/>
                  </a:lnTo>
                  <a:close/>
                </a:path>
                <a:path w="106680" h="158750">
                  <a:moveTo>
                    <a:pt x="70370" y="149860"/>
                  </a:moveTo>
                  <a:lnTo>
                    <a:pt x="68300" y="149860"/>
                  </a:lnTo>
                  <a:lnTo>
                    <a:pt x="69507" y="151130"/>
                  </a:lnTo>
                  <a:lnTo>
                    <a:pt x="70650" y="151130"/>
                  </a:lnTo>
                  <a:lnTo>
                    <a:pt x="70370" y="149860"/>
                  </a:lnTo>
                  <a:close/>
                </a:path>
                <a:path w="106680" h="158750">
                  <a:moveTo>
                    <a:pt x="72440" y="149860"/>
                  </a:moveTo>
                  <a:lnTo>
                    <a:pt x="70980" y="149860"/>
                  </a:lnTo>
                  <a:lnTo>
                    <a:pt x="71691" y="151130"/>
                  </a:lnTo>
                  <a:lnTo>
                    <a:pt x="72847" y="151130"/>
                  </a:lnTo>
                  <a:lnTo>
                    <a:pt x="72440" y="149860"/>
                  </a:lnTo>
                  <a:close/>
                </a:path>
                <a:path w="106680" h="158750">
                  <a:moveTo>
                    <a:pt x="75323" y="149860"/>
                  </a:moveTo>
                  <a:lnTo>
                    <a:pt x="73977" y="149860"/>
                  </a:lnTo>
                  <a:lnTo>
                    <a:pt x="74650" y="151130"/>
                  </a:lnTo>
                  <a:lnTo>
                    <a:pt x="76199" y="151130"/>
                  </a:lnTo>
                  <a:lnTo>
                    <a:pt x="75323" y="149860"/>
                  </a:lnTo>
                  <a:close/>
                </a:path>
                <a:path w="106680" h="158750">
                  <a:moveTo>
                    <a:pt x="85305" y="149860"/>
                  </a:moveTo>
                  <a:lnTo>
                    <a:pt x="84734" y="149860"/>
                  </a:lnTo>
                  <a:lnTo>
                    <a:pt x="84874" y="151130"/>
                  </a:lnTo>
                  <a:lnTo>
                    <a:pt x="85826" y="151130"/>
                  </a:lnTo>
                  <a:lnTo>
                    <a:pt x="85305" y="149860"/>
                  </a:lnTo>
                  <a:close/>
                </a:path>
                <a:path w="106680" h="158750">
                  <a:moveTo>
                    <a:pt x="87350" y="149860"/>
                  </a:moveTo>
                  <a:lnTo>
                    <a:pt x="86499" y="149860"/>
                  </a:lnTo>
                  <a:lnTo>
                    <a:pt x="86918" y="151130"/>
                  </a:lnTo>
                  <a:lnTo>
                    <a:pt x="87756" y="151130"/>
                  </a:lnTo>
                  <a:lnTo>
                    <a:pt x="87350" y="149860"/>
                  </a:lnTo>
                  <a:close/>
                </a:path>
                <a:path w="106680" h="158750">
                  <a:moveTo>
                    <a:pt x="88303" y="150998"/>
                  </a:moveTo>
                  <a:lnTo>
                    <a:pt x="87934" y="151130"/>
                  </a:lnTo>
                  <a:lnTo>
                    <a:pt x="88315" y="151130"/>
                  </a:lnTo>
                  <a:lnTo>
                    <a:pt x="88303" y="150998"/>
                  </a:lnTo>
                  <a:close/>
                </a:path>
                <a:path w="106680" h="158750">
                  <a:moveTo>
                    <a:pt x="93408" y="125730"/>
                  </a:moveTo>
                  <a:lnTo>
                    <a:pt x="92443" y="125730"/>
                  </a:lnTo>
                  <a:lnTo>
                    <a:pt x="92468" y="127000"/>
                  </a:lnTo>
                  <a:lnTo>
                    <a:pt x="92595" y="128270"/>
                  </a:lnTo>
                  <a:lnTo>
                    <a:pt x="92684" y="129540"/>
                  </a:lnTo>
                  <a:lnTo>
                    <a:pt x="92798" y="133551"/>
                  </a:lnTo>
                  <a:lnTo>
                    <a:pt x="92924" y="143682"/>
                  </a:lnTo>
                  <a:lnTo>
                    <a:pt x="92671" y="144780"/>
                  </a:lnTo>
                  <a:lnTo>
                    <a:pt x="92265" y="147320"/>
                  </a:lnTo>
                  <a:lnTo>
                    <a:pt x="88595" y="147320"/>
                  </a:lnTo>
                  <a:lnTo>
                    <a:pt x="88620" y="148590"/>
                  </a:lnTo>
                  <a:lnTo>
                    <a:pt x="89002" y="148593"/>
                  </a:lnTo>
                  <a:lnTo>
                    <a:pt x="89217" y="149860"/>
                  </a:lnTo>
                  <a:lnTo>
                    <a:pt x="88201" y="149860"/>
                  </a:lnTo>
                  <a:lnTo>
                    <a:pt x="88303" y="150998"/>
                  </a:lnTo>
                  <a:lnTo>
                    <a:pt x="91503" y="149860"/>
                  </a:lnTo>
                  <a:lnTo>
                    <a:pt x="93814" y="148590"/>
                  </a:lnTo>
                  <a:lnTo>
                    <a:pt x="94932" y="147320"/>
                  </a:lnTo>
                  <a:lnTo>
                    <a:pt x="95173" y="146050"/>
                  </a:lnTo>
                  <a:lnTo>
                    <a:pt x="93891" y="146050"/>
                  </a:lnTo>
                  <a:lnTo>
                    <a:pt x="93767" y="141833"/>
                  </a:lnTo>
                  <a:lnTo>
                    <a:pt x="93649" y="134620"/>
                  </a:lnTo>
                  <a:lnTo>
                    <a:pt x="93408" y="125730"/>
                  </a:lnTo>
                  <a:close/>
                </a:path>
                <a:path w="106680" h="158750">
                  <a:moveTo>
                    <a:pt x="18338" y="148590"/>
                  </a:moveTo>
                  <a:lnTo>
                    <a:pt x="17028" y="148593"/>
                  </a:lnTo>
                  <a:lnTo>
                    <a:pt x="16192" y="149860"/>
                  </a:lnTo>
                  <a:lnTo>
                    <a:pt x="17614" y="149860"/>
                  </a:lnTo>
                  <a:lnTo>
                    <a:pt x="18338" y="148590"/>
                  </a:lnTo>
                  <a:close/>
                </a:path>
                <a:path w="106680" h="158750">
                  <a:moveTo>
                    <a:pt x="19634" y="148590"/>
                  </a:moveTo>
                  <a:lnTo>
                    <a:pt x="19062" y="148590"/>
                  </a:lnTo>
                  <a:lnTo>
                    <a:pt x="18973" y="149860"/>
                  </a:lnTo>
                  <a:lnTo>
                    <a:pt x="19481" y="149860"/>
                  </a:lnTo>
                  <a:lnTo>
                    <a:pt x="19634" y="148590"/>
                  </a:lnTo>
                  <a:close/>
                </a:path>
                <a:path w="106680" h="158750">
                  <a:moveTo>
                    <a:pt x="21729" y="148590"/>
                  </a:moveTo>
                  <a:lnTo>
                    <a:pt x="20954" y="148590"/>
                  </a:lnTo>
                  <a:lnTo>
                    <a:pt x="21005" y="149860"/>
                  </a:lnTo>
                  <a:lnTo>
                    <a:pt x="21285" y="149860"/>
                  </a:lnTo>
                  <a:lnTo>
                    <a:pt x="21729" y="148590"/>
                  </a:lnTo>
                  <a:close/>
                </a:path>
                <a:path w="106680" h="158750">
                  <a:moveTo>
                    <a:pt x="24993" y="148590"/>
                  </a:moveTo>
                  <a:lnTo>
                    <a:pt x="22720" y="148590"/>
                  </a:lnTo>
                  <a:lnTo>
                    <a:pt x="23266" y="149860"/>
                  </a:lnTo>
                  <a:lnTo>
                    <a:pt x="24256" y="149860"/>
                  </a:lnTo>
                  <a:lnTo>
                    <a:pt x="24993" y="148590"/>
                  </a:lnTo>
                  <a:close/>
                </a:path>
                <a:path w="106680" h="158750">
                  <a:moveTo>
                    <a:pt x="29984" y="148590"/>
                  </a:moveTo>
                  <a:lnTo>
                    <a:pt x="28699" y="148593"/>
                  </a:lnTo>
                  <a:lnTo>
                    <a:pt x="27622" y="149860"/>
                  </a:lnTo>
                  <a:lnTo>
                    <a:pt x="28879" y="149860"/>
                  </a:lnTo>
                  <a:lnTo>
                    <a:pt x="29984" y="148590"/>
                  </a:lnTo>
                  <a:close/>
                </a:path>
                <a:path w="106680" h="158750">
                  <a:moveTo>
                    <a:pt x="32003" y="148590"/>
                  </a:moveTo>
                  <a:lnTo>
                    <a:pt x="30769" y="148593"/>
                  </a:lnTo>
                  <a:lnTo>
                    <a:pt x="29921" y="149860"/>
                  </a:lnTo>
                  <a:lnTo>
                    <a:pt x="31254" y="149860"/>
                  </a:lnTo>
                  <a:lnTo>
                    <a:pt x="32003" y="148590"/>
                  </a:lnTo>
                  <a:close/>
                </a:path>
                <a:path w="106680" h="158750">
                  <a:moveTo>
                    <a:pt x="34670" y="148590"/>
                  </a:moveTo>
                  <a:lnTo>
                    <a:pt x="32879" y="148593"/>
                  </a:lnTo>
                  <a:lnTo>
                    <a:pt x="32524" y="149860"/>
                  </a:lnTo>
                  <a:lnTo>
                    <a:pt x="33921" y="149860"/>
                  </a:lnTo>
                  <a:lnTo>
                    <a:pt x="34670" y="148590"/>
                  </a:lnTo>
                  <a:close/>
                </a:path>
                <a:path w="106680" h="158750">
                  <a:moveTo>
                    <a:pt x="41401" y="148590"/>
                  </a:moveTo>
                  <a:lnTo>
                    <a:pt x="34670" y="148590"/>
                  </a:lnTo>
                  <a:lnTo>
                    <a:pt x="34963" y="149860"/>
                  </a:lnTo>
                  <a:lnTo>
                    <a:pt x="40043" y="149860"/>
                  </a:lnTo>
                  <a:lnTo>
                    <a:pt x="41401" y="148590"/>
                  </a:lnTo>
                  <a:close/>
                </a:path>
                <a:path w="106680" h="158750">
                  <a:moveTo>
                    <a:pt x="44413" y="148593"/>
                  </a:moveTo>
                  <a:lnTo>
                    <a:pt x="44830" y="149860"/>
                  </a:lnTo>
                  <a:lnTo>
                    <a:pt x="45745" y="149860"/>
                  </a:lnTo>
                  <a:lnTo>
                    <a:pt x="44413" y="148593"/>
                  </a:lnTo>
                  <a:close/>
                </a:path>
                <a:path w="106680" h="158750">
                  <a:moveTo>
                    <a:pt x="63553" y="148590"/>
                  </a:moveTo>
                  <a:lnTo>
                    <a:pt x="63418" y="148593"/>
                  </a:lnTo>
                  <a:lnTo>
                    <a:pt x="61506" y="149860"/>
                  </a:lnTo>
                  <a:lnTo>
                    <a:pt x="62346" y="149737"/>
                  </a:lnTo>
                  <a:lnTo>
                    <a:pt x="63553" y="148590"/>
                  </a:lnTo>
                  <a:close/>
                </a:path>
                <a:path w="106680" h="158750">
                  <a:moveTo>
                    <a:pt x="79946" y="148590"/>
                  </a:moveTo>
                  <a:lnTo>
                    <a:pt x="70194" y="148593"/>
                  </a:lnTo>
                  <a:lnTo>
                    <a:pt x="62346" y="149737"/>
                  </a:lnTo>
                  <a:lnTo>
                    <a:pt x="62217" y="149860"/>
                  </a:lnTo>
                  <a:lnTo>
                    <a:pt x="80505" y="149860"/>
                  </a:lnTo>
                  <a:lnTo>
                    <a:pt x="79946" y="148590"/>
                  </a:lnTo>
                  <a:close/>
                </a:path>
                <a:path w="106680" h="158750">
                  <a:moveTo>
                    <a:pt x="88379" y="148590"/>
                  </a:moveTo>
                  <a:lnTo>
                    <a:pt x="81113" y="148593"/>
                  </a:lnTo>
                  <a:lnTo>
                    <a:pt x="80644" y="149860"/>
                  </a:lnTo>
                  <a:lnTo>
                    <a:pt x="88734" y="149860"/>
                  </a:lnTo>
                  <a:lnTo>
                    <a:pt x="88379" y="148590"/>
                  </a:lnTo>
                  <a:close/>
                </a:path>
                <a:path w="106680" h="158750">
                  <a:moveTo>
                    <a:pt x="12941" y="125730"/>
                  </a:moveTo>
                  <a:lnTo>
                    <a:pt x="11988" y="125730"/>
                  </a:lnTo>
                  <a:lnTo>
                    <a:pt x="12712" y="128270"/>
                  </a:lnTo>
                  <a:lnTo>
                    <a:pt x="12801" y="144780"/>
                  </a:lnTo>
                  <a:lnTo>
                    <a:pt x="12344" y="147320"/>
                  </a:lnTo>
                  <a:lnTo>
                    <a:pt x="11887" y="147320"/>
                  </a:lnTo>
                  <a:lnTo>
                    <a:pt x="11556" y="148590"/>
                  </a:lnTo>
                  <a:lnTo>
                    <a:pt x="12458" y="148590"/>
                  </a:lnTo>
                  <a:lnTo>
                    <a:pt x="13246" y="147358"/>
                  </a:lnTo>
                  <a:lnTo>
                    <a:pt x="13157" y="140970"/>
                  </a:lnTo>
                  <a:lnTo>
                    <a:pt x="13309" y="140970"/>
                  </a:lnTo>
                  <a:lnTo>
                    <a:pt x="13474" y="139700"/>
                  </a:lnTo>
                  <a:lnTo>
                    <a:pt x="13728" y="139700"/>
                  </a:lnTo>
                  <a:lnTo>
                    <a:pt x="14109" y="138430"/>
                  </a:lnTo>
                  <a:lnTo>
                    <a:pt x="13411" y="138430"/>
                  </a:lnTo>
                  <a:lnTo>
                    <a:pt x="13131" y="137160"/>
                  </a:lnTo>
                  <a:lnTo>
                    <a:pt x="12807" y="129540"/>
                  </a:lnTo>
                  <a:lnTo>
                    <a:pt x="12769" y="126634"/>
                  </a:lnTo>
                  <a:lnTo>
                    <a:pt x="12941" y="125730"/>
                  </a:lnTo>
                  <a:close/>
                </a:path>
                <a:path w="106680" h="158750">
                  <a:moveTo>
                    <a:pt x="14681" y="142240"/>
                  </a:moveTo>
                  <a:lnTo>
                    <a:pt x="14135" y="142240"/>
                  </a:lnTo>
                  <a:lnTo>
                    <a:pt x="13969" y="143510"/>
                  </a:lnTo>
                  <a:lnTo>
                    <a:pt x="13779" y="146050"/>
                  </a:lnTo>
                  <a:lnTo>
                    <a:pt x="13573" y="147358"/>
                  </a:lnTo>
                  <a:lnTo>
                    <a:pt x="13068" y="148590"/>
                  </a:lnTo>
                  <a:lnTo>
                    <a:pt x="16598" y="148590"/>
                  </a:lnTo>
                  <a:lnTo>
                    <a:pt x="15112" y="147320"/>
                  </a:lnTo>
                  <a:lnTo>
                    <a:pt x="14668" y="146050"/>
                  </a:lnTo>
                  <a:lnTo>
                    <a:pt x="14719" y="144780"/>
                  </a:lnTo>
                  <a:lnTo>
                    <a:pt x="14897" y="143510"/>
                  </a:lnTo>
                  <a:lnTo>
                    <a:pt x="14477" y="143510"/>
                  </a:lnTo>
                  <a:lnTo>
                    <a:pt x="14681" y="142240"/>
                  </a:lnTo>
                  <a:close/>
                </a:path>
                <a:path w="106680" h="158750">
                  <a:moveTo>
                    <a:pt x="18503" y="147320"/>
                  </a:moveTo>
                  <a:lnTo>
                    <a:pt x="17856" y="147320"/>
                  </a:lnTo>
                  <a:lnTo>
                    <a:pt x="17995" y="148590"/>
                  </a:lnTo>
                  <a:lnTo>
                    <a:pt x="18846" y="148590"/>
                  </a:lnTo>
                  <a:lnTo>
                    <a:pt x="18503" y="147320"/>
                  </a:lnTo>
                  <a:close/>
                </a:path>
                <a:path w="106680" h="158750">
                  <a:moveTo>
                    <a:pt x="33413" y="143510"/>
                  </a:moveTo>
                  <a:lnTo>
                    <a:pt x="30289" y="143510"/>
                  </a:lnTo>
                  <a:lnTo>
                    <a:pt x="30086" y="144780"/>
                  </a:lnTo>
                  <a:lnTo>
                    <a:pt x="32575" y="144780"/>
                  </a:lnTo>
                  <a:lnTo>
                    <a:pt x="34201" y="146050"/>
                  </a:lnTo>
                  <a:lnTo>
                    <a:pt x="34248" y="147358"/>
                  </a:lnTo>
                  <a:lnTo>
                    <a:pt x="33731" y="148590"/>
                  </a:lnTo>
                  <a:lnTo>
                    <a:pt x="34416" y="148590"/>
                  </a:lnTo>
                  <a:lnTo>
                    <a:pt x="35106" y="147358"/>
                  </a:lnTo>
                  <a:lnTo>
                    <a:pt x="35064" y="146050"/>
                  </a:lnTo>
                  <a:lnTo>
                    <a:pt x="34455" y="144780"/>
                  </a:lnTo>
                  <a:lnTo>
                    <a:pt x="33413" y="143510"/>
                  </a:lnTo>
                  <a:close/>
                </a:path>
                <a:path w="106680" h="158750">
                  <a:moveTo>
                    <a:pt x="37972" y="147320"/>
                  </a:moveTo>
                  <a:lnTo>
                    <a:pt x="36321" y="147320"/>
                  </a:lnTo>
                  <a:lnTo>
                    <a:pt x="35839" y="148590"/>
                  </a:lnTo>
                  <a:lnTo>
                    <a:pt x="37287" y="148590"/>
                  </a:lnTo>
                  <a:lnTo>
                    <a:pt x="37972" y="147320"/>
                  </a:lnTo>
                  <a:close/>
                </a:path>
                <a:path w="106680" h="158750">
                  <a:moveTo>
                    <a:pt x="38341" y="142240"/>
                  </a:moveTo>
                  <a:lnTo>
                    <a:pt x="36461" y="142240"/>
                  </a:lnTo>
                  <a:lnTo>
                    <a:pt x="37388" y="143510"/>
                  </a:lnTo>
                  <a:lnTo>
                    <a:pt x="37083" y="143510"/>
                  </a:lnTo>
                  <a:lnTo>
                    <a:pt x="36817" y="144780"/>
                  </a:lnTo>
                  <a:lnTo>
                    <a:pt x="38061" y="144780"/>
                  </a:lnTo>
                  <a:lnTo>
                    <a:pt x="39281" y="147320"/>
                  </a:lnTo>
                  <a:lnTo>
                    <a:pt x="39268" y="148590"/>
                  </a:lnTo>
                  <a:lnTo>
                    <a:pt x="40411" y="148590"/>
                  </a:lnTo>
                  <a:lnTo>
                    <a:pt x="40309" y="147320"/>
                  </a:lnTo>
                  <a:lnTo>
                    <a:pt x="40830" y="147320"/>
                  </a:lnTo>
                  <a:lnTo>
                    <a:pt x="40830" y="146050"/>
                  </a:lnTo>
                  <a:lnTo>
                    <a:pt x="39420" y="146050"/>
                  </a:lnTo>
                  <a:lnTo>
                    <a:pt x="38379" y="144780"/>
                  </a:lnTo>
                  <a:lnTo>
                    <a:pt x="38087" y="143510"/>
                  </a:lnTo>
                  <a:lnTo>
                    <a:pt x="38341" y="142240"/>
                  </a:lnTo>
                  <a:close/>
                </a:path>
                <a:path w="106680" h="158750">
                  <a:moveTo>
                    <a:pt x="64211" y="147964"/>
                  </a:moveTo>
                  <a:lnTo>
                    <a:pt x="63553" y="148590"/>
                  </a:lnTo>
                  <a:lnTo>
                    <a:pt x="63804" y="148590"/>
                  </a:lnTo>
                  <a:lnTo>
                    <a:pt x="64211" y="147964"/>
                  </a:lnTo>
                  <a:close/>
                </a:path>
                <a:path w="106680" h="158750">
                  <a:moveTo>
                    <a:pt x="72542" y="147320"/>
                  </a:moveTo>
                  <a:lnTo>
                    <a:pt x="70573" y="147320"/>
                  </a:lnTo>
                  <a:lnTo>
                    <a:pt x="70688" y="148590"/>
                  </a:lnTo>
                  <a:lnTo>
                    <a:pt x="71767" y="148590"/>
                  </a:lnTo>
                  <a:lnTo>
                    <a:pt x="72542" y="147320"/>
                  </a:lnTo>
                  <a:close/>
                </a:path>
                <a:path w="106680" h="158750">
                  <a:moveTo>
                    <a:pt x="76936" y="146050"/>
                  </a:moveTo>
                  <a:lnTo>
                    <a:pt x="75907" y="146050"/>
                  </a:lnTo>
                  <a:lnTo>
                    <a:pt x="75730" y="147320"/>
                  </a:lnTo>
                  <a:lnTo>
                    <a:pt x="74269" y="147320"/>
                  </a:lnTo>
                  <a:lnTo>
                    <a:pt x="73977" y="148590"/>
                  </a:lnTo>
                  <a:lnTo>
                    <a:pt x="76898" y="148590"/>
                  </a:lnTo>
                  <a:lnTo>
                    <a:pt x="76936" y="146050"/>
                  </a:lnTo>
                  <a:close/>
                </a:path>
                <a:path w="106680" h="158750">
                  <a:moveTo>
                    <a:pt x="80886" y="140970"/>
                  </a:moveTo>
                  <a:lnTo>
                    <a:pt x="79921" y="140970"/>
                  </a:lnTo>
                  <a:lnTo>
                    <a:pt x="79895" y="141833"/>
                  </a:lnTo>
                  <a:lnTo>
                    <a:pt x="79768" y="143510"/>
                  </a:lnTo>
                  <a:lnTo>
                    <a:pt x="78727" y="144780"/>
                  </a:lnTo>
                  <a:lnTo>
                    <a:pt x="78498" y="146050"/>
                  </a:lnTo>
                  <a:lnTo>
                    <a:pt x="78917" y="147320"/>
                  </a:lnTo>
                  <a:lnTo>
                    <a:pt x="78498" y="148590"/>
                  </a:lnTo>
                  <a:lnTo>
                    <a:pt x="79387" y="148590"/>
                  </a:lnTo>
                  <a:lnTo>
                    <a:pt x="79540" y="147320"/>
                  </a:lnTo>
                  <a:lnTo>
                    <a:pt x="80035" y="147320"/>
                  </a:lnTo>
                  <a:lnTo>
                    <a:pt x="80035" y="146050"/>
                  </a:lnTo>
                  <a:lnTo>
                    <a:pt x="80429" y="146050"/>
                  </a:lnTo>
                  <a:lnTo>
                    <a:pt x="80429" y="144780"/>
                  </a:lnTo>
                  <a:lnTo>
                    <a:pt x="79717" y="144780"/>
                  </a:lnTo>
                  <a:lnTo>
                    <a:pt x="80390" y="142240"/>
                  </a:lnTo>
                  <a:lnTo>
                    <a:pt x="81445" y="142240"/>
                  </a:lnTo>
                  <a:lnTo>
                    <a:pt x="80886" y="140970"/>
                  </a:lnTo>
                  <a:close/>
                </a:path>
                <a:path w="106680" h="158750">
                  <a:moveTo>
                    <a:pt x="80949" y="147320"/>
                  </a:moveTo>
                  <a:lnTo>
                    <a:pt x="80898" y="148590"/>
                  </a:lnTo>
                  <a:lnTo>
                    <a:pt x="81838" y="148590"/>
                  </a:lnTo>
                  <a:lnTo>
                    <a:pt x="80949" y="147320"/>
                  </a:lnTo>
                  <a:close/>
                </a:path>
                <a:path w="106680" h="158750">
                  <a:moveTo>
                    <a:pt x="85216" y="143510"/>
                  </a:moveTo>
                  <a:lnTo>
                    <a:pt x="83692" y="143510"/>
                  </a:lnTo>
                  <a:lnTo>
                    <a:pt x="82816" y="146050"/>
                  </a:lnTo>
                  <a:lnTo>
                    <a:pt x="82080" y="147320"/>
                  </a:lnTo>
                  <a:lnTo>
                    <a:pt x="81838" y="148590"/>
                  </a:lnTo>
                  <a:lnTo>
                    <a:pt x="82435" y="148590"/>
                  </a:lnTo>
                  <a:lnTo>
                    <a:pt x="82207" y="147320"/>
                  </a:lnTo>
                  <a:lnTo>
                    <a:pt x="82384" y="147320"/>
                  </a:lnTo>
                  <a:lnTo>
                    <a:pt x="83045" y="146050"/>
                  </a:lnTo>
                  <a:lnTo>
                    <a:pt x="83515" y="146050"/>
                  </a:lnTo>
                  <a:lnTo>
                    <a:pt x="84175" y="144780"/>
                  </a:lnTo>
                  <a:lnTo>
                    <a:pt x="85216" y="143510"/>
                  </a:lnTo>
                  <a:close/>
                </a:path>
                <a:path w="106680" h="158750">
                  <a:moveTo>
                    <a:pt x="86575" y="144780"/>
                  </a:moveTo>
                  <a:lnTo>
                    <a:pt x="85928" y="144780"/>
                  </a:lnTo>
                  <a:lnTo>
                    <a:pt x="85534" y="146050"/>
                  </a:lnTo>
                  <a:lnTo>
                    <a:pt x="85102" y="147320"/>
                  </a:lnTo>
                  <a:lnTo>
                    <a:pt x="84442" y="148590"/>
                  </a:lnTo>
                  <a:lnTo>
                    <a:pt x="85788" y="148590"/>
                  </a:lnTo>
                  <a:lnTo>
                    <a:pt x="85813" y="146050"/>
                  </a:lnTo>
                  <a:lnTo>
                    <a:pt x="86283" y="146050"/>
                  </a:lnTo>
                  <a:lnTo>
                    <a:pt x="86575" y="144780"/>
                  </a:lnTo>
                  <a:close/>
                </a:path>
                <a:path w="106680" h="158750">
                  <a:moveTo>
                    <a:pt x="86994" y="147320"/>
                  </a:moveTo>
                  <a:lnTo>
                    <a:pt x="86220" y="147320"/>
                  </a:lnTo>
                  <a:lnTo>
                    <a:pt x="86334" y="148590"/>
                  </a:lnTo>
                  <a:lnTo>
                    <a:pt x="87109" y="148590"/>
                  </a:lnTo>
                  <a:lnTo>
                    <a:pt x="86994" y="147320"/>
                  </a:lnTo>
                  <a:close/>
                </a:path>
                <a:path w="106680" h="158750">
                  <a:moveTo>
                    <a:pt x="68897" y="142355"/>
                  </a:moveTo>
                  <a:lnTo>
                    <a:pt x="68643" y="143510"/>
                  </a:lnTo>
                  <a:lnTo>
                    <a:pt x="67475" y="143510"/>
                  </a:lnTo>
                  <a:lnTo>
                    <a:pt x="66890" y="144780"/>
                  </a:lnTo>
                  <a:lnTo>
                    <a:pt x="65455" y="146050"/>
                  </a:lnTo>
                  <a:lnTo>
                    <a:pt x="64211" y="147964"/>
                  </a:lnTo>
                  <a:lnTo>
                    <a:pt x="68897" y="143510"/>
                  </a:lnTo>
                  <a:lnTo>
                    <a:pt x="68897" y="142355"/>
                  </a:lnTo>
                  <a:close/>
                </a:path>
                <a:path w="106680" h="158750">
                  <a:moveTo>
                    <a:pt x="43103" y="147320"/>
                  </a:moveTo>
                  <a:close/>
                </a:path>
                <a:path w="106680" h="158750">
                  <a:moveTo>
                    <a:pt x="17716" y="146050"/>
                  </a:moveTo>
                  <a:lnTo>
                    <a:pt x="17094" y="146050"/>
                  </a:lnTo>
                  <a:lnTo>
                    <a:pt x="17564" y="147320"/>
                  </a:lnTo>
                  <a:lnTo>
                    <a:pt x="17792" y="147320"/>
                  </a:lnTo>
                  <a:lnTo>
                    <a:pt x="17716" y="146050"/>
                  </a:lnTo>
                  <a:close/>
                </a:path>
                <a:path w="106680" h="158750">
                  <a:moveTo>
                    <a:pt x="18249" y="146050"/>
                  </a:moveTo>
                  <a:lnTo>
                    <a:pt x="17792" y="147320"/>
                  </a:lnTo>
                  <a:lnTo>
                    <a:pt x="18605" y="147320"/>
                  </a:lnTo>
                  <a:lnTo>
                    <a:pt x="18249" y="146050"/>
                  </a:lnTo>
                  <a:close/>
                </a:path>
                <a:path w="106680" h="158750">
                  <a:moveTo>
                    <a:pt x="35534" y="143510"/>
                  </a:moveTo>
                  <a:lnTo>
                    <a:pt x="34315" y="143510"/>
                  </a:lnTo>
                  <a:lnTo>
                    <a:pt x="35496" y="144780"/>
                  </a:lnTo>
                  <a:lnTo>
                    <a:pt x="36309" y="146050"/>
                  </a:lnTo>
                  <a:lnTo>
                    <a:pt x="36499" y="146050"/>
                  </a:lnTo>
                  <a:lnTo>
                    <a:pt x="36474" y="147320"/>
                  </a:lnTo>
                  <a:lnTo>
                    <a:pt x="37769" y="147320"/>
                  </a:lnTo>
                  <a:lnTo>
                    <a:pt x="36309" y="144780"/>
                  </a:lnTo>
                  <a:lnTo>
                    <a:pt x="35534" y="143510"/>
                  </a:lnTo>
                  <a:close/>
                </a:path>
                <a:path w="106680" h="158750">
                  <a:moveTo>
                    <a:pt x="42476" y="146752"/>
                  </a:moveTo>
                  <a:lnTo>
                    <a:pt x="42913" y="147320"/>
                  </a:lnTo>
                  <a:lnTo>
                    <a:pt x="43073" y="147320"/>
                  </a:lnTo>
                  <a:lnTo>
                    <a:pt x="42476" y="146752"/>
                  </a:lnTo>
                  <a:close/>
                </a:path>
                <a:path w="106680" h="158750">
                  <a:moveTo>
                    <a:pt x="72948" y="146050"/>
                  </a:moveTo>
                  <a:lnTo>
                    <a:pt x="72262" y="146050"/>
                  </a:lnTo>
                  <a:lnTo>
                    <a:pt x="72224" y="147320"/>
                  </a:lnTo>
                  <a:lnTo>
                    <a:pt x="72682" y="147320"/>
                  </a:lnTo>
                  <a:lnTo>
                    <a:pt x="72948" y="146050"/>
                  </a:lnTo>
                  <a:close/>
                </a:path>
                <a:path w="106680" h="158750">
                  <a:moveTo>
                    <a:pt x="77114" y="143510"/>
                  </a:moveTo>
                  <a:lnTo>
                    <a:pt x="75996" y="143510"/>
                  </a:lnTo>
                  <a:lnTo>
                    <a:pt x="75603" y="144780"/>
                  </a:lnTo>
                  <a:lnTo>
                    <a:pt x="75133" y="146050"/>
                  </a:lnTo>
                  <a:lnTo>
                    <a:pt x="74625" y="147320"/>
                  </a:lnTo>
                  <a:lnTo>
                    <a:pt x="75437" y="147320"/>
                  </a:lnTo>
                  <a:lnTo>
                    <a:pt x="75412" y="146050"/>
                  </a:lnTo>
                  <a:lnTo>
                    <a:pt x="75844" y="146050"/>
                  </a:lnTo>
                  <a:lnTo>
                    <a:pt x="76072" y="144780"/>
                  </a:lnTo>
                  <a:lnTo>
                    <a:pt x="77660" y="144780"/>
                  </a:lnTo>
                  <a:lnTo>
                    <a:pt x="77114" y="143510"/>
                  </a:lnTo>
                  <a:close/>
                </a:path>
                <a:path w="106680" h="158750">
                  <a:moveTo>
                    <a:pt x="87426" y="144780"/>
                  </a:moveTo>
                  <a:lnTo>
                    <a:pt x="86575" y="144780"/>
                  </a:lnTo>
                  <a:lnTo>
                    <a:pt x="86906" y="146050"/>
                  </a:lnTo>
                  <a:lnTo>
                    <a:pt x="86283" y="147320"/>
                  </a:lnTo>
                  <a:lnTo>
                    <a:pt x="88112" y="147320"/>
                  </a:lnTo>
                  <a:lnTo>
                    <a:pt x="88112" y="146050"/>
                  </a:lnTo>
                  <a:lnTo>
                    <a:pt x="87426" y="144780"/>
                  </a:lnTo>
                  <a:close/>
                </a:path>
                <a:path w="106680" h="158750">
                  <a:moveTo>
                    <a:pt x="89938" y="134620"/>
                  </a:moveTo>
                  <a:lnTo>
                    <a:pt x="86855" y="134620"/>
                  </a:lnTo>
                  <a:lnTo>
                    <a:pt x="88328" y="135890"/>
                  </a:lnTo>
                  <a:lnTo>
                    <a:pt x="88595" y="135890"/>
                  </a:lnTo>
                  <a:lnTo>
                    <a:pt x="88709" y="137160"/>
                  </a:lnTo>
                  <a:lnTo>
                    <a:pt x="88963" y="137160"/>
                  </a:lnTo>
                  <a:lnTo>
                    <a:pt x="89166" y="138430"/>
                  </a:lnTo>
                  <a:lnTo>
                    <a:pt x="88849" y="139700"/>
                  </a:lnTo>
                  <a:lnTo>
                    <a:pt x="88696" y="140970"/>
                  </a:lnTo>
                  <a:lnTo>
                    <a:pt x="88480" y="142240"/>
                  </a:lnTo>
                  <a:lnTo>
                    <a:pt x="87528" y="142240"/>
                  </a:lnTo>
                  <a:lnTo>
                    <a:pt x="87591" y="143510"/>
                  </a:lnTo>
                  <a:lnTo>
                    <a:pt x="88023" y="143510"/>
                  </a:lnTo>
                  <a:lnTo>
                    <a:pt x="88493" y="144780"/>
                  </a:lnTo>
                  <a:lnTo>
                    <a:pt x="89331" y="144780"/>
                  </a:lnTo>
                  <a:lnTo>
                    <a:pt x="89598" y="146050"/>
                  </a:lnTo>
                  <a:lnTo>
                    <a:pt x="89179" y="146050"/>
                  </a:lnTo>
                  <a:lnTo>
                    <a:pt x="89001" y="147320"/>
                  </a:lnTo>
                  <a:lnTo>
                    <a:pt x="90550" y="147320"/>
                  </a:lnTo>
                  <a:lnTo>
                    <a:pt x="90436" y="146050"/>
                  </a:lnTo>
                  <a:lnTo>
                    <a:pt x="90068" y="138430"/>
                  </a:lnTo>
                  <a:lnTo>
                    <a:pt x="89938" y="134620"/>
                  </a:lnTo>
                  <a:close/>
                </a:path>
                <a:path w="106680" h="158750">
                  <a:moveTo>
                    <a:pt x="91909" y="125730"/>
                  </a:moveTo>
                  <a:lnTo>
                    <a:pt x="90436" y="125730"/>
                  </a:lnTo>
                  <a:lnTo>
                    <a:pt x="90690" y="127000"/>
                  </a:lnTo>
                  <a:lnTo>
                    <a:pt x="91033" y="128270"/>
                  </a:lnTo>
                  <a:lnTo>
                    <a:pt x="91071" y="129540"/>
                  </a:lnTo>
                  <a:lnTo>
                    <a:pt x="91182" y="143682"/>
                  </a:lnTo>
                  <a:lnTo>
                    <a:pt x="90995" y="144780"/>
                  </a:lnTo>
                  <a:lnTo>
                    <a:pt x="90855" y="147320"/>
                  </a:lnTo>
                  <a:lnTo>
                    <a:pt x="92265" y="147320"/>
                  </a:lnTo>
                  <a:lnTo>
                    <a:pt x="91795" y="139700"/>
                  </a:lnTo>
                  <a:lnTo>
                    <a:pt x="91605" y="135890"/>
                  </a:lnTo>
                  <a:lnTo>
                    <a:pt x="91693" y="129540"/>
                  </a:lnTo>
                  <a:lnTo>
                    <a:pt x="91909" y="125730"/>
                  </a:lnTo>
                  <a:close/>
                </a:path>
                <a:path w="106680" h="158750">
                  <a:moveTo>
                    <a:pt x="39065" y="142288"/>
                  </a:moveTo>
                  <a:lnTo>
                    <a:pt x="39065" y="143510"/>
                  </a:lnTo>
                  <a:lnTo>
                    <a:pt x="42476" y="146752"/>
                  </a:lnTo>
                  <a:lnTo>
                    <a:pt x="41935" y="146050"/>
                  </a:lnTo>
                  <a:lnTo>
                    <a:pt x="40385" y="143510"/>
                  </a:lnTo>
                  <a:lnTo>
                    <a:pt x="39382" y="143510"/>
                  </a:lnTo>
                  <a:lnTo>
                    <a:pt x="39065" y="142288"/>
                  </a:lnTo>
                  <a:close/>
                </a:path>
                <a:path w="106680" h="158750">
                  <a:moveTo>
                    <a:pt x="11391" y="124460"/>
                  </a:moveTo>
                  <a:lnTo>
                    <a:pt x="9093" y="124460"/>
                  </a:lnTo>
                  <a:lnTo>
                    <a:pt x="9855" y="125730"/>
                  </a:lnTo>
                  <a:lnTo>
                    <a:pt x="10109" y="125730"/>
                  </a:lnTo>
                  <a:lnTo>
                    <a:pt x="10540" y="127000"/>
                  </a:lnTo>
                  <a:lnTo>
                    <a:pt x="10934" y="128270"/>
                  </a:lnTo>
                  <a:lnTo>
                    <a:pt x="11252" y="133350"/>
                  </a:lnTo>
                  <a:lnTo>
                    <a:pt x="11398" y="137160"/>
                  </a:lnTo>
                  <a:lnTo>
                    <a:pt x="11493" y="140970"/>
                  </a:lnTo>
                  <a:lnTo>
                    <a:pt x="10985" y="143510"/>
                  </a:lnTo>
                  <a:lnTo>
                    <a:pt x="10198" y="144780"/>
                  </a:lnTo>
                  <a:lnTo>
                    <a:pt x="10147" y="146050"/>
                  </a:lnTo>
                  <a:lnTo>
                    <a:pt x="11777" y="146050"/>
                  </a:lnTo>
                  <a:lnTo>
                    <a:pt x="11899" y="140970"/>
                  </a:lnTo>
                  <a:lnTo>
                    <a:pt x="11950" y="132080"/>
                  </a:lnTo>
                  <a:lnTo>
                    <a:pt x="11696" y="129540"/>
                  </a:lnTo>
                  <a:lnTo>
                    <a:pt x="11391" y="124460"/>
                  </a:lnTo>
                  <a:close/>
                </a:path>
                <a:path w="106680" h="158750">
                  <a:moveTo>
                    <a:pt x="17043" y="143510"/>
                  </a:moveTo>
                  <a:lnTo>
                    <a:pt x="16014" y="143510"/>
                  </a:lnTo>
                  <a:lnTo>
                    <a:pt x="16052" y="146050"/>
                  </a:lnTo>
                  <a:lnTo>
                    <a:pt x="16802" y="146050"/>
                  </a:lnTo>
                  <a:lnTo>
                    <a:pt x="17043" y="143510"/>
                  </a:lnTo>
                  <a:close/>
                </a:path>
                <a:path w="106680" h="158750">
                  <a:moveTo>
                    <a:pt x="17475" y="144780"/>
                  </a:moveTo>
                  <a:lnTo>
                    <a:pt x="17310" y="146050"/>
                  </a:lnTo>
                  <a:lnTo>
                    <a:pt x="17856" y="146050"/>
                  </a:lnTo>
                  <a:lnTo>
                    <a:pt x="17475" y="144780"/>
                  </a:lnTo>
                  <a:close/>
                </a:path>
                <a:path w="106680" h="158750">
                  <a:moveTo>
                    <a:pt x="73583" y="144780"/>
                  </a:moveTo>
                  <a:lnTo>
                    <a:pt x="72770" y="144780"/>
                  </a:lnTo>
                  <a:lnTo>
                    <a:pt x="72707" y="146050"/>
                  </a:lnTo>
                  <a:lnTo>
                    <a:pt x="73139" y="146050"/>
                  </a:lnTo>
                  <a:lnTo>
                    <a:pt x="73583" y="144780"/>
                  </a:lnTo>
                  <a:close/>
                </a:path>
                <a:path w="106680" h="158750">
                  <a:moveTo>
                    <a:pt x="77952" y="144780"/>
                  </a:moveTo>
                  <a:lnTo>
                    <a:pt x="76072" y="144780"/>
                  </a:lnTo>
                  <a:lnTo>
                    <a:pt x="76149" y="146050"/>
                  </a:lnTo>
                  <a:lnTo>
                    <a:pt x="77711" y="146050"/>
                  </a:lnTo>
                  <a:lnTo>
                    <a:pt x="77952" y="144780"/>
                  </a:lnTo>
                  <a:close/>
                </a:path>
                <a:path w="106680" h="158750">
                  <a:moveTo>
                    <a:pt x="97269" y="125730"/>
                  </a:moveTo>
                  <a:lnTo>
                    <a:pt x="93852" y="125730"/>
                  </a:lnTo>
                  <a:lnTo>
                    <a:pt x="94627" y="128270"/>
                  </a:lnTo>
                  <a:lnTo>
                    <a:pt x="95084" y="129540"/>
                  </a:lnTo>
                  <a:lnTo>
                    <a:pt x="95308" y="134620"/>
                  </a:lnTo>
                  <a:lnTo>
                    <a:pt x="95415" y="139700"/>
                  </a:lnTo>
                  <a:lnTo>
                    <a:pt x="94815" y="142355"/>
                  </a:lnTo>
                  <a:lnTo>
                    <a:pt x="94221" y="144780"/>
                  </a:lnTo>
                  <a:lnTo>
                    <a:pt x="94068" y="146050"/>
                  </a:lnTo>
                  <a:lnTo>
                    <a:pt x="95694" y="146050"/>
                  </a:lnTo>
                  <a:lnTo>
                    <a:pt x="96367" y="144780"/>
                  </a:lnTo>
                  <a:lnTo>
                    <a:pt x="96519" y="144780"/>
                  </a:lnTo>
                  <a:lnTo>
                    <a:pt x="96481" y="143510"/>
                  </a:lnTo>
                  <a:lnTo>
                    <a:pt x="97434" y="143510"/>
                  </a:lnTo>
                  <a:lnTo>
                    <a:pt x="97540" y="142240"/>
                  </a:lnTo>
                  <a:lnTo>
                    <a:pt x="96367" y="142240"/>
                  </a:lnTo>
                  <a:lnTo>
                    <a:pt x="96494" y="133350"/>
                  </a:lnTo>
                  <a:lnTo>
                    <a:pt x="96596" y="128270"/>
                  </a:lnTo>
                  <a:lnTo>
                    <a:pt x="96697" y="127000"/>
                  </a:lnTo>
                  <a:lnTo>
                    <a:pt x="97459" y="127000"/>
                  </a:lnTo>
                  <a:lnTo>
                    <a:pt x="97269" y="125730"/>
                  </a:lnTo>
                  <a:close/>
                </a:path>
                <a:path w="106680" h="158750">
                  <a:moveTo>
                    <a:pt x="73659" y="143682"/>
                  </a:moveTo>
                  <a:lnTo>
                    <a:pt x="73088" y="144780"/>
                  </a:lnTo>
                  <a:lnTo>
                    <a:pt x="73736" y="144780"/>
                  </a:lnTo>
                  <a:lnTo>
                    <a:pt x="73659" y="143682"/>
                  </a:lnTo>
                  <a:close/>
                </a:path>
                <a:path w="106680" h="158750">
                  <a:moveTo>
                    <a:pt x="88023" y="143510"/>
                  </a:moveTo>
                  <a:lnTo>
                    <a:pt x="87414" y="143510"/>
                  </a:lnTo>
                  <a:lnTo>
                    <a:pt x="86448" y="144780"/>
                  </a:lnTo>
                  <a:lnTo>
                    <a:pt x="87693" y="144780"/>
                  </a:lnTo>
                  <a:lnTo>
                    <a:pt x="88023" y="143510"/>
                  </a:lnTo>
                  <a:close/>
                </a:path>
                <a:path w="106680" h="158750">
                  <a:moveTo>
                    <a:pt x="73748" y="143510"/>
                  </a:moveTo>
                  <a:lnTo>
                    <a:pt x="73659" y="143682"/>
                  </a:lnTo>
                  <a:lnTo>
                    <a:pt x="73748" y="143510"/>
                  </a:lnTo>
                  <a:close/>
                </a:path>
                <a:path w="106680" h="158750">
                  <a:moveTo>
                    <a:pt x="19926" y="142240"/>
                  </a:moveTo>
                  <a:lnTo>
                    <a:pt x="16497" y="142240"/>
                  </a:lnTo>
                  <a:lnTo>
                    <a:pt x="15874" y="143510"/>
                  </a:lnTo>
                  <a:lnTo>
                    <a:pt x="18745" y="143510"/>
                  </a:lnTo>
                  <a:lnTo>
                    <a:pt x="19926" y="142240"/>
                  </a:lnTo>
                  <a:close/>
                </a:path>
                <a:path w="106680" h="158750">
                  <a:moveTo>
                    <a:pt x="32524" y="142240"/>
                  </a:moveTo>
                  <a:lnTo>
                    <a:pt x="23748" y="142240"/>
                  </a:lnTo>
                  <a:lnTo>
                    <a:pt x="23698" y="143510"/>
                  </a:lnTo>
                  <a:lnTo>
                    <a:pt x="35191" y="143510"/>
                  </a:lnTo>
                  <a:lnTo>
                    <a:pt x="32524" y="142240"/>
                  </a:lnTo>
                  <a:close/>
                </a:path>
                <a:path w="106680" h="158750">
                  <a:moveTo>
                    <a:pt x="39611" y="142240"/>
                  </a:moveTo>
                  <a:lnTo>
                    <a:pt x="39382" y="143510"/>
                  </a:lnTo>
                  <a:lnTo>
                    <a:pt x="40385" y="143510"/>
                  </a:lnTo>
                  <a:lnTo>
                    <a:pt x="39611" y="142240"/>
                  </a:lnTo>
                  <a:close/>
                </a:path>
                <a:path w="106680" h="158750">
                  <a:moveTo>
                    <a:pt x="76301" y="142240"/>
                  </a:moveTo>
                  <a:lnTo>
                    <a:pt x="75780" y="142240"/>
                  </a:lnTo>
                  <a:lnTo>
                    <a:pt x="76009" y="143510"/>
                  </a:lnTo>
                  <a:lnTo>
                    <a:pt x="76542" y="143510"/>
                  </a:lnTo>
                  <a:lnTo>
                    <a:pt x="76301" y="142240"/>
                  </a:lnTo>
                  <a:close/>
                </a:path>
                <a:path w="106680" h="158750">
                  <a:moveTo>
                    <a:pt x="83946" y="142240"/>
                  </a:moveTo>
                  <a:lnTo>
                    <a:pt x="80390" y="142240"/>
                  </a:lnTo>
                  <a:lnTo>
                    <a:pt x="82803" y="143510"/>
                  </a:lnTo>
                  <a:lnTo>
                    <a:pt x="83946" y="142240"/>
                  </a:lnTo>
                  <a:close/>
                </a:path>
                <a:path w="106680" h="158750">
                  <a:moveTo>
                    <a:pt x="86042" y="142240"/>
                  </a:moveTo>
                  <a:lnTo>
                    <a:pt x="85534" y="142240"/>
                  </a:lnTo>
                  <a:lnTo>
                    <a:pt x="84023" y="143510"/>
                  </a:lnTo>
                  <a:lnTo>
                    <a:pt x="85915" y="143510"/>
                  </a:lnTo>
                  <a:lnTo>
                    <a:pt x="86042" y="142240"/>
                  </a:lnTo>
                  <a:close/>
                </a:path>
                <a:path w="106680" h="158750">
                  <a:moveTo>
                    <a:pt x="69024" y="127000"/>
                  </a:moveTo>
                  <a:lnTo>
                    <a:pt x="68897" y="142355"/>
                  </a:lnTo>
                  <a:lnTo>
                    <a:pt x="69202" y="140970"/>
                  </a:lnTo>
                  <a:lnTo>
                    <a:pt x="69595" y="140970"/>
                  </a:lnTo>
                  <a:lnTo>
                    <a:pt x="69722" y="139700"/>
                  </a:lnTo>
                  <a:lnTo>
                    <a:pt x="70040" y="139700"/>
                  </a:lnTo>
                  <a:lnTo>
                    <a:pt x="70929" y="133350"/>
                  </a:lnTo>
                  <a:lnTo>
                    <a:pt x="71589" y="133350"/>
                  </a:lnTo>
                  <a:lnTo>
                    <a:pt x="71081" y="132080"/>
                  </a:lnTo>
                  <a:lnTo>
                    <a:pt x="72936" y="132080"/>
                  </a:lnTo>
                  <a:lnTo>
                    <a:pt x="73037" y="130810"/>
                  </a:lnTo>
                  <a:lnTo>
                    <a:pt x="70065" y="130810"/>
                  </a:lnTo>
                  <a:lnTo>
                    <a:pt x="69341" y="128270"/>
                  </a:lnTo>
                  <a:lnTo>
                    <a:pt x="69024" y="127000"/>
                  </a:lnTo>
                  <a:close/>
                </a:path>
                <a:path w="106680" h="158750">
                  <a:moveTo>
                    <a:pt x="10274" y="128270"/>
                  </a:moveTo>
                  <a:lnTo>
                    <a:pt x="8966" y="128270"/>
                  </a:lnTo>
                  <a:lnTo>
                    <a:pt x="9364" y="130810"/>
                  </a:lnTo>
                  <a:lnTo>
                    <a:pt x="9461" y="137160"/>
                  </a:lnTo>
                  <a:lnTo>
                    <a:pt x="9232" y="140970"/>
                  </a:lnTo>
                  <a:lnTo>
                    <a:pt x="8966" y="142240"/>
                  </a:lnTo>
                  <a:lnTo>
                    <a:pt x="10623" y="142240"/>
                  </a:lnTo>
                  <a:lnTo>
                    <a:pt x="10666" y="141833"/>
                  </a:lnTo>
                  <a:lnTo>
                    <a:pt x="10579" y="133350"/>
                  </a:lnTo>
                  <a:lnTo>
                    <a:pt x="10452" y="130810"/>
                  </a:lnTo>
                  <a:lnTo>
                    <a:pt x="10274" y="128270"/>
                  </a:lnTo>
                  <a:close/>
                </a:path>
                <a:path w="106680" h="158750">
                  <a:moveTo>
                    <a:pt x="17716" y="140970"/>
                  </a:moveTo>
                  <a:lnTo>
                    <a:pt x="15620" y="140970"/>
                  </a:lnTo>
                  <a:lnTo>
                    <a:pt x="14897" y="142240"/>
                  </a:lnTo>
                  <a:lnTo>
                    <a:pt x="16230" y="142240"/>
                  </a:lnTo>
                  <a:lnTo>
                    <a:pt x="17716" y="140970"/>
                  </a:lnTo>
                  <a:close/>
                </a:path>
                <a:path w="106680" h="158750">
                  <a:moveTo>
                    <a:pt x="23088" y="139700"/>
                  </a:moveTo>
                  <a:lnTo>
                    <a:pt x="20878" y="139700"/>
                  </a:lnTo>
                  <a:lnTo>
                    <a:pt x="20370" y="140970"/>
                  </a:lnTo>
                  <a:lnTo>
                    <a:pt x="19519" y="142240"/>
                  </a:lnTo>
                  <a:lnTo>
                    <a:pt x="20739" y="142240"/>
                  </a:lnTo>
                  <a:lnTo>
                    <a:pt x="21018" y="140970"/>
                  </a:lnTo>
                  <a:lnTo>
                    <a:pt x="23748" y="140970"/>
                  </a:lnTo>
                  <a:lnTo>
                    <a:pt x="23088" y="139700"/>
                  </a:lnTo>
                  <a:close/>
                </a:path>
                <a:path w="106680" h="158750">
                  <a:moveTo>
                    <a:pt x="24117" y="140970"/>
                  </a:moveTo>
                  <a:lnTo>
                    <a:pt x="21335" y="140970"/>
                  </a:lnTo>
                  <a:lnTo>
                    <a:pt x="22428" y="142240"/>
                  </a:lnTo>
                  <a:lnTo>
                    <a:pt x="25298" y="142240"/>
                  </a:lnTo>
                  <a:lnTo>
                    <a:pt x="24117" y="140970"/>
                  </a:lnTo>
                  <a:close/>
                </a:path>
                <a:path w="106680" h="158750">
                  <a:moveTo>
                    <a:pt x="26885" y="139700"/>
                  </a:moveTo>
                  <a:lnTo>
                    <a:pt x="26022" y="139700"/>
                  </a:lnTo>
                  <a:lnTo>
                    <a:pt x="26022" y="140970"/>
                  </a:lnTo>
                  <a:lnTo>
                    <a:pt x="25298" y="142240"/>
                  </a:lnTo>
                  <a:lnTo>
                    <a:pt x="29616" y="142240"/>
                  </a:lnTo>
                  <a:lnTo>
                    <a:pt x="28193" y="140970"/>
                  </a:lnTo>
                  <a:lnTo>
                    <a:pt x="26885" y="139700"/>
                  </a:lnTo>
                  <a:close/>
                </a:path>
                <a:path w="106680" h="158750">
                  <a:moveTo>
                    <a:pt x="35356" y="140970"/>
                  </a:moveTo>
                  <a:lnTo>
                    <a:pt x="34264" y="140970"/>
                  </a:lnTo>
                  <a:lnTo>
                    <a:pt x="34797" y="142240"/>
                  </a:lnTo>
                  <a:lnTo>
                    <a:pt x="35737" y="142240"/>
                  </a:lnTo>
                  <a:lnTo>
                    <a:pt x="35356" y="140970"/>
                  </a:lnTo>
                  <a:close/>
                </a:path>
                <a:path w="106680" h="158750">
                  <a:moveTo>
                    <a:pt x="39065" y="141833"/>
                  </a:moveTo>
                  <a:lnTo>
                    <a:pt x="39065" y="142240"/>
                  </a:lnTo>
                  <a:lnTo>
                    <a:pt x="39369" y="142240"/>
                  </a:lnTo>
                  <a:lnTo>
                    <a:pt x="39065" y="141833"/>
                  </a:lnTo>
                  <a:close/>
                </a:path>
                <a:path w="106680" h="158750">
                  <a:moveTo>
                    <a:pt x="74269" y="140970"/>
                  </a:moveTo>
                  <a:lnTo>
                    <a:pt x="73304" y="140970"/>
                  </a:lnTo>
                  <a:lnTo>
                    <a:pt x="73672" y="142240"/>
                  </a:lnTo>
                  <a:lnTo>
                    <a:pt x="74421" y="142240"/>
                  </a:lnTo>
                  <a:lnTo>
                    <a:pt x="74269" y="140970"/>
                  </a:lnTo>
                  <a:close/>
                </a:path>
                <a:path w="106680" h="158750">
                  <a:moveTo>
                    <a:pt x="78054" y="135890"/>
                  </a:moveTo>
                  <a:lnTo>
                    <a:pt x="77622" y="137160"/>
                  </a:lnTo>
                  <a:lnTo>
                    <a:pt x="77266" y="137160"/>
                  </a:lnTo>
                  <a:lnTo>
                    <a:pt x="76695" y="139700"/>
                  </a:lnTo>
                  <a:lnTo>
                    <a:pt x="76403" y="139700"/>
                  </a:lnTo>
                  <a:lnTo>
                    <a:pt x="75514" y="140970"/>
                  </a:lnTo>
                  <a:lnTo>
                    <a:pt x="75222" y="142240"/>
                  </a:lnTo>
                  <a:lnTo>
                    <a:pt x="75742" y="142240"/>
                  </a:lnTo>
                  <a:lnTo>
                    <a:pt x="76923" y="140970"/>
                  </a:lnTo>
                  <a:lnTo>
                    <a:pt x="77533" y="138430"/>
                  </a:lnTo>
                  <a:lnTo>
                    <a:pt x="77889" y="137160"/>
                  </a:lnTo>
                  <a:lnTo>
                    <a:pt x="78054" y="135890"/>
                  </a:lnTo>
                  <a:close/>
                </a:path>
                <a:path w="106680" h="158750">
                  <a:moveTo>
                    <a:pt x="86664" y="139700"/>
                  </a:moveTo>
                  <a:lnTo>
                    <a:pt x="86359" y="139700"/>
                  </a:lnTo>
                  <a:lnTo>
                    <a:pt x="85305" y="140970"/>
                  </a:lnTo>
                  <a:lnTo>
                    <a:pt x="84061" y="142240"/>
                  </a:lnTo>
                  <a:lnTo>
                    <a:pt x="86029" y="142240"/>
                  </a:lnTo>
                  <a:lnTo>
                    <a:pt x="85991" y="140970"/>
                  </a:lnTo>
                  <a:lnTo>
                    <a:pt x="86525" y="140970"/>
                  </a:lnTo>
                  <a:lnTo>
                    <a:pt x="86664" y="139700"/>
                  </a:lnTo>
                  <a:close/>
                </a:path>
                <a:path w="106680" h="158750">
                  <a:moveTo>
                    <a:pt x="97434" y="127000"/>
                  </a:moveTo>
                  <a:lnTo>
                    <a:pt x="96926" y="127000"/>
                  </a:lnTo>
                  <a:lnTo>
                    <a:pt x="97866" y="132080"/>
                  </a:lnTo>
                  <a:lnTo>
                    <a:pt x="97866" y="137160"/>
                  </a:lnTo>
                  <a:lnTo>
                    <a:pt x="96532" y="142240"/>
                  </a:lnTo>
                  <a:lnTo>
                    <a:pt x="97540" y="142240"/>
                  </a:lnTo>
                  <a:lnTo>
                    <a:pt x="97751" y="139700"/>
                  </a:lnTo>
                  <a:lnTo>
                    <a:pt x="98005" y="138430"/>
                  </a:lnTo>
                  <a:lnTo>
                    <a:pt x="98031" y="137160"/>
                  </a:lnTo>
                  <a:lnTo>
                    <a:pt x="99733" y="137160"/>
                  </a:lnTo>
                  <a:lnTo>
                    <a:pt x="99872" y="135890"/>
                  </a:lnTo>
                  <a:lnTo>
                    <a:pt x="98247" y="135890"/>
                  </a:lnTo>
                  <a:lnTo>
                    <a:pt x="98247" y="133350"/>
                  </a:lnTo>
                  <a:lnTo>
                    <a:pt x="99733" y="133350"/>
                  </a:lnTo>
                  <a:lnTo>
                    <a:pt x="98247" y="132080"/>
                  </a:lnTo>
                  <a:lnTo>
                    <a:pt x="98005" y="132080"/>
                  </a:lnTo>
                  <a:lnTo>
                    <a:pt x="98005" y="130810"/>
                  </a:lnTo>
                  <a:lnTo>
                    <a:pt x="98170" y="129540"/>
                  </a:lnTo>
                  <a:lnTo>
                    <a:pt x="98183" y="128270"/>
                  </a:lnTo>
                  <a:lnTo>
                    <a:pt x="97497" y="128270"/>
                  </a:lnTo>
                  <a:lnTo>
                    <a:pt x="97434" y="127000"/>
                  </a:lnTo>
                  <a:close/>
                </a:path>
                <a:path w="106680" h="158750">
                  <a:moveTo>
                    <a:pt x="43726" y="120650"/>
                  </a:moveTo>
                  <a:lnTo>
                    <a:pt x="42494" y="120650"/>
                  </a:lnTo>
                  <a:lnTo>
                    <a:pt x="41719" y="121920"/>
                  </a:lnTo>
                  <a:lnTo>
                    <a:pt x="14757" y="121920"/>
                  </a:lnTo>
                  <a:lnTo>
                    <a:pt x="14604" y="123190"/>
                  </a:lnTo>
                  <a:lnTo>
                    <a:pt x="38226" y="123190"/>
                  </a:lnTo>
                  <a:lnTo>
                    <a:pt x="37858" y="124460"/>
                  </a:lnTo>
                  <a:lnTo>
                    <a:pt x="39636" y="124460"/>
                  </a:lnTo>
                  <a:lnTo>
                    <a:pt x="39065" y="125730"/>
                  </a:lnTo>
                  <a:lnTo>
                    <a:pt x="38023" y="125730"/>
                  </a:lnTo>
                  <a:lnTo>
                    <a:pt x="37591" y="127000"/>
                  </a:lnTo>
                  <a:lnTo>
                    <a:pt x="38315" y="127000"/>
                  </a:lnTo>
                  <a:lnTo>
                    <a:pt x="38798" y="128270"/>
                  </a:lnTo>
                  <a:lnTo>
                    <a:pt x="37909" y="128270"/>
                  </a:lnTo>
                  <a:lnTo>
                    <a:pt x="37261" y="129540"/>
                  </a:lnTo>
                  <a:lnTo>
                    <a:pt x="37642" y="129540"/>
                  </a:lnTo>
                  <a:lnTo>
                    <a:pt x="37274" y="130810"/>
                  </a:lnTo>
                  <a:lnTo>
                    <a:pt x="37833" y="130810"/>
                  </a:lnTo>
                  <a:lnTo>
                    <a:pt x="37172" y="132080"/>
                  </a:lnTo>
                  <a:lnTo>
                    <a:pt x="37553" y="132080"/>
                  </a:lnTo>
                  <a:lnTo>
                    <a:pt x="37541" y="133350"/>
                  </a:lnTo>
                  <a:lnTo>
                    <a:pt x="37122" y="133350"/>
                  </a:lnTo>
                  <a:lnTo>
                    <a:pt x="37210" y="134620"/>
                  </a:lnTo>
                  <a:lnTo>
                    <a:pt x="37045" y="134620"/>
                  </a:lnTo>
                  <a:lnTo>
                    <a:pt x="35674" y="135890"/>
                  </a:lnTo>
                  <a:lnTo>
                    <a:pt x="31876" y="135890"/>
                  </a:lnTo>
                  <a:lnTo>
                    <a:pt x="31953" y="137160"/>
                  </a:lnTo>
                  <a:lnTo>
                    <a:pt x="37083" y="137160"/>
                  </a:lnTo>
                  <a:lnTo>
                    <a:pt x="37083" y="138430"/>
                  </a:lnTo>
                  <a:lnTo>
                    <a:pt x="37884" y="138430"/>
                  </a:lnTo>
                  <a:lnTo>
                    <a:pt x="38036" y="139700"/>
                  </a:lnTo>
                  <a:lnTo>
                    <a:pt x="38417" y="140970"/>
                  </a:lnTo>
                  <a:lnTo>
                    <a:pt x="39065" y="141833"/>
                  </a:lnTo>
                  <a:lnTo>
                    <a:pt x="39077" y="127000"/>
                  </a:lnTo>
                  <a:lnTo>
                    <a:pt x="43998" y="121407"/>
                  </a:lnTo>
                  <a:lnTo>
                    <a:pt x="43726" y="120650"/>
                  </a:lnTo>
                  <a:close/>
                </a:path>
                <a:path w="106680" h="158750">
                  <a:moveTo>
                    <a:pt x="16903" y="139700"/>
                  </a:moveTo>
                  <a:lnTo>
                    <a:pt x="13474" y="139700"/>
                  </a:lnTo>
                  <a:lnTo>
                    <a:pt x="14846" y="140970"/>
                  </a:lnTo>
                  <a:lnTo>
                    <a:pt x="17856" y="140970"/>
                  </a:lnTo>
                  <a:lnTo>
                    <a:pt x="16903" y="139700"/>
                  </a:lnTo>
                  <a:close/>
                </a:path>
                <a:path w="106680" h="158750">
                  <a:moveTo>
                    <a:pt x="33769" y="137160"/>
                  </a:moveTo>
                  <a:lnTo>
                    <a:pt x="32753" y="137160"/>
                  </a:lnTo>
                  <a:lnTo>
                    <a:pt x="32562" y="138430"/>
                  </a:lnTo>
                  <a:lnTo>
                    <a:pt x="32778" y="139700"/>
                  </a:lnTo>
                  <a:lnTo>
                    <a:pt x="33807" y="140970"/>
                  </a:lnTo>
                  <a:lnTo>
                    <a:pt x="34543" y="140970"/>
                  </a:lnTo>
                  <a:lnTo>
                    <a:pt x="33972" y="138430"/>
                  </a:lnTo>
                  <a:lnTo>
                    <a:pt x="33769" y="137160"/>
                  </a:lnTo>
                  <a:close/>
                </a:path>
                <a:path w="106680" h="158750">
                  <a:moveTo>
                    <a:pt x="35178" y="139700"/>
                  </a:moveTo>
                  <a:lnTo>
                    <a:pt x="34543" y="140970"/>
                  </a:lnTo>
                  <a:lnTo>
                    <a:pt x="35026" y="140970"/>
                  </a:lnTo>
                  <a:lnTo>
                    <a:pt x="35178" y="139700"/>
                  </a:lnTo>
                  <a:close/>
                </a:path>
                <a:path w="106680" h="158750">
                  <a:moveTo>
                    <a:pt x="76517" y="134620"/>
                  </a:moveTo>
                  <a:lnTo>
                    <a:pt x="76314" y="134620"/>
                  </a:lnTo>
                  <a:lnTo>
                    <a:pt x="75488" y="135890"/>
                  </a:lnTo>
                  <a:lnTo>
                    <a:pt x="74701" y="137160"/>
                  </a:lnTo>
                  <a:lnTo>
                    <a:pt x="73482" y="138430"/>
                  </a:lnTo>
                  <a:lnTo>
                    <a:pt x="71716" y="138430"/>
                  </a:lnTo>
                  <a:lnTo>
                    <a:pt x="72770" y="140970"/>
                  </a:lnTo>
                  <a:lnTo>
                    <a:pt x="74294" y="140970"/>
                  </a:lnTo>
                  <a:lnTo>
                    <a:pt x="74990" y="139700"/>
                  </a:lnTo>
                  <a:lnTo>
                    <a:pt x="73126" y="139700"/>
                  </a:lnTo>
                  <a:lnTo>
                    <a:pt x="73850" y="138430"/>
                  </a:lnTo>
                  <a:lnTo>
                    <a:pt x="75158" y="137160"/>
                  </a:lnTo>
                  <a:lnTo>
                    <a:pt x="76009" y="135890"/>
                  </a:lnTo>
                  <a:lnTo>
                    <a:pt x="76517" y="134620"/>
                  </a:lnTo>
                  <a:close/>
                </a:path>
                <a:path w="106680" h="158750">
                  <a:moveTo>
                    <a:pt x="81584" y="135890"/>
                  </a:moveTo>
                  <a:lnTo>
                    <a:pt x="81368" y="135890"/>
                  </a:lnTo>
                  <a:lnTo>
                    <a:pt x="81483" y="137160"/>
                  </a:lnTo>
                  <a:lnTo>
                    <a:pt x="80759" y="139700"/>
                  </a:lnTo>
                  <a:lnTo>
                    <a:pt x="79514" y="140970"/>
                  </a:lnTo>
                  <a:lnTo>
                    <a:pt x="80441" y="140970"/>
                  </a:lnTo>
                  <a:lnTo>
                    <a:pt x="81991" y="139700"/>
                  </a:lnTo>
                  <a:lnTo>
                    <a:pt x="82321" y="137160"/>
                  </a:lnTo>
                  <a:lnTo>
                    <a:pt x="81584" y="135890"/>
                  </a:lnTo>
                  <a:close/>
                </a:path>
                <a:path w="106680" h="158750">
                  <a:moveTo>
                    <a:pt x="16840" y="137160"/>
                  </a:moveTo>
                  <a:lnTo>
                    <a:pt x="16636" y="137160"/>
                  </a:lnTo>
                  <a:lnTo>
                    <a:pt x="16598" y="138430"/>
                  </a:lnTo>
                  <a:lnTo>
                    <a:pt x="15608" y="138430"/>
                  </a:lnTo>
                  <a:lnTo>
                    <a:pt x="15659" y="139700"/>
                  </a:lnTo>
                  <a:lnTo>
                    <a:pt x="16751" y="139700"/>
                  </a:lnTo>
                  <a:lnTo>
                    <a:pt x="16840" y="137160"/>
                  </a:lnTo>
                  <a:close/>
                </a:path>
                <a:path w="106680" h="158750">
                  <a:moveTo>
                    <a:pt x="20713" y="137160"/>
                  </a:moveTo>
                  <a:lnTo>
                    <a:pt x="20586" y="138430"/>
                  </a:lnTo>
                  <a:lnTo>
                    <a:pt x="20827" y="139700"/>
                  </a:lnTo>
                  <a:lnTo>
                    <a:pt x="21513" y="139700"/>
                  </a:lnTo>
                  <a:lnTo>
                    <a:pt x="21094" y="138430"/>
                  </a:lnTo>
                  <a:lnTo>
                    <a:pt x="20713" y="137160"/>
                  </a:lnTo>
                  <a:close/>
                </a:path>
                <a:path w="106680" h="158750">
                  <a:moveTo>
                    <a:pt x="77584" y="134620"/>
                  </a:moveTo>
                  <a:lnTo>
                    <a:pt x="75463" y="138430"/>
                  </a:lnTo>
                  <a:lnTo>
                    <a:pt x="74294" y="139700"/>
                  </a:lnTo>
                  <a:lnTo>
                    <a:pt x="74990" y="139700"/>
                  </a:lnTo>
                  <a:lnTo>
                    <a:pt x="77076" y="135890"/>
                  </a:lnTo>
                  <a:lnTo>
                    <a:pt x="77698" y="135890"/>
                  </a:lnTo>
                  <a:lnTo>
                    <a:pt x="77584" y="134620"/>
                  </a:lnTo>
                  <a:close/>
                </a:path>
                <a:path w="106680" h="158750">
                  <a:moveTo>
                    <a:pt x="14846" y="137160"/>
                  </a:moveTo>
                  <a:lnTo>
                    <a:pt x="14643" y="137160"/>
                  </a:lnTo>
                  <a:lnTo>
                    <a:pt x="14033" y="138430"/>
                  </a:lnTo>
                  <a:lnTo>
                    <a:pt x="14414" y="138430"/>
                  </a:lnTo>
                  <a:lnTo>
                    <a:pt x="14846" y="137160"/>
                  </a:lnTo>
                  <a:close/>
                </a:path>
                <a:path w="106680" h="158750">
                  <a:moveTo>
                    <a:pt x="72440" y="134620"/>
                  </a:moveTo>
                  <a:lnTo>
                    <a:pt x="71132" y="134620"/>
                  </a:lnTo>
                  <a:lnTo>
                    <a:pt x="71132" y="138430"/>
                  </a:lnTo>
                  <a:lnTo>
                    <a:pt x="72669" y="138430"/>
                  </a:lnTo>
                  <a:lnTo>
                    <a:pt x="72580" y="137160"/>
                  </a:lnTo>
                  <a:lnTo>
                    <a:pt x="72402" y="137160"/>
                  </a:lnTo>
                  <a:lnTo>
                    <a:pt x="72389" y="135890"/>
                  </a:lnTo>
                  <a:lnTo>
                    <a:pt x="72440" y="134620"/>
                  </a:lnTo>
                  <a:close/>
                </a:path>
                <a:path w="106680" h="158750">
                  <a:moveTo>
                    <a:pt x="7492" y="135890"/>
                  </a:moveTo>
                  <a:lnTo>
                    <a:pt x="6870" y="135890"/>
                  </a:lnTo>
                  <a:lnTo>
                    <a:pt x="6565" y="137160"/>
                  </a:lnTo>
                  <a:lnTo>
                    <a:pt x="7226" y="137160"/>
                  </a:lnTo>
                  <a:lnTo>
                    <a:pt x="7492" y="135890"/>
                  </a:lnTo>
                  <a:close/>
                </a:path>
                <a:path w="106680" h="158750">
                  <a:moveTo>
                    <a:pt x="9283" y="125730"/>
                  </a:moveTo>
                  <a:lnTo>
                    <a:pt x="7975" y="125730"/>
                  </a:lnTo>
                  <a:lnTo>
                    <a:pt x="7899" y="127000"/>
                  </a:lnTo>
                  <a:lnTo>
                    <a:pt x="7429" y="127000"/>
                  </a:lnTo>
                  <a:lnTo>
                    <a:pt x="7467" y="128270"/>
                  </a:lnTo>
                  <a:lnTo>
                    <a:pt x="7556" y="129540"/>
                  </a:lnTo>
                  <a:lnTo>
                    <a:pt x="7137" y="129540"/>
                  </a:lnTo>
                  <a:lnTo>
                    <a:pt x="7137" y="130810"/>
                  </a:lnTo>
                  <a:lnTo>
                    <a:pt x="7073" y="133350"/>
                  </a:lnTo>
                  <a:lnTo>
                    <a:pt x="6273" y="134620"/>
                  </a:lnTo>
                  <a:lnTo>
                    <a:pt x="8153" y="134620"/>
                  </a:lnTo>
                  <a:lnTo>
                    <a:pt x="8305" y="137160"/>
                  </a:lnTo>
                  <a:lnTo>
                    <a:pt x="8750" y="137160"/>
                  </a:lnTo>
                  <a:lnTo>
                    <a:pt x="8750" y="128270"/>
                  </a:lnTo>
                  <a:lnTo>
                    <a:pt x="10274" y="128270"/>
                  </a:lnTo>
                  <a:lnTo>
                    <a:pt x="9601" y="127000"/>
                  </a:lnTo>
                  <a:lnTo>
                    <a:pt x="9283" y="125730"/>
                  </a:lnTo>
                  <a:close/>
                </a:path>
                <a:path w="106680" h="158750">
                  <a:moveTo>
                    <a:pt x="14846" y="135890"/>
                  </a:moveTo>
                  <a:lnTo>
                    <a:pt x="14643" y="135890"/>
                  </a:lnTo>
                  <a:lnTo>
                    <a:pt x="14681" y="137160"/>
                  </a:lnTo>
                  <a:lnTo>
                    <a:pt x="14846" y="135890"/>
                  </a:lnTo>
                  <a:close/>
                </a:path>
                <a:path w="106680" h="158750">
                  <a:moveTo>
                    <a:pt x="17081" y="133350"/>
                  </a:moveTo>
                  <a:lnTo>
                    <a:pt x="16497" y="133350"/>
                  </a:lnTo>
                  <a:lnTo>
                    <a:pt x="16230" y="134620"/>
                  </a:lnTo>
                  <a:lnTo>
                    <a:pt x="15582" y="137160"/>
                  </a:lnTo>
                  <a:lnTo>
                    <a:pt x="17284" y="137160"/>
                  </a:lnTo>
                  <a:lnTo>
                    <a:pt x="17906" y="135890"/>
                  </a:lnTo>
                  <a:lnTo>
                    <a:pt x="18084" y="135890"/>
                  </a:lnTo>
                  <a:lnTo>
                    <a:pt x="18186" y="134620"/>
                  </a:lnTo>
                  <a:lnTo>
                    <a:pt x="17081" y="134620"/>
                  </a:lnTo>
                  <a:lnTo>
                    <a:pt x="17081" y="133350"/>
                  </a:lnTo>
                  <a:close/>
                </a:path>
                <a:path w="106680" h="158750">
                  <a:moveTo>
                    <a:pt x="76563" y="133551"/>
                  </a:moveTo>
                  <a:lnTo>
                    <a:pt x="75323" y="134620"/>
                  </a:lnTo>
                  <a:lnTo>
                    <a:pt x="74167" y="135890"/>
                  </a:lnTo>
                  <a:lnTo>
                    <a:pt x="72936" y="137160"/>
                  </a:lnTo>
                  <a:lnTo>
                    <a:pt x="73482" y="137160"/>
                  </a:lnTo>
                  <a:lnTo>
                    <a:pt x="74650" y="135890"/>
                  </a:lnTo>
                  <a:lnTo>
                    <a:pt x="75526" y="134620"/>
                  </a:lnTo>
                  <a:lnTo>
                    <a:pt x="76403" y="134620"/>
                  </a:lnTo>
                  <a:lnTo>
                    <a:pt x="76563" y="133551"/>
                  </a:lnTo>
                  <a:close/>
                </a:path>
                <a:path w="106680" h="158750">
                  <a:moveTo>
                    <a:pt x="89954" y="125730"/>
                  </a:moveTo>
                  <a:lnTo>
                    <a:pt x="85547" y="125730"/>
                  </a:lnTo>
                  <a:lnTo>
                    <a:pt x="86664" y="127000"/>
                  </a:lnTo>
                  <a:lnTo>
                    <a:pt x="87236" y="127000"/>
                  </a:lnTo>
                  <a:lnTo>
                    <a:pt x="87248" y="129540"/>
                  </a:lnTo>
                  <a:lnTo>
                    <a:pt x="87134" y="130810"/>
                  </a:lnTo>
                  <a:lnTo>
                    <a:pt x="86398" y="130810"/>
                  </a:lnTo>
                  <a:lnTo>
                    <a:pt x="86385" y="133350"/>
                  </a:lnTo>
                  <a:lnTo>
                    <a:pt x="81051" y="133350"/>
                  </a:lnTo>
                  <a:lnTo>
                    <a:pt x="81483" y="134620"/>
                  </a:lnTo>
                  <a:lnTo>
                    <a:pt x="82257" y="135890"/>
                  </a:lnTo>
                  <a:lnTo>
                    <a:pt x="82562" y="135890"/>
                  </a:lnTo>
                  <a:lnTo>
                    <a:pt x="83324" y="134620"/>
                  </a:lnTo>
                  <a:lnTo>
                    <a:pt x="89938" y="134620"/>
                  </a:lnTo>
                  <a:lnTo>
                    <a:pt x="89820" y="129540"/>
                  </a:lnTo>
                  <a:lnTo>
                    <a:pt x="89836" y="126634"/>
                  </a:lnTo>
                  <a:lnTo>
                    <a:pt x="89954" y="125730"/>
                  </a:lnTo>
                  <a:close/>
                </a:path>
                <a:path w="106680" h="158750">
                  <a:moveTo>
                    <a:pt x="99872" y="133350"/>
                  </a:moveTo>
                  <a:lnTo>
                    <a:pt x="99072" y="133350"/>
                  </a:lnTo>
                  <a:lnTo>
                    <a:pt x="99186" y="134620"/>
                  </a:lnTo>
                  <a:lnTo>
                    <a:pt x="98932" y="135890"/>
                  </a:lnTo>
                  <a:lnTo>
                    <a:pt x="99872" y="135890"/>
                  </a:lnTo>
                  <a:lnTo>
                    <a:pt x="99872" y="133350"/>
                  </a:lnTo>
                  <a:close/>
                </a:path>
                <a:path w="106680" h="158750">
                  <a:moveTo>
                    <a:pt x="15773" y="125730"/>
                  </a:moveTo>
                  <a:lnTo>
                    <a:pt x="12941" y="125730"/>
                  </a:lnTo>
                  <a:lnTo>
                    <a:pt x="13677" y="128270"/>
                  </a:lnTo>
                  <a:lnTo>
                    <a:pt x="14084" y="132080"/>
                  </a:lnTo>
                  <a:lnTo>
                    <a:pt x="14528" y="134620"/>
                  </a:lnTo>
                  <a:lnTo>
                    <a:pt x="14477" y="133350"/>
                  </a:lnTo>
                  <a:lnTo>
                    <a:pt x="14338" y="132080"/>
                  </a:lnTo>
                  <a:lnTo>
                    <a:pt x="14541" y="130810"/>
                  </a:lnTo>
                  <a:lnTo>
                    <a:pt x="14909" y="130810"/>
                  </a:lnTo>
                  <a:lnTo>
                    <a:pt x="15074" y="129540"/>
                  </a:lnTo>
                  <a:lnTo>
                    <a:pt x="15506" y="128270"/>
                  </a:lnTo>
                  <a:lnTo>
                    <a:pt x="15430" y="127000"/>
                  </a:lnTo>
                  <a:lnTo>
                    <a:pt x="15811" y="127000"/>
                  </a:lnTo>
                  <a:lnTo>
                    <a:pt x="15773" y="125730"/>
                  </a:lnTo>
                  <a:close/>
                </a:path>
                <a:path w="106680" h="158750">
                  <a:moveTo>
                    <a:pt x="25412" y="133350"/>
                  </a:moveTo>
                  <a:lnTo>
                    <a:pt x="24180" y="133350"/>
                  </a:lnTo>
                  <a:lnTo>
                    <a:pt x="24485" y="134620"/>
                  </a:lnTo>
                  <a:lnTo>
                    <a:pt x="25412" y="133350"/>
                  </a:lnTo>
                  <a:close/>
                </a:path>
                <a:path w="106680" h="158750">
                  <a:moveTo>
                    <a:pt x="29349" y="133350"/>
                  </a:moveTo>
                  <a:lnTo>
                    <a:pt x="25831" y="133350"/>
                  </a:lnTo>
                  <a:lnTo>
                    <a:pt x="26796" y="134620"/>
                  </a:lnTo>
                  <a:lnTo>
                    <a:pt x="27965" y="134620"/>
                  </a:lnTo>
                  <a:lnTo>
                    <a:pt x="29349" y="133350"/>
                  </a:lnTo>
                  <a:close/>
                </a:path>
                <a:path w="106680" h="158750">
                  <a:moveTo>
                    <a:pt x="35051" y="130810"/>
                  </a:moveTo>
                  <a:lnTo>
                    <a:pt x="33489" y="130810"/>
                  </a:lnTo>
                  <a:lnTo>
                    <a:pt x="33489" y="132080"/>
                  </a:lnTo>
                  <a:lnTo>
                    <a:pt x="34480" y="132080"/>
                  </a:lnTo>
                  <a:lnTo>
                    <a:pt x="34480" y="133350"/>
                  </a:lnTo>
                  <a:lnTo>
                    <a:pt x="30632" y="133350"/>
                  </a:lnTo>
                  <a:lnTo>
                    <a:pt x="32651" y="134620"/>
                  </a:lnTo>
                  <a:lnTo>
                    <a:pt x="35026" y="134620"/>
                  </a:lnTo>
                  <a:lnTo>
                    <a:pt x="35572" y="133350"/>
                  </a:lnTo>
                  <a:lnTo>
                    <a:pt x="35674" y="132080"/>
                  </a:lnTo>
                  <a:lnTo>
                    <a:pt x="35051" y="130810"/>
                  </a:lnTo>
                  <a:close/>
                </a:path>
                <a:path w="106680" h="158750">
                  <a:moveTo>
                    <a:pt x="74053" y="133350"/>
                  </a:moveTo>
                  <a:lnTo>
                    <a:pt x="71386" y="133350"/>
                  </a:lnTo>
                  <a:lnTo>
                    <a:pt x="71500" y="134620"/>
                  </a:lnTo>
                  <a:lnTo>
                    <a:pt x="73964" y="134620"/>
                  </a:lnTo>
                  <a:lnTo>
                    <a:pt x="74053" y="133350"/>
                  </a:lnTo>
                  <a:close/>
                </a:path>
                <a:path w="106680" h="158750">
                  <a:moveTo>
                    <a:pt x="76796" y="133350"/>
                  </a:moveTo>
                  <a:lnTo>
                    <a:pt x="76593" y="133350"/>
                  </a:lnTo>
                  <a:lnTo>
                    <a:pt x="76563" y="133551"/>
                  </a:lnTo>
                  <a:lnTo>
                    <a:pt x="76796" y="133350"/>
                  </a:lnTo>
                  <a:close/>
                </a:path>
                <a:path w="106680" h="158750">
                  <a:moveTo>
                    <a:pt x="17195" y="132080"/>
                  </a:moveTo>
                  <a:lnTo>
                    <a:pt x="15913" y="132080"/>
                  </a:lnTo>
                  <a:lnTo>
                    <a:pt x="16433" y="133350"/>
                  </a:lnTo>
                  <a:lnTo>
                    <a:pt x="17157" y="133350"/>
                  </a:lnTo>
                  <a:lnTo>
                    <a:pt x="17195" y="132080"/>
                  </a:lnTo>
                  <a:close/>
                </a:path>
                <a:path w="106680" h="158750">
                  <a:moveTo>
                    <a:pt x="24815" y="132080"/>
                  </a:moveTo>
                  <a:lnTo>
                    <a:pt x="23990" y="132080"/>
                  </a:lnTo>
                  <a:lnTo>
                    <a:pt x="23710" y="133350"/>
                  </a:lnTo>
                  <a:lnTo>
                    <a:pt x="24383" y="133350"/>
                  </a:lnTo>
                  <a:lnTo>
                    <a:pt x="24815" y="132080"/>
                  </a:lnTo>
                  <a:close/>
                </a:path>
                <a:path w="106680" h="158750">
                  <a:moveTo>
                    <a:pt x="27089" y="132080"/>
                  </a:moveTo>
                  <a:lnTo>
                    <a:pt x="25463" y="132080"/>
                  </a:lnTo>
                  <a:lnTo>
                    <a:pt x="25298" y="133350"/>
                  </a:lnTo>
                  <a:lnTo>
                    <a:pt x="27139" y="133350"/>
                  </a:lnTo>
                  <a:lnTo>
                    <a:pt x="27089" y="132080"/>
                  </a:lnTo>
                  <a:close/>
                </a:path>
                <a:path w="106680" h="158750">
                  <a:moveTo>
                    <a:pt x="28384" y="132080"/>
                  </a:moveTo>
                  <a:lnTo>
                    <a:pt x="28117" y="132080"/>
                  </a:lnTo>
                  <a:lnTo>
                    <a:pt x="27647" y="133350"/>
                  </a:lnTo>
                  <a:lnTo>
                    <a:pt x="28714" y="133350"/>
                  </a:lnTo>
                  <a:lnTo>
                    <a:pt x="28384" y="132080"/>
                  </a:lnTo>
                  <a:close/>
                </a:path>
                <a:path w="106680" h="158750">
                  <a:moveTo>
                    <a:pt x="29730" y="132080"/>
                  </a:moveTo>
                  <a:lnTo>
                    <a:pt x="29082" y="132080"/>
                  </a:lnTo>
                  <a:lnTo>
                    <a:pt x="28905" y="133350"/>
                  </a:lnTo>
                  <a:lnTo>
                    <a:pt x="29667" y="133350"/>
                  </a:lnTo>
                  <a:lnTo>
                    <a:pt x="29730" y="132080"/>
                  </a:lnTo>
                  <a:close/>
                </a:path>
                <a:path w="106680" h="158750">
                  <a:moveTo>
                    <a:pt x="75069" y="132080"/>
                  </a:moveTo>
                  <a:lnTo>
                    <a:pt x="73647" y="132080"/>
                  </a:lnTo>
                  <a:lnTo>
                    <a:pt x="72720" y="133350"/>
                  </a:lnTo>
                  <a:lnTo>
                    <a:pt x="74714" y="133350"/>
                  </a:lnTo>
                  <a:lnTo>
                    <a:pt x="75069" y="132080"/>
                  </a:lnTo>
                  <a:close/>
                </a:path>
                <a:path w="106680" h="158750">
                  <a:moveTo>
                    <a:pt x="76771" y="132080"/>
                  </a:moveTo>
                  <a:lnTo>
                    <a:pt x="75958" y="132080"/>
                  </a:lnTo>
                  <a:lnTo>
                    <a:pt x="75780" y="133350"/>
                  </a:lnTo>
                  <a:lnTo>
                    <a:pt x="76136" y="133350"/>
                  </a:lnTo>
                  <a:lnTo>
                    <a:pt x="76771" y="132080"/>
                  </a:lnTo>
                  <a:close/>
                </a:path>
                <a:path w="106680" h="158750">
                  <a:moveTo>
                    <a:pt x="83908" y="130810"/>
                  </a:moveTo>
                  <a:lnTo>
                    <a:pt x="82753" y="130810"/>
                  </a:lnTo>
                  <a:lnTo>
                    <a:pt x="82143" y="132080"/>
                  </a:lnTo>
                  <a:lnTo>
                    <a:pt x="81445" y="132080"/>
                  </a:lnTo>
                  <a:lnTo>
                    <a:pt x="81127" y="133350"/>
                  </a:lnTo>
                  <a:lnTo>
                    <a:pt x="83908" y="133350"/>
                  </a:lnTo>
                  <a:lnTo>
                    <a:pt x="83908" y="130810"/>
                  </a:lnTo>
                  <a:close/>
                </a:path>
                <a:path w="106680" h="158750">
                  <a:moveTo>
                    <a:pt x="17602" y="130810"/>
                  </a:moveTo>
                  <a:lnTo>
                    <a:pt x="15036" y="130810"/>
                  </a:lnTo>
                  <a:lnTo>
                    <a:pt x="15468" y="132080"/>
                  </a:lnTo>
                  <a:lnTo>
                    <a:pt x="17538" y="132080"/>
                  </a:lnTo>
                  <a:lnTo>
                    <a:pt x="17602" y="130810"/>
                  </a:lnTo>
                  <a:close/>
                </a:path>
                <a:path w="106680" h="158750">
                  <a:moveTo>
                    <a:pt x="23406" y="124460"/>
                  </a:moveTo>
                  <a:lnTo>
                    <a:pt x="22847" y="124460"/>
                  </a:lnTo>
                  <a:lnTo>
                    <a:pt x="22847" y="125730"/>
                  </a:lnTo>
                  <a:lnTo>
                    <a:pt x="22466" y="125730"/>
                  </a:lnTo>
                  <a:lnTo>
                    <a:pt x="22186" y="127000"/>
                  </a:lnTo>
                  <a:lnTo>
                    <a:pt x="23050" y="127000"/>
                  </a:lnTo>
                  <a:lnTo>
                    <a:pt x="22847" y="128270"/>
                  </a:lnTo>
                  <a:lnTo>
                    <a:pt x="23685" y="128270"/>
                  </a:lnTo>
                  <a:lnTo>
                    <a:pt x="23520" y="129540"/>
                  </a:lnTo>
                  <a:lnTo>
                    <a:pt x="24320" y="129540"/>
                  </a:lnTo>
                  <a:lnTo>
                    <a:pt x="24028" y="130810"/>
                  </a:lnTo>
                  <a:lnTo>
                    <a:pt x="24968" y="130810"/>
                  </a:lnTo>
                  <a:lnTo>
                    <a:pt x="24891" y="132080"/>
                  </a:lnTo>
                  <a:lnTo>
                    <a:pt x="25793" y="132080"/>
                  </a:lnTo>
                  <a:lnTo>
                    <a:pt x="25450" y="130810"/>
                  </a:lnTo>
                  <a:lnTo>
                    <a:pt x="25209" y="129540"/>
                  </a:lnTo>
                  <a:lnTo>
                    <a:pt x="24079" y="128270"/>
                  </a:lnTo>
                  <a:lnTo>
                    <a:pt x="23808" y="126634"/>
                  </a:lnTo>
                  <a:lnTo>
                    <a:pt x="23406" y="124460"/>
                  </a:lnTo>
                  <a:close/>
                </a:path>
                <a:path w="106680" h="158750">
                  <a:moveTo>
                    <a:pt x="78676" y="130810"/>
                  </a:moveTo>
                  <a:lnTo>
                    <a:pt x="75349" y="130810"/>
                  </a:lnTo>
                  <a:lnTo>
                    <a:pt x="75120" y="132080"/>
                  </a:lnTo>
                  <a:lnTo>
                    <a:pt x="77596" y="132080"/>
                  </a:lnTo>
                  <a:lnTo>
                    <a:pt x="78676" y="130810"/>
                  </a:lnTo>
                  <a:close/>
                </a:path>
                <a:path w="106680" h="158750">
                  <a:moveTo>
                    <a:pt x="17906" y="129540"/>
                  </a:moveTo>
                  <a:lnTo>
                    <a:pt x="16586" y="129540"/>
                  </a:lnTo>
                  <a:lnTo>
                    <a:pt x="16459" y="130810"/>
                  </a:lnTo>
                  <a:lnTo>
                    <a:pt x="17716" y="130810"/>
                  </a:lnTo>
                  <a:lnTo>
                    <a:pt x="17906" y="129540"/>
                  </a:lnTo>
                  <a:close/>
                </a:path>
                <a:path w="106680" h="158750">
                  <a:moveTo>
                    <a:pt x="34747" y="129540"/>
                  </a:moveTo>
                  <a:lnTo>
                    <a:pt x="33604" y="129540"/>
                  </a:lnTo>
                  <a:lnTo>
                    <a:pt x="33896" y="130810"/>
                  </a:lnTo>
                  <a:lnTo>
                    <a:pt x="34912" y="130810"/>
                  </a:lnTo>
                  <a:lnTo>
                    <a:pt x="34747" y="129540"/>
                  </a:lnTo>
                  <a:close/>
                </a:path>
                <a:path w="106680" h="158750">
                  <a:moveTo>
                    <a:pt x="72504" y="129540"/>
                  </a:moveTo>
                  <a:lnTo>
                    <a:pt x="71475" y="129540"/>
                  </a:lnTo>
                  <a:lnTo>
                    <a:pt x="70256" y="130810"/>
                  </a:lnTo>
                  <a:lnTo>
                    <a:pt x="72275" y="130810"/>
                  </a:lnTo>
                  <a:lnTo>
                    <a:pt x="72504" y="129540"/>
                  </a:lnTo>
                  <a:close/>
                </a:path>
                <a:path w="106680" h="158750">
                  <a:moveTo>
                    <a:pt x="81978" y="128270"/>
                  </a:moveTo>
                  <a:lnTo>
                    <a:pt x="78168" y="128270"/>
                  </a:lnTo>
                  <a:lnTo>
                    <a:pt x="78295" y="129540"/>
                  </a:lnTo>
                  <a:lnTo>
                    <a:pt x="78066" y="130810"/>
                  </a:lnTo>
                  <a:lnTo>
                    <a:pt x="78955" y="130810"/>
                  </a:lnTo>
                  <a:lnTo>
                    <a:pt x="79590" y="129540"/>
                  </a:lnTo>
                  <a:lnTo>
                    <a:pt x="82956" y="129540"/>
                  </a:lnTo>
                  <a:lnTo>
                    <a:pt x="81978" y="128270"/>
                  </a:lnTo>
                  <a:close/>
                </a:path>
                <a:path w="106680" h="158750">
                  <a:moveTo>
                    <a:pt x="83896" y="129540"/>
                  </a:moveTo>
                  <a:lnTo>
                    <a:pt x="82143" y="129540"/>
                  </a:lnTo>
                  <a:lnTo>
                    <a:pt x="82638" y="130810"/>
                  </a:lnTo>
                  <a:lnTo>
                    <a:pt x="83375" y="130810"/>
                  </a:lnTo>
                  <a:lnTo>
                    <a:pt x="83896" y="129540"/>
                  </a:lnTo>
                  <a:close/>
                </a:path>
                <a:path w="106680" h="158750">
                  <a:moveTo>
                    <a:pt x="17513" y="128270"/>
                  </a:moveTo>
                  <a:lnTo>
                    <a:pt x="17310" y="128270"/>
                  </a:lnTo>
                  <a:lnTo>
                    <a:pt x="17195" y="129540"/>
                  </a:lnTo>
                  <a:lnTo>
                    <a:pt x="17513" y="129540"/>
                  </a:lnTo>
                  <a:lnTo>
                    <a:pt x="17513" y="128270"/>
                  </a:lnTo>
                  <a:close/>
                </a:path>
                <a:path w="106680" h="158750">
                  <a:moveTo>
                    <a:pt x="35940" y="127000"/>
                  </a:moveTo>
                  <a:lnTo>
                    <a:pt x="34886" y="127000"/>
                  </a:lnTo>
                  <a:lnTo>
                    <a:pt x="34823" y="128270"/>
                  </a:lnTo>
                  <a:lnTo>
                    <a:pt x="34505" y="129540"/>
                  </a:lnTo>
                  <a:lnTo>
                    <a:pt x="34937" y="129540"/>
                  </a:lnTo>
                  <a:lnTo>
                    <a:pt x="35356" y="128270"/>
                  </a:lnTo>
                  <a:lnTo>
                    <a:pt x="35966" y="128270"/>
                  </a:lnTo>
                  <a:lnTo>
                    <a:pt x="35940" y="127000"/>
                  </a:lnTo>
                  <a:close/>
                </a:path>
                <a:path w="106680" h="158750">
                  <a:moveTo>
                    <a:pt x="72059" y="127000"/>
                  </a:moveTo>
                  <a:lnTo>
                    <a:pt x="71640" y="127000"/>
                  </a:lnTo>
                  <a:lnTo>
                    <a:pt x="71526" y="129540"/>
                  </a:lnTo>
                  <a:lnTo>
                    <a:pt x="72034" y="129540"/>
                  </a:lnTo>
                  <a:lnTo>
                    <a:pt x="72059" y="127000"/>
                  </a:lnTo>
                  <a:close/>
                </a:path>
                <a:path w="106680" h="158750">
                  <a:moveTo>
                    <a:pt x="17462" y="127000"/>
                  </a:moveTo>
                  <a:lnTo>
                    <a:pt x="16713" y="127000"/>
                  </a:lnTo>
                  <a:lnTo>
                    <a:pt x="17221" y="128270"/>
                  </a:lnTo>
                  <a:lnTo>
                    <a:pt x="17475" y="128270"/>
                  </a:lnTo>
                  <a:lnTo>
                    <a:pt x="17462" y="127000"/>
                  </a:lnTo>
                  <a:close/>
                </a:path>
                <a:path w="106680" h="158750">
                  <a:moveTo>
                    <a:pt x="78981" y="125730"/>
                  </a:moveTo>
                  <a:lnTo>
                    <a:pt x="78270" y="125730"/>
                  </a:lnTo>
                  <a:lnTo>
                    <a:pt x="78193" y="127000"/>
                  </a:lnTo>
                  <a:lnTo>
                    <a:pt x="77901" y="127000"/>
                  </a:lnTo>
                  <a:lnTo>
                    <a:pt x="78460" y="128270"/>
                  </a:lnTo>
                  <a:lnTo>
                    <a:pt x="79298" y="128270"/>
                  </a:lnTo>
                  <a:lnTo>
                    <a:pt x="79057" y="127000"/>
                  </a:lnTo>
                  <a:lnTo>
                    <a:pt x="78981" y="125730"/>
                  </a:lnTo>
                  <a:close/>
                </a:path>
                <a:path w="106680" h="158750">
                  <a:moveTo>
                    <a:pt x="80848" y="127000"/>
                  </a:moveTo>
                  <a:lnTo>
                    <a:pt x="80098" y="127000"/>
                  </a:lnTo>
                  <a:lnTo>
                    <a:pt x="80048" y="128270"/>
                  </a:lnTo>
                  <a:lnTo>
                    <a:pt x="80822" y="128270"/>
                  </a:lnTo>
                  <a:lnTo>
                    <a:pt x="80848" y="127000"/>
                  </a:lnTo>
                  <a:close/>
                </a:path>
                <a:path w="106680" h="158750">
                  <a:moveTo>
                    <a:pt x="36791" y="125730"/>
                  </a:moveTo>
                  <a:lnTo>
                    <a:pt x="36360" y="125730"/>
                  </a:lnTo>
                  <a:lnTo>
                    <a:pt x="34937" y="127000"/>
                  </a:lnTo>
                  <a:lnTo>
                    <a:pt x="36525" y="127000"/>
                  </a:lnTo>
                  <a:lnTo>
                    <a:pt x="36791" y="125730"/>
                  </a:lnTo>
                  <a:close/>
                </a:path>
                <a:path w="106680" h="158750">
                  <a:moveTo>
                    <a:pt x="68578" y="126634"/>
                  </a:moveTo>
                  <a:lnTo>
                    <a:pt x="68567" y="127000"/>
                  </a:lnTo>
                  <a:lnTo>
                    <a:pt x="68897" y="127000"/>
                  </a:lnTo>
                  <a:lnTo>
                    <a:pt x="68578" y="126634"/>
                  </a:lnTo>
                  <a:close/>
                </a:path>
                <a:path w="106680" h="158750">
                  <a:moveTo>
                    <a:pt x="73253" y="125730"/>
                  </a:moveTo>
                  <a:lnTo>
                    <a:pt x="71767" y="125730"/>
                  </a:lnTo>
                  <a:lnTo>
                    <a:pt x="71754" y="127000"/>
                  </a:lnTo>
                  <a:lnTo>
                    <a:pt x="72402" y="127000"/>
                  </a:lnTo>
                  <a:lnTo>
                    <a:pt x="73253" y="125730"/>
                  </a:lnTo>
                  <a:close/>
                </a:path>
                <a:path w="106680" h="158750">
                  <a:moveTo>
                    <a:pt x="85547" y="125730"/>
                  </a:moveTo>
                  <a:lnTo>
                    <a:pt x="84772" y="125730"/>
                  </a:lnTo>
                  <a:lnTo>
                    <a:pt x="84772" y="127000"/>
                  </a:lnTo>
                  <a:lnTo>
                    <a:pt x="85496" y="127000"/>
                  </a:lnTo>
                  <a:lnTo>
                    <a:pt x="85547" y="125730"/>
                  </a:lnTo>
                  <a:close/>
                </a:path>
                <a:path w="106680" h="158750">
                  <a:moveTo>
                    <a:pt x="68605" y="125730"/>
                  </a:moveTo>
                  <a:lnTo>
                    <a:pt x="67788" y="125730"/>
                  </a:lnTo>
                  <a:lnTo>
                    <a:pt x="68578" y="126634"/>
                  </a:lnTo>
                  <a:lnTo>
                    <a:pt x="68605" y="125730"/>
                  </a:lnTo>
                  <a:close/>
                </a:path>
                <a:path w="106680" h="158750">
                  <a:moveTo>
                    <a:pt x="16548" y="123190"/>
                  </a:moveTo>
                  <a:lnTo>
                    <a:pt x="8521" y="123190"/>
                  </a:lnTo>
                  <a:lnTo>
                    <a:pt x="8127" y="124460"/>
                  </a:lnTo>
                  <a:lnTo>
                    <a:pt x="8039" y="125730"/>
                  </a:lnTo>
                  <a:lnTo>
                    <a:pt x="8839" y="125730"/>
                  </a:lnTo>
                  <a:lnTo>
                    <a:pt x="8839" y="124460"/>
                  </a:lnTo>
                  <a:lnTo>
                    <a:pt x="16408" y="124460"/>
                  </a:lnTo>
                  <a:lnTo>
                    <a:pt x="16548" y="123190"/>
                  </a:lnTo>
                  <a:close/>
                </a:path>
                <a:path w="106680" h="158750">
                  <a:moveTo>
                    <a:pt x="16154" y="124460"/>
                  </a:moveTo>
                  <a:lnTo>
                    <a:pt x="11620" y="124460"/>
                  </a:lnTo>
                  <a:lnTo>
                    <a:pt x="11785" y="125730"/>
                  </a:lnTo>
                  <a:lnTo>
                    <a:pt x="15722" y="125730"/>
                  </a:lnTo>
                  <a:lnTo>
                    <a:pt x="16154" y="124460"/>
                  </a:lnTo>
                  <a:close/>
                </a:path>
                <a:path w="106680" h="158750">
                  <a:moveTo>
                    <a:pt x="20700" y="124460"/>
                  </a:moveTo>
                  <a:lnTo>
                    <a:pt x="20345" y="124460"/>
                  </a:lnTo>
                  <a:lnTo>
                    <a:pt x="20523" y="125730"/>
                  </a:lnTo>
                  <a:lnTo>
                    <a:pt x="20700" y="124460"/>
                  </a:lnTo>
                  <a:close/>
                </a:path>
                <a:path w="106680" h="158750">
                  <a:moveTo>
                    <a:pt x="22097" y="124460"/>
                  </a:moveTo>
                  <a:lnTo>
                    <a:pt x="21958" y="124460"/>
                  </a:lnTo>
                  <a:lnTo>
                    <a:pt x="22034" y="125730"/>
                  </a:lnTo>
                  <a:lnTo>
                    <a:pt x="22097" y="124460"/>
                  </a:lnTo>
                  <a:close/>
                </a:path>
                <a:path w="106680" h="158750">
                  <a:moveTo>
                    <a:pt x="38176" y="124460"/>
                  </a:moveTo>
                  <a:lnTo>
                    <a:pt x="37223" y="124460"/>
                  </a:lnTo>
                  <a:lnTo>
                    <a:pt x="36614" y="125730"/>
                  </a:lnTo>
                  <a:lnTo>
                    <a:pt x="37807" y="125730"/>
                  </a:lnTo>
                  <a:lnTo>
                    <a:pt x="38176" y="124460"/>
                  </a:lnTo>
                  <a:close/>
                </a:path>
                <a:path w="106680" h="158750">
                  <a:moveTo>
                    <a:pt x="76072" y="120650"/>
                  </a:moveTo>
                  <a:lnTo>
                    <a:pt x="74333" y="120650"/>
                  </a:lnTo>
                  <a:lnTo>
                    <a:pt x="74752" y="121920"/>
                  </a:lnTo>
                  <a:lnTo>
                    <a:pt x="64460" y="121920"/>
                  </a:lnTo>
                  <a:lnTo>
                    <a:pt x="67788" y="125730"/>
                  </a:lnTo>
                  <a:lnTo>
                    <a:pt x="67665" y="124460"/>
                  </a:lnTo>
                  <a:lnTo>
                    <a:pt x="67284" y="123190"/>
                  </a:lnTo>
                  <a:lnTo>
                    <a:pt x="76860" y="123190"/>
                  </a:lnTo>
                  <a:lnTo>
                    <a:pt x="76352" y="121920"/>
                  </a:lnTo>
                  <a:lnTo>
                    <a:pt x="76072" y="120650"/>
                  </a:lnTo>
                  <a:close/>
                </a:path>
                <a:path w="106680" h="158750">
                  <a:moveTo>
                    <a:pt x="72720" y="123190"/>
                  </a:moveTo>
                  <a:lnTo>
                    <a:pt x="71297" y="123190"/>
                  </a:lnTo>
                  <a:lnTo>
                    <a:pt x="71297" y="125730"/>
                  </a:lnTo>
                  <a:lnTo>
                    <a:pt x="72732" y="125730"/>
                  </a:lnTo>
                  <a:lnTo>
                    <a:pt x="72402" y="124460"/>
                  </a:lnTo>
                  <a:lnTo>
                    <a:pt x="72783" y="124460"/>
                  </a:lnTo>
                  <a:lnTo>
                    <a:pt x="72720" y="123190"/>
                  </a:lnTo>
                  <a:close/>
                </a:path>
                <a:path w="106680" h="158750">
                  <a:moveTo>
                    <a:pt x="76796" y="124460"/>
                  </a:moveTo>
                  <a:lnTo>
                    <a:pt x="73545" y="124460"/>
                  </a:lnTo>
                  <a:lnTo>
                    <a:pt x="74485" y="125730"/>
                  </a:lnTo>
                  <a:lnTo>
                    <a:pt x="76352" y="125730"/>
                  </a:lnTo>
                  <a:lnTo>
                    <a:pt x="76796" y="124460"/>
                  </a:lnTo>
                  <a:close/>
                </a:path>
                <a:path w="106680" h="158750">
                  <a:moveTo>
                    <a:pt x="78397" y="123190"/>
                  </a:moveTo>
                  <a:lnTo>
                    <a:pt x="77419" y="123190"/>
                  </a:lnTo>
                  <a:lnTo>
                    <a:pt x="77647" y="124460"/>
                  </a:lnTo>
                  <a:lnTo>
                    <a:pt x="77673" y="125730"/>
                  </a:lnTo>
                  <a:lnTo>
                    <a:pt x="78905" y="125730"/>
                  </a:lnTo>
                  <a:lnTo>
                    <a:pt x="78397" y="123190"/>
                  </a:lnTo>
                  <a:close/>
                </a:path>
                <a:path w="106680" h="158750">
                  <a:moveTo>
                    <a:pt x="90081" y="124460"/>
                  </a:moveTo>
                  <a:lnTo>
                    <a:pt x="83350" y="124460"/>
                  </a:lnTo>
                  <a:lnTo>
                    <a:pt x="84251" y="125730"/>
                  </a:lnTo>
                  <a:lnTo>
                    <a:pt x="90042" y="125730"/>
                  </a:lnTo>
                  <a:lnTo>
                    <a:pt x="90081" y="124460"/>
                  </a:lnTo>
                  <a:close/>
                </a:path>
                <a:path w="106680" h="158750">
                  <a:moveTo>
                    <a:pt x="95453" y="123190"/>
                  </a:moveTo>
                  <a:lnTo>
                    <a:pt x="81064" y="123190"/>
                  </a:lnTo>
                  <a:lnTo>
                    <a:pt x="81660" y="124460"/>
                  </a:lnTo>
                  <a:lnTo>
                    <a:pt x="90208" y="124460"/>
                  </a:lnTo>
                  <a:lnTo>
                    <a:pt x="90296" y="125730"/>
                  </a:lnTo>
                  <a:lnTo>
                    <a:pt x="95821" y="125730"/>
                  </a:lnTo>
                  <a:lnTo>
                    <a:pt x="95681" y="124460"/>
                  </a:lnTo>
                  <a:lnTo>
                    <a:pt x="95453" y="123190"/>
                  </a:lnTo>
                  <a:close/>
                </a:path>
                <a:path w="106680" h="158750">
                  <a:moveTo>
                    <a:pt x="21729" y="123190"/>
                  </a:moveTo>
                  <a:lnTo>
                    <a:pt x="20789" y="123190"/>
                  </a:lnTo>
                  <a:lnTo>
                    <a:pt x="20319" y="124460"/>
                  </a:lnTo>
                  <a:lnTo>
                    <a:pt x="20777" y="124460"/>
                  </a:lnTo>
                  <a:lnTo>
                    <a:pt x="21729" y="123190"/>
                  </a:lnTo>
                  <a:close/>
                </a:path>
                <a:path w="106680" h="158750">
                  <a:moveTo>
                    <a:pt x="23190" y="123190"/>
                  </a:moveTo>
                  <a:lnTo>
                    <a:pt x="21907" y="123190"/>
                  </a:lnTo>
                  <a:lnTo>
                    <a:pt x="21970" y="124460"/>
                  </a:lnTo>
                  <a:lnTo>
                    <a:pt x="23393" y="124460"/>
                  </a:lnTo>
                  <a:lnTo>
                    <a:pt x="23190" y="123190"/>
                  </a:lnTo>
                  <a:close/>
                </a:path>
                <a:path w="106680" h="158750">
                  <a:moveTo>
                    <a:pt x="74371" y="123190"/>
                  </a:moveTo>
                  <a:lnTo>
                    <a:pt x="73825" y="123190"/>
                  </a:lnTo>
                  <a:lnTo>
                    <a:pt x="73634" y="124460"/>
                  </a:lnTo>
                  <a:lnTo>
                    <a:pt x="74383" y="124460"/>
                  </a:lnTo>
                  <a:lnTo>
                    <a:pt x="74371" y="123190"/>
                  </a:lnTo>
                  <a:close/>
                </a:path>
                <a:path w="106680" h="158750">
                  <a:moveTo>
                    <a:pt x="76530" y="123190"/>
                  </a:moveTo>
                  <a:lnTo>
                    <a:pt x="75907" y="123190"/>
                  </a:lnTo>
                  <a:lnTo>
                    <a:pt x="75907" y="124460"/>
                  </a:lnTo>
                  <a:lnTo>
                    <a:pt x="76631" y="124460"/>
                  </a:lnTo>
                  <a:lnTo>
                    <a:pt x="76530" y="123190"/>
                  </a:lnTo>
                  <a:close/>
                </a:path>
                <a:path w="106680" h="158750">
                  <a:moveTo>
                    <a:pt x="81064" y="123190"/>
                  </a:moveTo>
                  <a:lnTo>
                    <a:pt x="80048" y="123190"/>
                  </a:lnTo>
                  <a:lnTo>
                    <a:pt x="80289" y="124460"/>
                  </a:lnTo>
                  <a:lnTo>
                    <a:pt x="81013" y="124460"/>
                  </a:lnTo>
                  <a:lnTo>
                    <a:pt x="81064" y="123190"/>
                  </a:lnTo>
                  <a:close/>
                </a:path>
                <a:path w="106680" h="158750">
                  <a:moveTo>
                    <a:pt x="13919" y="120650"/>
                  </a:moveTo>
                  <a:lnTo>
                    <a:pt x="11493" y="120650"/>
                  </a:lnTo>
                  <a:lnTo>
                    <a:pt x="10960" y="121920"/>
                  </a:lnTo>
                  <a:lnTo>
                    <a:pt x="10540" y="123190"/>
                  </a:lnTo>
                  <a:lnTo>
                    <a:pt x="13563" y="123190"/>
                  </a:lnTo>
                  <a:lnTo>
                    <a:pt x="13766" y="121920"/>
                  </a:lnTo>
                  <a:lnTo>
                    <a:pt x="13919" y="120650"/>
                  </a:lnTo>
                  <a:close/>
                </a:path>
                <a:path w="106680" h="158750">
                  <a:moveTo>
                    <a:pt x="76644" y="121920"/>
                  </a:moveTo>
                  <a:lnTo>
                    <a:pt x="76860" y="123190"/>
                  </a:lnTo>
                  <a:lnTo>
                    <a:pt x="77647" y="123190"/>
                  </a:lnTo>
                  <a:lnTo>
                    <a:pt x="76644" y="121920"/>
                  </a:lnTo>
                  <a:close/>
                </a:path>
                <a:path w="106680" h="158750">
                  <a:moveTo>
                    <a:pt x="78689" y="120650"/>
                  </a:moveTo>
                  <a:lnTo>
                    <a:pt x="77990" y="120650"/>
                  </a:lnTo>
                  <a:lnTo>
                    <a:pt x="78003" y="123190"/>
                  </a:lnTo>
                  <a:lnTo>
                    <a:pt x="79146" y="123190"/>
                  </a:lnTo>
                  <a:lnTo>
                    <a:pt x="78955" y="121920"/>
                  </a:lnTo>
                  <a:lnTo>
                    <a:pt x="78689" y="120650"/>
                  </a:lnTo>
                  <a:close/>
                </a:path>
                <a:path w="106680" h="158750">
                  <a:moveTo>
                    <a:pt x="81686" y="119380"/>
                  </a:moveTo>
                  <a:lnTo>
                    <a:pt x="79654" y="119380"/>
                  </a:lnTo>
                  <a:lnTo>
                    <a:pt x="79895" y="120650"/>
                  </a:lnTo>
                  <a:lnTo>
                    <a:pt x="80340" y="121920"/>
                  </a:lnTo>
                  <a:lnTo>
                    <a:pt x="80543" y="121920"/>
                  </a:lnTo>
                  <a:lnTo>
                    <a:pt x="80073" y="123190"/>
                  </a:lnTo>
                  <a:lnTo>
                    <a:pt x="82041" y="123190"/>
                  </a:lnTo>
                  <a:lnTo>
                    <a:pt x="81457" y="121920"/>
                  </a:lnTo>
                  <a:lnTo>
                    <a:pt x="80543" y="120650"/>
                  </a:lnTo>
                  <a:lnTo>
                    <a:pt x="81102" y="120650"/>
                  </a:lnTo>
                  <a:lnTo>
                    <a:pt x="81686" y="119380"/>
                  </a:lnTo>
                  <a:close/>
                </a:path>
                <a:path w="106680" h="158750">
                  <a:moveTo>
                    <a:pt x="89458" y="116840"/>
                  </a:moveTo>
                  <a:lnTo>
                    <a:pt x="88938" y="116840"/>
                  </a:lnTo>
                  <a:lnTo>
                    <a:pt x="89331" y="118110"/>
                  </a:lnTo>
                  <a:lnTo>
                    <a:pt x="89395" y="119380"/>
                  </a:lnTo>
                  <a:lnTo>
                    <a:pt x="81686" y="119380"/>
                  </a:lnTo>
                  <a:lnTo>
                    <a:pt x="82537" y="120650"/>
                  </a:lnTo>
                  <a:lnTo>
                    <a:pt x="83464" y="121920"/>
                  </a:lnTo>
                  <a:lnTo>
                    <a:pt x="83502" y="123190"/>
                  </a:lnTo>
                  <a:lnTo>
                    <a:pt x="84797" y="123190"/>
                  </a:lnTo>
                  <a:lnTo>
                    <a:pt x="84658" y="121920"/>
                  </a:lnTo>
                  <a:lnTo>
                    <a:pt x="84505" y="121920"/>
                  </a:lnTo>
                  <a:lnTo>
                    <a:pt x="83718" y="120650"/>
                  </a:lnTo>
                  <a:lnTo>
                    <a:pt x="89598" y="120650"/>
                  </a:lnTo>
                  <a:lnTo>
                    <a:pt x="90042" y="119380"/>
                  </a:lnTo>
                  <a:lnTo>
                    <a:pt x="89915" y="118110"/>
                  </a:lnTo>
                  <a:lnTo>
                    <a:pt x="89458" y="116840"/>
                  </a:lnTo>
                  <a:close/>
                </a:path>
                <a:path w="106680" h="158750">
                  <a:moveTo>
                    <a:pt x="87414" y="121920"/>
                  </a:moveTo>
                  <a:lnTo>
                    <a:pt x="86131" y="121920"/>
                  </a:lnTo>
                  <a:lnTo>
                    <a:pt x="85991" y="123190"/>
                  </a:lnTo>
                  <a:lnTo>
                    <a:pt x="87426" y="123190"/>
                  </a:lnTo>
                  <a:lnTo>
                    <a:pt x="87414" y="121920"/>
                  </a:lnTo>
                  <a:close/>
                </a:path>
                <a:path w="106680" h="158750">
                  <a:moveTo>
                    <a:pt x="89395" y="120650"/>
                  </a:moveTo>
                  <a:lnTo>
                    <a:pt x="87579" y="120650"/>
                  </a:lnTo>
                  <a:lnTo>
                    <a:pt x="88387" y="121787"/>
                  </a:lnTo>
                  <a:lnTo>
                    <a:pt x="88480" y="123190"/>
                  </a:lnTo>
                  <a:lnTo>
                    <a:pt x="89979" y="123190"/>
                  </a:lnTo>
                  <a:lnTo>
                    <a:pt x="89915" y="121920"/>
                  </a:lnTo>
                  <a:lnTo>
                    <a:pt x="89166" y="121920"/>
                  </a:lnTo>
                  <a:lnTo>
                    <a:pt x="89395" y="120650"/>
                  </a:lnTo>
                  <a:close/>
                </a:path>
                <a:path w="106680" h="158750">
                  <a:moveTo>
                    <a:pt x="91439" y="121920"/>
                  </a:moveTo>
                  <a:lnTo>
                    <a:pt x="90703" y="121920"/>
                  </a:lnTo>
                  <a:lnTo>
                    <a:pt x="90703" y="123190"/>
                  </a:lnTo>
                  <a:lnTo>
                    <a:pt x="91566" y="123190"/>
                  </a:lnTo>
                  <a:lnTo>
                    <a:pt x="91439" y="121920"/>
                  </a:lnTo>
                  <a:close/>
                </a:path>
                <a:path w="106680" h="158750">
                  <a:moveTo>
                    <a:pt x="94487" y="121920"/>
                  </a:moveTo>
                  <a:lnTo>
                    <a:pt x="92735" y="121920"/>
                  </a:lnTo>
                  <a:lnTo>
                    <a:pt x="92443" y="123190"/>
                  </a:lnTo>
                  <a:lnTo>
                    <a:pt x="94462" y="123190"/>
                  </a:lnTo>
                  <a:lnTo>
                    <a:pt x="94487" y="121920"/>
                  </a:lnTo>
                  <a:close/>
                </a:path>
                <a:path w="106680" h="158750">
                  <a:moveTo>
                    <a:pt x="16179" y="120650"/>
                  </a:moveTo>
                  <a:lnTo>
                    <a:pt x="14909" y="120650"/>
                  </a:lnTo>
                  <a:lnTo>
                    <a:pt x="14604" y="121920"/>
                  </a:lnTo>
                  <a:lnTo>
                    <a:pt x="15659" y="121920"/>
                  </a:lnTo>
                  <a:lnTo>
                    <a:pt x="16179" y="120650"/>
                  </a:lnTo>
                  <a:close/>
                </a:path>
                <a:path w="106680" h="158750">
                  <a:moveTo>
                    <a:pt x="19316" y="119380"/>
                  </a:moveTo>
                  <a:lnTo>
                    <a:pt x="15773" y="119380"/>
                  </a:lnTo>
                  <a:lnTo>
                    <a:pt x="15938" y="120650"/>
                  </a:lnTo>
                  <a:lnTo>
                    <a:pt x="17017" y="120650"/>
                  </a:lnTo>
                  <a:lnTo>
                    <a:pt x="17132" y="121920"/>
                  </a:lnTo>
                  <a:lnTo>
                    <a:pt x="18275" y="121920"/>
                  </a:lnTo>
                  <a:lnTo>
                    <a:pt x="18122" y="120650"/>
                  </a:lnTo>
                  <a:lnTo>
                    <a:pt x="19316" y="119380"/>
                  </a:lnTo>
                  <a:close/>
                </a:path>
                <a:path w="106680" h="158750">
                  <a:moveTo>
                    <a:pt x="21132" y="119380"/>
                  </a:moveTo>
                  <a:lnTo>
                    <a:pt x="20281" y="119380"/>
                  </a:lnTo>
                  <a:lnTo>
                    <a:pt x="20027" y="120650"/>
                  </a:lnTo>
                  <a:lnTo>
                    <a:pt x="19748" y="121920"/>
                  </a:lnTo>
                  <a:lnTo>
                    <a:pt x="20510" y="121920"/>
                  </a:lnTo>
                  <a:lnTo>
                    <a:pt x="20573" y="120650"/>
                  </a:lnTo>
                  <a:lnTo>
                    <a:pt x="21132" y="119380"/>
                  </a:lnTo>
                  <a:close/>
                </a:path>
                <a:path w="106680" h="158750">
                  <a:moveTo>
                    <a:pt x="23367" y="119380"/>
                  </a:moveTo>
                  <a:lnTo>
                    <a:pt x="22618" y="119380"/>
                  </a:lnTo>
                  <a:lnTo>
                    <a:pt x="22161" y="120650"/>
                  </a:lnTo>
                  <a:lnTo>
                    <a:pt x="21932" y="120650"/>
                  </a:lnTo>
                  <a:lnTo>
                    <a:pt x="21805" y="121920"/>
                  </a:lnTo>
                  <a:lnTo>
                    <a:pt x="22529" y="121920"/>
                  </a:lnTo>
                  <a:lnTo>
                    <a:pt x="22618" y="120650"/>
                  </a:lnTo>
                  <a:lnTo>
                    <a:pt x="23367" y="119380"/>
                  </a:lnTo>
                  <a:close/>
                </a:path>
                <a:path w="106680" h="158750">
                  <a:moveTo>
                    <a:pt x="26466" y="119380"/>
                  </a:moveTo>
                  <a:lnTo>
                    <a:pt x="25069" y="119380"/>
                  </a:lnTo>
                  <a:lnTo>
                    <a:pt x="24955" y="120650"/>
                  </a:lnTo>
                  <a:lnTo>
                    <a:pt x="24028" y="120650"/>
                  </a:lnTo>
                  <a:lnTo>
                    <a:pt x="24256" y="121920"/>
                  </a:lnTo>
                  <a:lnTo>
                    <a:pt x="25336" y="121920"/>
                  </a:lnTo>
                  <a:lnTo>
                    <a:pt x="25336" y="120650"/>
                  </a:lnTo>
                  <a:lnTo>
                    <a:pt x="26466" y="119380"/>
                  </a:lnTo>
                  <a:close/>
                </a:path>
                <a:path w="106680" h="158750">
                  <a:moveTo>
                    <a:pt x="28955" y="119380"/>
                  </a:moveTo>
                  <a:lnTo>
                    <a:pt x="27914" y="119380"/>
                  </a:lnTo>
                  <a:lnTo>
                    <a:pt x="27508" y="120650"/>
                  </a:lnTo>
                  <a:lnTo>
                    <a:pt x="27063" y="120650"/>
                  </a:lnTo>
                  <a:lnTo>
                    <a:pt x="26923" y="121920"/>
                  </a:lnTo>
                  <a:lnTo>
                    <a:pt x="28473" y="121920"/>
                  </a:lnTo>
                  <a:lnTo>
                    <a:pt x="28333" y="120650"/>
                  </a:lnTo>
                  <a:lnTo>
                    <a:pt x="28955" y="119380"/>
                  </a:lnTo>
                  <a:close/>
                </a:path>
                <a:path w="106680" h="158750">
                  <a:moveTo>
                    <a:pt x="32384" y="119380"/>
                  </a:moveTo>
                  <a:lnTo>
                    <a:pt x="30733" y="119380"/>
                  </a:lnTo>
                  <a:lnTo>
                    <a:pt x="30365" y="120650"/>
                  </a:lnTo>
                  <a:lnTo>
                    <a:pt x="30225" y="121920"/>
                  </a:lnTo>
                  <a:lnTo>
                    <a:pt x="31368" y="121920"/>
                  </a:lnTo>
                  <a:lnTo>
                    <a:pt x="31762" y="120650"/>
                  </a:lnTo>
                  <a:lnTo>
                    <a:pt x="32384" y="119380"/>
                  </a:lnTo>
                  <a:close/>
                </a:path>
                <a:path w="106680" h="158750">
                  <a:moveTo>
                    <a:pt x="35178" y="120650"/>
                  </a:moveTo>
                  <a:lnTo>
                    <a:pt x="33642" y="120650"/>
                  </a:lnTo>
                  <a:lnTo>
                    <a:pt x="33667" y="121920"/>
                  </a:lnTo>
                  <a:lnTo>
                    <a:pt x="34620" y="121920"/>
                  </a:lnTo>
                  <a:lnTo>
                    <a:pt x="35178" y="120650"/>
                  </a:lnTo>
                  <a:close/>
                </a:path>
                <a:path w="106680" h="158750">
                  <a:moveTo>
                    <a:pt x="38023" y="120650"/>
                  </a:moveTo>
                  <a:lnTo>
                    <a:pt x="37020" y="120650"/>
                  </a:lnTo>
                  <a:lnTo>
                    <a:pt x="36944" y="121920"/>
                  </a:lnTo>
                  <a:lnTo>
                    <a:pt x="37947" y="121920"/>
                  </a:lnTo>
                  <a:lnTo>
                    <a:pt x="38023" y="120650"/>
                  </a:lnTo>
                  <a:close/>
                </a:path>
                <a:path w="106680" h="158750">
                  <a:moveTo>
                    <a:pt x="41490" y="120650"/>
                  </a:moveTo>
                  <a:lnTo>
                    <a:pt x="39623" y="120650"/>
                  </a:lnTo>
                  <a:lnTo>
                    <a:pt x="39573" y="121920"/>
                  </a:lnTo>
                  <a:lnTo>
                    <a:pt x="41719" y="121920"/>
                  </a:lnTo>
                  <a:lnTo>
                    <a:pt x="41490" y="120650"/>
                  </a:lnTo>
                  <a:close/>
                </a:path>
                <a:path w="106680" h="158750">
                  <a:moveTo>
                    <a:pt x="44238" y="121136"/>
                  </a:moveTo>
                  <a:lnTo>
                    <a:pt x="43998" y="121407"/>
                  </a:lnTo>
                  <a:lnTo>
                    <a:pt x="44183" y="121920"/>
                  </a:lnTo>
                  <a:lnTo>
                    <a:pt x="44238" y="121136"/>
                  </a:lnTo>
                  <a:close/>
                </a:path>
                <a:path w="106680" h="158750">
                  <a:moveTo>
                    <a:pt x="64345" y="121787"/>
                  </a:moveTo>
                  <a:lnTo>
                    <a:pt x="64350" y="121920"/>
                  </a:lnTo>
                  <a:lnTo>
                    <a:pt x="64345" y="121787"/>
                  </a:lnTo>
                  <a:close/>
                </a:path>
                <a:path w="106680" h="158750">
                  <a:moveTo>
                    <a:pt x="67132" y="120650"/>
                  </a:moveTo>
                  <a:lnTo>
                    <a:pt x="65785" y="120650"/>
                  </a:lnTo>
                  <a:lnTo>
                    <a:pt x="66166" y="121920"/>
                  </a:lnTo>
                  <a:lnTo>
                    <a:pt x="66941" y="121920"/>
                  </a:lnTo>
                  <a:lnTo>
                    <a:pt x="67132" y="120650"/>
                  </a:lnTo>
                  <a:close/>
                </a:path>
                <a:path w="106680" h="158750">
                  <a:moveTo>
                    <a:pt x="68973" y="119380"/>
                  </a:moveTo>
                  <a:lnTo>
                    <a:pt x="67297" y="119380"/>
                  </a:lnTo>
                  <a:lnTo>
                    <a:pt x="68198" y="120650"/>
                  </a:lnTo>
                  <a:lnTo>
                    <a:pt x="68910" y="121920"/>
                  </a:lnTo>
                  <a:lnTo>
                    <a:pt x="69900" y="121920"/>
                  </a:lnTo>
                  <a:lnTo>
                    <a:pt x="69888" y="120650"/>
                  </a:lnTo>
                  <a:lnTo>
                    <a:pt x="69507" y="120650"/>
                  </a:lnTo>
                  <a:lnTo>
                    <a:pt x="68973" y="119380"/>
                  </a:lnTo>
                  <a:close/>
                </a:path>
                <a:path w="106680" h="158750">
                  <a:moveTo>
                    <a:pt x="71920" y="119380"/>
                  </a:moveTo>
                  <a:lnTo>
                    <a:pt x="70015" y="119380"/>
                  </a:lnTo>
                  <a:lnTo>
                    <a:pt x="71881" y="121920"/>
                  </a:lnTo>
                  <a:lnTo>
                    <a:pt x="73024" y="121920"/>
                  </a:lnTo>
                  <a:lnTo>
                    <a:pt x="72974" y="120650"/>
                  </a:lnTo>
                  <a:lnTo>
                    <a:pt x="72059" y="120650"/>
                  </a:lnTo>
                  <a:lnTo>
                    <a:pt x="71920" y="119380"/>
                  </a:lnTo>
                  <a:close/>
                </a:path>
                <a:path w="106680" h="158750">
                  <a:moveTo>
                    <a:pt x="86664" y="120650"/>
                  </a:moveTo>
                  <a:lnTo>
                    <a:pt x="85013" y="120650"/>
                  </a:lnTo>
                  <a:lnTo>
                    <a:pt x="85826" y="121920"/>
                  </a:lnTo>
                  <a:lnTo>
                    <a:pt x="86855" y="121920"/>
                  </a:lnTo>
                  <a:lnTo>
                    <a:pt x="86664" y="120650"/>
                  </a:lnTo>
                  <a:close/>
                </a:path>
                <a:path w="106680" h="158750">
                  <a:moveTo>
                    <a:pt x="92392" y="119380"/>
                  </a:moveTo>
                  <a:lnTo>
                    <a:pt x="91490" y="119380"/>
                  </a:lnTo>
                  <a:lnTo>
                    <a:pt x="91274" y="120650"/>
                  </a:lnTo>
                  <a:lnTo>
                    <a:pt x="89395" y="120650"/>
                  </a:lnTo>
                  <a:lnTo>
                    <a:pt x="90068" y="121920"/>
                  </a:lnTo>
                  <a:lnTo>
                    <a:pt x="93598" y="121920"/>
                  </a:lnTo>
                  <a:lnTo>
                    <a:pt x="92481" y="120650"/>
                  </a:lnTo>
                  <a:lnTo>
                    <a:pt x="92392" y="119380"/>
                  </a:lnTo>
                  <a:close/>
                </a:path>
                <a:path w="106680" h="158750">
                  <a:moveTo>
                    <a:pt x="62991" y="119380"/>
                  </a:moveTo>
                  <a:lnTo>
                    <a:pt x="62623" y="119380"/>
                  </a:lnTo>
                  <a:lnTo>
                    <a:pt x="62833" y="120056"/>
                  </a:lnTo>
                  <a:lnTo>
                    <a:pt x="64345" y="121787"/>
                  </a:lnTo>
                  <a:lnTo>
                    <a:pt x="64300" y="120650"/>
                  </a:lnTo>
                  <a:lnTo>
                    <a:pt x="63614" y="120650"/>
                  </a:lnTo>
                  <a:lnTo>
                    <a:pt x="62991" y="119380"/>
                  </a:lnTo>
                  <a:close/>
                </a:path>
                <a:path w="106680" h="158750">
                  <a:moveTo>
                    <a:pt x="45783" y="119380"/>
                  </a:moveTo>
                  <a:lnTo>
                    <a:pt x="44411" y="120650"/>
                  </a:lnTo>
                  <a:lnTo>
                    <a:pt x="44272" y="120650"/>
                  </a:lnTo>
                  <a:lnTo>
                    <a:pt x="44238" y="121136"/>
                  </a:lnTo>
                  <a:lnTo>
                    <a:pt x="45783" y="119380"/>
                  </a:lnTo>
                  <a:close/>
                </a:path>
                <a:path w="106680" h="158750">
                  <a:moveTo>
                    <a:pt x="13779" y="115570"/>
                  </a:moveTo>
                  <a:lnTo>
                    <a:pt x="12509" y="115570"/>
                  </a:lnTo>
                  <a:lnTo>
                    <a:pt x="12344" y="118110"/>
                  </a:lnTo>
                  <a:lnTo>
                    <a:pt x="12572" y="119380"/>
                  </a:lnTo>
                  <a:lnTo>
                    <a:pt x="13195" y="120650"/>
                  </a:lnTo>
                  <a:lnTo>
                    <a:pt x="13931" y="120650"/>
                  </a:lnTo>
                  <a:lnTo>
                    <a:pt x="13919" y="119380"/>
                  </a:lnTo>
                  <a:lnTo>
                    <a:pt x="14185" y="119380"/>
                  </a:lnTo>
                  <a:lnTo>
                    <a:pt x="13855" y="118110"/>
                  </a:lnTo>
                  <a:lnTo>
                    <a:pt x="13538" y="118110"/>
                  </a:lnTo>
                  <a:lnTo>
                    <a:pt x="13779" y="116840"/>
                  </a:lnTo>
                  <a:lnTo>
                    <a:pt x="13779" y="115570"/>
                  </a:lnTo>
                  <a:close/>
                </a:path>
                <a:path w="106680" h="158750">
                  <a:moveTo>
                    <a:pt x="35877" y="119380"/>
                  </a:moveTo>
                  <a:lnTo>
                    <a:pt x="34594" y="119380"/>
                  </a:lnTo>
                  <a:lnTo>
                    <a:pt x="33921" y="120650"/>
                  </a:lnTo>
                  <a:lnTo>
                    <a:pt x="35331" y="120650"/>
                  </a:lnTo>
                  <a:lnTo>
                    <a:pt x="35877" y="119380"/>
                  </a:lnTo>
                  <a:close/>
                </a:path>
                <a:path w="106680" h="158750">
                  <a:moveTo>
                    <a:pt x="39484" y="118110"/>
                  </a:moveTo>
                  <a:lnTo>
                    <a:pt x="23990" y="118110"/>
                  </a:lnTo>
                  <a:lnTo>
                    <a:pt x="23431" y="119380"/>
                  </a:lnTo>
                  <a:lnTo>
                    <a:pt x="37553" y="119380"/>
                  </a:lnTo>
                  <a:lnTo>
                    <a:pt x="37134" y="120650"/>
                  </a:lnTo>
                  <a:lnTo>
                    <a:pt x="38239" y="120650"/>
                  </a:lnTo>
                  <a:lnTo>
                    <a:pt x="39001" y="119380"/>
                  </a:lnTo>
                  <a:lnTo>
                    <a:pt x="39484" y="118110"/>
                  </a:lnTo>
                  <a:close/>
                </a:path>
                <a:path w="106680" h="158750">
                  <a:moveTo>
                    <a:pt x="41668" y="119380"/>
                  </a:moveTo>
                  <a:lnTo>
                    <a:pt x="40576" y="119380"/>
                  </a:lnTo>
                  <a:lnTo>
                    <a:pt x="39814" y="120650"/>
                  </a:lnTo>
                  <a:lnTo>
                    <a:pt x="41274" y="120650"/>
                  </a:lnTo>
                  <a:lnTo>
                    <a:pt x="41668" y="119380"/>
                  </a:lnTo>
                  <a:close/>
                </a:path>
                <a:path w="106680" h="158750">
                  <a:moveTo>
                    <a:pt x="44018" y="119380"/>
                  </a:moveTo>
                  <a:lnTo>
                    <a:pt x="42710" y="119380"/>
                  </a:lnTo>
                  <a:lnTo>
                    <a:pt x="42570" y="120650"/>
                  </a:lnTo>
                  <a:lnTo>
                    <a:pt x="43624" y="120650"/>
                  </a:lnTo>
                  <a:lnTo>
                    <a:pt x="44018" y="119380"/>
                  </a:lnTo>
                  <a:close/>
                </a:path>
                <a:path w="106680" h="158750">
                  <a:moveTo>
                    <a:pt x="62242" y="119380"/>
                  </a:moveTo>
                  <a:lnTo>
                    <a:pt x="60896" y="119380"/>
                  </a:lnTo>
                  <a:lnTo>
                    <a:pt x="61213" y="120650"/>
                  </a:lnTo>
                  <a:lnTo>
                    <a:pt x="63017" y="120650"/>
                  </a:lnTo>
                  <a:lnTo>
                    <a:pt x="62833" y="120056"/>
                  </a:lnTo>
                  <a:lnTo>
                    <a:pt x="62242" y="119380"/>
                  </a:lnTo>
                  <a:close/>
                </a:path>
                <a:path w="106680" h="158750">
                  <a:moveTo>
                    <a:pt x="65595" y="119380"/>
                  </a:moveTo>
                  <a:lnTo>
                    <a:pt x="64058" y="119380"/>
                  </a:lnTo>
                  <a:lnTo>
                    <a:pt x="65316" y="120650"/>
                  </a:lnTo>
                  <a:lnTo>
                    <a:pt x="66547" y="120650"/>
                  </a:lnTo>
                  <a:lnTo>
                    <a:pt x="65595" y="119380"/>
                  </a:lnTo>
                  <a:close/>
                </a:path>
                <a:path w="106680" h="158750">
                  <a:moveTo>
                    <a:pt x="74980" y="119380"/>
                  </a:moveTo>
                  <a:lnTo>
                    <a:pt x="73291" y="119380"/>
                  </a:lnTo>
                  <a:lnTo>
                    <a:pt x="73913" y="120650"/>
                  </a:lnTo>
                  <a:lnTo>
                    <a:pt x="75285" y="120650"/>
                  </a:lnTo>
                  <a:lnTo>
                    <a:pt x="74980" y="119380"/>
                  </a:lnTo>
                  <a:close/>
                </a:path>
                <a:path w="106680" h="158750">
                  <a:moveTo>
                    <a:pt x="78041" y="119380"/>
                  </a:moveTo>
                  <a:lnTo>
                    <a:pt x="76568" y="119380"/>
                  </a:lnTo>
                  <a:lnTo>
                    <a:pt x="77431" y="120650"/>
                  </a:lnTo>
                  <a:lnTo>
                    <a:pt x="77901" y="120650"/>
                  </a:lnTo>
                  <a:lnTo>
                    <a:pt x="78041" y="119380"/>
                  </a:lnTo>
                  <a:close/>
                </a:path>
                <a:path w="106680" h="158750">
                  <a:moveTo>
                    <a:pt x="90919" y="118110"/>
                  </a:moveTo>
                  <a:lnTo>
                    <a:pt x="90347" y="118110"/>
                  </a:lnTo>
                  <a:lnTo>
                    <a:pt x="90373" y="119380"/>
                  </a:lnTo>
                  <a:lnTo>
                    <a:pt x="91033" y="120650"/>
                  </a:lnTo>
                  <a:lnTo>
                    <a:pt x="91274" y="120650"/>
                  </a:lnTo>
                  <a:lnTo>
                    <a:pt x="90919" y="118110"/>
                  </a:lnTo>
                  <a:close/>
                </a:path>
                <a:path w="106680" h="158750">
                  <a:moveTo>
                    <a:pt x="15011" y="118110"/>
                  </a:moveTo>
                  <a:lnTo>
                    <a:pt x="14300" y="118110"/>
                  </a:lnTo>
                  <a:lnTo>
                    <a:pt x="14185" y="119380"/>
                  </a:lnTo>
                  <a:lnTo>
                    <a:pt x="14985" y="119380"/>
                  </a:lnTo>
                  <a:lnTo>
                    <a:pt x="15011" y="118110"/>
                  </a:lnTo>
                  <a:close/>
                </a:path>
                <a:path w="106680" h="158750">
                  <a:moveTo>
                    <a:pt x="18122" y="118110"/>
                  </a:moveTo>
                  <a:lnTo>
                    <a:pt x="16065" y="118110"/>
                  </a:lnTo>
                  <a:lnTo>
                    <a:pt x="16154" y="119380"/>
                  </a:lnTo>
                  <a:lnTo>
                    <a:pt x="17678" y="119380"/>
                  </a:lnTo>
                  <a:lnTo>
                    <a:pt x="18122" y="118110"/>
                  </a:lnTo>
                  <a:close/>
                </a:path>
                <a:path w="106680" h="158750">
                  <a:moveTo>
                    <a:pt x="21755" y="118110"/>
                  </a:moveTo>
                  <a:lnTo>
                    <a:pt x="19316" y="118110"/>
                  </a:lnTo>
                  <a:lnTo>
                    <a:pt x="18719" y="119380"/>
                  </a:lnTo>
                  <a:lnTo>
                    <a:pt x="21678" y="119380"/>
                  </a:lnTo>
                  <a:lnTo>
                    <a:pt x="21755" y="118110"/>
                  </a:lnTo>
                  <a:close/>
                </a:path>
                <a:path w="106680" h="158750">
                  <a:moveTo>
                    <a:pt x="45351" y="118110"/>
                  </a:moveTo>
                  <a:lnTo>
                    <a:pt x="39484" y="118110"/>
                  </a:lnTo>
                  <a:lnTo>
                    <a:pt x="41097" y="119380"/>
                  </a:lnTo>
                  <a:lnTo>
                    <a:pt x="45161" y="119380"/>
                  </a:lnTo>
                  <a:lnTo>
                    <a:pt x="45351" y="118110"/>
                  </a:lnTo>
                  <a:close/>
                </a:path>
                <a:path w="106680" h="158750">
                  <a:moveTo>
                    <a:pt x="46189" y="115570"/>
                  </a:moveTo>
                  <a:lnTo>
                    <a:pt x="45669" y="115570"/>
                  </a:lnTo>
                  <a:lnTo>
                    <a:pt x="45453" y="118110"/>
                  </a:lnTo>
                  <a:lnTo>
                    <a:pt x="45656" y="119380"/>
                  </a:lnTo>
                  <a:lnTo>
                    <a:pt x="46786" y="119380"/>
                  </a:lnTo>
                  <a:lnTo>
                    <a:pt x="46316" y="118110"/>
                  </a:lnTo>
                  <a:lnTo>
                    <a:pt x="46113" y="116840"/>
                  </a:lnTo>
                  <a:lnTo>
                    <a:pt x="46189" y="115570"/>
                  </a:lnTo>
                  <a:close/>
                </a:path>
                <a:path w="106680" h="158750">
                  <a:moveTo>
                    <a:pt x="79324" y="118110"/>
                  </a:moveTo>
                  <a:lnTo>
                    <a:pt x="47358" y="118110"/>
                  </a:lnTo>
                  <a:lnTo>
                    <a:pt x="47561" y="119380"/>
                  </a:lnTo>
                  <a:lnTo>
                    <a:pt x="80492" y="119380"/>
                  </a:lnTo>
                  <a:lnTo>
                    <a:pt x="79324" y="118110"/>
                  </a:lnTo>
                  <a:close/>
                </a:path>
                <a:path w="106680" h="158750">
                  <a:moveTo>
                    <a:pt x="81406" y="114300"/>
                  </a:moveTo>
                  <a:lnTo>
                    <a:pt x="81025" y="114300"/>
                  </a:lnTo>
                  <a:lnTo>
                    <a:pt x="81051" y="115570"/>
                  </a:lnTo>
                  <a:lnTo>
                    <a:pt x="81445" y="116840"/>
                  </a:lnTo>
                  <a:lnTo>
                    <a:pt x="81127" y="116840"/>
                  </a:lnTo>
                  <a:lnTo>
                    <a:pt x="80873" y="119380"/>
                  </a:lnTo>
                  <a:lnTo>
                    <a:pt x="82092" y="119380"/>
                  </a:lnTo>
                  <a:lnTo>
                    <a:pt x="82092" y="118110"/>
                  </a:lnTo>
                  <a:lnTo>
                    <a:pt x="82524" y="118110"/>
                  </a:lnTo>
                  <a:lnTo>
                    <a:pt x="82067" y="115570"/>
                  </a:lnTo>
                  <a:lnTo>
                    <a:pt x="81406" y="114300"/>
                  </a:lnTo>
                  <a:close/>
                </a:path>
                <a:path w="106680" h="158750">
                  <a:moveTo>
                    <a:pt x="84683" y="118110"/>
                  </a:moveTo>
                  <a:lnTo>
                    <a:pt x="82918" y="118110"/>
                  </a:lnTo>
                  <a:lnTo>
                    <a:pt x="82867" y="119380"/>
                  </a:lnTo>
                  <a:lnTo>
                    <a:pt x="84683" y="119380"/>
                  </a:lnTo>
                  <a:lnTo>
                    <a:pt x="84683" y="118110"/>
                  </a:lnTo>
                  <a:close/>
                </a:path>
                <a:path w="106680" h="158750">
                  <a:moveTo>
                    <a:pt x="83845" y="113030"/>
                  </a:moveTo>
                  <a:lnTo>
                    <a:pt x="82207" y="113030"/>
                  </a:lnTo>
                  <a:lnTo>
                    <a:pt x="82524" y="114300"/>
                  </a:lnTo>
                  <a:lnTo>
                    <a:pt x="82715" y="114300"/>
                  </a:lnTo>
                  <a:lnTo>
                    <a:pt x="83159" y="116840"/>
                  </a:lnTo>
                  <a:lnTo>
                    <a:pt x="84594" y="116840"/>
                  </a:lnTo>
                  <a:lnTo>
                    <a:pt x="85077" y="118110"/>
                  </a:lnTo>
                  <a:lnTo>
                    <a:pt x="85712" y="118110"/>
                  </a:lnTo>
                  <a:lnTo>
                    <a:pt x="85547" y="119380"/>
                  </a:lnTo>
                  <a:lnTo>
                    <a:pt x="86753" y="119380"/>
                  </a:lnTo>
                  <a:lnTo>
                    <a:pt x="86893" y="118110"/>
                  </a:lnTo>
                  <a:lnTo>
                    <a:pt x="86575" y="116840"/>
                  </a:lnTo>
                  <a:lnTo>
                    <a:pt x="84924" y="115570"/>
                  </a:lnTo>
                  <a:lnTo>
                    <a:pt x="84416" y="115570"/>
                  </a:lnTo>
                  <a:lnTo>
                    <a:pt x="83845" y="113030"/>
                  </a:lnTo>
                  <a:close/>
                </a:path>
                <a:path w="106680" h="158750">
                  <a:moveTo>
                    <a:pt x="87375" y="116840"/>
                  </a:moveTo>
                  <a:lnTo>
                    <a:pt x="87198" y="116840"/>
                  </a:lnTo>
                  <a:lnTo>
                    <a:pt x="87426" y="118110"/>
                  </a:lnTo>
                  <a:lnTo>
                    <a:pt x="87464" y="119380"/>
                  </a:lnTo>
                  <a:lnTo>
                    <a:pt x="88137" y="119380"/>
                  </a:lnTo>
                  <a:lnTo>
                    <a:pt x="87909" y="118110"/>
                  </a:lnTo>
                  <a:lnTo>
                    <a:pt x="87642" y="118110"/>
                  </a:lnTo>
                  <a:lnTo>
                    <a:pt x="87375" y="116840"/>
                  </a:lnTo>
                  <a:close/>
                </a:path>
                <a:path w="106680" h="158750">
                  <a:moveTo>
                    <a:pt x="89230" y="118110"/>
                  </a:moveTo>
                  <a:lnTo>
                    <a:pt x="88772" y="118110"/>
                  </a:lnTo>
                  <a:lnTo>
                    <a:pt x="88760" y="119380"/>
                  </a:lnTo>
                  <a:lnTo>
                    <a:pt x="89128" y="119380"/>
                  </a:lnTo>
                  <a:lnTo>
                    <a:pt x="89230" y="118110"/>
                  </a:lnTo>
                  <a:close/>
                </a:path>
                <a:path w="106680" h="158750">
                  <a:moveTo>
                    <a:pt x="91947" y="118110"/>
                  </a:moveTo>
                  <a:lnTo>
                    <a:pt x="91478" y="118110"/>
                  </a:lnTo>
                  <a:lnTo>
                    <a:pt x="91503" y="119380"/>
                  </a:lnTo>
                  <a:lnTo>
                    <a:pt x="91871" y="119380"/>
                  </a:lnTo>
                  <a:lnTo>
                    <a:pt x="91947" y="118110"/>
                  </a:lnTo>
                  <a:close/>
                </a:path>
                <a:path w="106680" h="158750">
                  <a:moveTo>
                    <a:pt x="92836" y="115570"/>
                  </a:moveTo>
                  <a:lnTo>
                    <a:pt x="89954" y="115570"/>
                  </a:lnTo>
                  <a:lnTo>
                    <a:pt x="90703" y="116840"/>
                  </a:lnTo>
                  <a:lnTo>
                    <a:pt x="92278" y="116840"/>
                  </a:lnTo>
                  <a:lnTo>
                    <a:pt x="92455" y="118110"/>
                  </a:lnTo>
                  <a:lnTo>
                    <a:pt x="92468" y="119380"/>
                  </a:lnTo>
                  <a:lnTo>
                    <a:pt x="92748" y="119380"/>
                  </a:lnTo>
                  <a:lnTo>
                    <a:pt x="93611" y="118110"/>
                  </a:lnTo>
                  <a:lnTo>
                    <a:pt x="92836" y="115570"/>
                  </a:lnTo>
                  <a:close/>
                </a:path>
                <a:path w="106680" h="158750">
                  <a:moveTo>
                    <a:pt x="16395" y="116840"/>
                  </a:moveTo>
                  <a:lnTo>
                    <a:pt x="14274" y="116840"/>
                  </a:lnTo>
                  <a:lnTo>
                    <a:pt x="14427" y="118110"/>
                  </a:lnTo>
                  <a:lnTo>
                    <a:pt x="16446" y="118110"/>
                  </a:lnTo>
                  <a:lnTo>
                    <a:pt x="16395" y="116840"/>
                  </a:lnTo>
                  <a:close/>
                </a:path>
                <a:path w="106680" h="158750">
                  <a:moveTo>
                    <a:pt x="17564" y="116840"/>
                  </a:moveTo>
                  <a:lnTo>
                    <a:pt x="17144" y="116840"/>
                  </a:lnTo>
                  <a:lnTo>
                    <a:pt x="17056" y="118110"/>
                  </a:lnTo>
                  <a:lnTo>
                    <a:pt x="18072" y="118110"/>
                  </a:lnTo>
                  <a:lnTo>
                    <a:pt x="17564" y="116840"/>
                  </a:lnTo>
                  <a:close/>
                </a:path>
                <a:path w="106680" h="158750">
                  <a:moveTo>
                    <a:pt x="20053" y="116840"/>
                  </a:moveTo>
                  <a:lnTo>
                    <a:pt x="18491" y="116840"/>
                  </a:lnTo>
                  <a:lnTo>
                    <a:pt x="19291" y="118110"/>
                  </a:lnTo>
                  <a:lnTo>
                    <a:pt x="20065" y="118110"/>
                  </a:lnTo>
                  <a:lnTo>
                    <a:pt x="20053" y="116840"/>
                  </a:lnTo>
                  <a:close/>
                </a:path>
                <a:path w="106680" h="158750">
                  <a:moveTo>
                    <a:pt x="21729" y="116840"/>
                  </a:moveTo>
                  <a:lnTo>
                    <a:pt x="21285" y="116840"/>
                  </a:lnTo>
                  <a:lnTo>
                    <a:pt x="21297" y="118110"/>
                  </a:lnTo>
                  <a:lnTo>
                    <a:pt x="21920" y="118110"/>
                  </a:lnTo>
                  <a:lnTo>
                    <a:pt x="21729" y="116840"/>
                  </a:lnTo>
                  <a:close/>
                </a:path>
                <a:path w="106680" h="158750">
                  <a:moveTo>
                    <a:pt x="33972" y="114300"/>
                  </a:moveTo>
                  <a:lnTo>
                    <a:pt x="32511" y="114300"/>
                  </a:lnTo>
                  <a:lnTo>
                    <a:pt x="32029" y="115570"/>
                  </a:lnTo>
                  <a:lnTo>
                    <a:pt x="31203" y="116840"/>
                  </a:lnTo>
                  <a:lnTo>
                    <a:pt x="25552" y="116840"/>
                  </a:lnTo>
                  <a:lnTo>
                    <a:pt x="25069" y="118110"/>
                  </a:lnTo>
                  <a:lnTo>
                    <a:pt x="32410" y="118110"/>
                  </a:lnTo>
                  <a:lnTo>
                    <a:pt x="31508" y="116840"/>
                  </a:lnTo>
                  <a:lnTo>
                    <a:pt x="32257" y="115570"/>
                  </a:lnTo>
                  <a:lnTo>
                    <a:pt x="33972" y="114300"/>
                  </a:lnTo>
                  <a:close/>
                </a:path>
                <a:path w="106680" h="158750">
                  <a:moveTo>
                    <a:pt x="33350" y="116840"/>
                  </a:moveTo>
                  <a:lnTo>
                    <a:pt x="32753" y="116840"/>
                  </a:lnTo>
                  <a:lnTo>
                    <a:pt x="32753" y="118110"/>
                  </a:lnTo>
                  <a:lnTo>
                    <a:pt x="33578" y="118110"/>
                  </a:lnTo>
                  <a:lnTo>
                    <a:pt x="33350" y="116840"/>
                  </a:lnTo>
                  <a:close/>
                </a:path>
                <a:path w="106680" h="158750">
                  <a:moveTo>
                    <a:pt x="34493" y="116840"/>
                  </a:moveTo>
                  <a:lnTo>
                    <a:pt x="33985" y="116840"/>
                  </a:lnTo>
                  <a:lnTo>
                    <a:pt x="33769" y="118110"/>
                  </a:lnTo>
                  <a:lnTo>
                    <a:pt x="34340" y="118110"/>
                  </a:lnTo>
                  <a:lnTo>
                    <a:pt x="34493" y="116840"/>
                  </a:lnTo>
                  <a:close/>
                </a:path>
                <a:path w="106680" h="158750">
                  <a:moveTo>
                    <a:pt x="37642" y="113030"/>
                  </a:moveTo>
                  <a:lnTo>
                    <a:pt x="36271" y="113030"/>
                  </a:lnTo>
                  <a:lnTo>
                    <a:pt x="35204" y="114300"/>
                  </a:lnTo>
                  <a:lnTo>
                    <a:pt x="35051" y="115570"/>
                  </a:lnTo>
                  <a:lnTo>
                    <a:pt x="35026" y="116840"/>
                  </a:lnTo>
                  <a:lnTo>
                    <a:pt x="34772" y="118110"/>
                  </a:lnTo>
                  <a:lnTo>
                    <a:pt x="35432" y="118110"/>
                  </a:lnTo>
                  <a:lnTo>
                    <a:pt x="35496" y="116840"/>
                  </a:lnTo>
                  <a:lnTo>
                    <a:pt x="35686" y="115570"/>
                  </a:lnTo>
                  <a:lnTo>
                    <a:pt x="35966" y="114300"/>
                  </a:lnTo>
                  <a:lnTo>
                    <a:pt x="37731" y="114300"/>
                  </a:lnTo>
                  <a:lnTo>
                    <a:pt x="37642" y="113030"/>
                  </a:lnTo>
                  <a:close/>
                </a:path>
                <a:path w="106680" h="158750">
                  <a:moveTo>
                    <a:pt x="38138" y="115570"/>
                  </a:moveTo>
                  <a:lnTo>
                    <a:pt x="36817" y="115570"/>
                  </a:lnTo>
                  <a:lnTo>
                    <a:pt x="36360" y="116840"/>
                  </a:lnTo>
                  <a:lnTo>
                    <a:pt x="36969" y="118110"/>
                  </a:lnTo>
                  <a:lnTo>
                    <a:pt x="37350" y="118110"/>
                  </a:lnTo>
                  <a:lnTo>
                    <a:pt x="36969" y="116840"/>
                  </a:lnTo>
                  <a:lnTo>
                    <a:pt x="38430" y="116840"/>
                  </a:lnTo>
                  <a:lnTo>
                    <a:pt x="38138" y="115570"/>
                  </a:lnTo>
                  <a:close/>
                </a:path>
                <a:path w="106680" h="158750">
                  <a:moveTo>
                    <a:pt x="38315" y="116840"/>
                  </a:moveTo>
                  <a:lnTo>
                    <a:pt x="37553" y="116840"/>
                  </a:lnTo>
                  <a:lnTo>
                    <a:pt x="37350" y="118110"/>
                  </a:lnTo>
                  <a:lnTo>
                    <a:pt x="37833" y="118110"/>
                  </a:lnTo>
                  <a:lnTo>
                    <a:pt x="38315" y="116840"/>
                  </a:lnTo>
                  <a:close/>
                </a:path>
                <a:path w="106680" h="158750">
                  <a:moveTo>
                    <a:pt x="41059" y="115570"/>
                  </a:moveTo>
                  <a:lnTo>
                    <a:pt x="40004" y="115570"/>
                  </a:lnTo>
                  <a:lnTo>
                    <a:pt x="39471" y="116840"/>
                  </a:lnTo>
                  <a:lnTo>
                    <a:pt x="39446" y="118110"/>
                  </a:lnTo>
                  <a:lnTo>
                    <a:pt x="40131" y="118110"/>
                  </a:lnTo>
                  <a:lnTo>
                    <a:pt x="40360" y="116840"/>
                  </a:lnTo>
                  <a:lnTo>
                    <a:pt x="41059" y="115570"/>
                  </a:lnTo>
                  <a:close/>
                </a:path>
                <a:path w="106680" h="158750">
                  <a:moveTo>
                    <a:pt x="41846" y="116840"/>
                  </a:moveTo>
                  <a:lnTo>
                    <a:pt x="41376" y="116840"/>
                  </a:lnTo>
                  <a:lnTo>
                    <a:pt x="41490" y="118110"/>
                  </a:lnTo>
                  <a:lnTo>
                    <a:pt x="42138" y="118110"/>
                  </a:lnTo>
                  <a:lnTo>
                    <a:pt x="41846" y="116840"/>
                  </a:lnTo>
                  <a:close/>
                </a:path>
                <a:path w="106680" h="158750">
                  <a:moveTo>
                    <a:pt x="42964" y="115570"/>
                  </a:moveTo>
                  <a:lnTo>
                    <a:pt x="41376" y="115570"/>
                  </a:lnTo>
                  <a:lnTo>
                    <a:pt x="41211" y="116840"/>
                  </a:lnTo>
                  <a:lnTo>
                    <a:pt x="42646" y="116840"/>
                  </a:lnTo>
                  <a:lnTo>
                    <a:pt x="42570" y="118110"/>
                  </a:lnTo>
                  <a:lnTo>
                    <a:pt x="43040" y="118110"/>
                  </a:lnTo>
                  <a:lnTo>
                    <a:pt x="43268" y="116840"/>
                  </a:lnTo>
                  <a:lnTo>
                    <a:pt x="42964" y="115570"/>
                  </a:lnTo>
                  <a:close/>
                </a:path>
                <a:path w="106680" h="158750">
                  <a:moveTo>
                    <a:pt x="44348" y="113030"/>
                  </a:moveTo>
                  <a:lnTo>
                    <a:pt x="43192" y="113030"/>
                  </a:lnTo>
                  <a:lnTo>
                    <a:pt x="42938" y="114300"/>
                  </a:lnTo>
                  <a:lnTo>
                    <a:pt x="41935" y="114300"/>
                  </a:lnTo>
                  <a:lnTo>
                    <a:pt x="42049" y="115570"/>
                  </a:lnTo>
                  <a:lnTo>
                    <a:pt x="43726" y="115570"/>
                  </a:lnTo>
                  <a:lnTo>
                    <a:pt x="44119" y="116840"/>
                  </a:lnTo>
                  <a:lnTo>
                    <a:pt x="43865" y="118110"/>
                  </a:lnTo>
                  <a:lnTo>
                    <a:pt x="45072" y="118110"/>
                  </a:lnTo>
                  <a:lnTo>
                    <a:pt x="45110" y="116840"/>
                  </a:lnTo>
                  <a:lnTo>
                    <a:pt x="44640" y="115570"/>
                  </a:lnTo>
                  <a:lnTo>
                    <a:pt x="44551" y="114300"/>
                  </a:lnTo>
                  <a:lnTo>
                    <a:pt x="44348" y="113030"/>
                  </a:lnTo>
                  <a:close/>
                </a:path>
                <a:path w="106680" h="158750">
                  <a:moveTo>
                    <a:pt x="48056" y="116840"/>
                  </a:moveTo>
                  <a:lnTo>
                    <a:pt x="46532" y="116840"/>
                  </a:lnTo>
                  <a:lnTo>
                    <a:pt x="46532" y="118110"/>
                  </a:lnTo>
                  <a:lnTo>
                    <a:pt x="47993" y="118110"/>
                  </a:lnTo>
                  <a:lnTo>
                    <a:pt x="48056" y="116840"/>
                  </a:lnTo>
                  <a:close/>
                </a:path>
                <a:path w="106680" h="158750">
                  <a:moveTo>
                    <a:pt x="50558" y="116840"/>
                  </a:moveTo>
                  <a:lnTo>
                    <a:pt x="48780" y="116840"/>
                  </a:lnTo>
                  <a:lnTo>
                    <a:pt x="48780" y="118110"/>
                  </a:lnTo>
                  <a:lnTo>
                    <a:pt x="50330" y="118110"/>
                  </a:lnTo>
                  <a:lnTo>
                    <a:pt x="50558" y="116840"/>
                  </a:lnTo>
                  <a:close/>
                </a:path>
                <a:path w="106680" h="158750">
                  <a:moveTo>
                    <a:pt x="60337" y="114300"/>
                  </a:moveTo>
                  <a:lnTo>
                    <a:pt x="56908" y="114300"/>
                  </a:lnTo>
                  <a:lnTo>
                    <a:pt x="57416" y="115570"/>
                  </a:lnTo>
                  <a:lnTo>
                    <a:pt x="57492" y="116840"/>
                  </a:lnTo>
                  <a:lnTo>
                    <a:pt x="56946" y="118110"/>
                  </a:lnTo>
                  <a:lnTo>
                    <a:pt x="59626" y="118110"/>
                  </a:lnTo>
                  <a:lnTo>
                    <a:pt x="59397" y="116840"/>
                  </a:lnTo>
                  <a:lnTo>
                    <a:pt x="59651" y="115570"/>
                  </a:lnTo>
                  <a:lnTo>
                    <a:pt x="59969" y="115570"/>
                  </a:lnTo>
                  <a:lnTo>
                    <a:pt x="60337" y="114300"/>
                  </a:lnTo>
                  <a:close/>
                </a:path>
                <a:path w="106680" h="158750">
                  <a:moveTo>
                    <a:pt x="60591" y="116840"/>
                  </a:moveTo>
                  <a:lnTo>
                    <a:pt x="60413" y="116840"/>
                  </a:lnTo>
                  <a:lnTo>
                    <a:pt x="60464" y="118110"/>
                  </a:lnTo>
                  <a:lnTo>
                    <a:pt x="60820" y="118110"/>
                  </a:lnTo>
                  <a:lnTo>
                    <a:pt x="60591" y="116840"/>
                  </a:lnTo>
                  <a:close/>
                </a:path>
                <a:path w="106680" h="158750">
                  <a:moveTo>
                    <a:pt x="61442" y="115570"/>
                  </a:moveTo>
                  <a:lnTo>
                    <a:pt x="60363" y="115570"/>
                  </a:lnTo>
                  <a:lnTo>
                    <a:pt x="60121" y="116840"/>
                  </a:lnTo>
                  <a:lnTo>
                    <a:pt x="61048" y="116840"/>
                  </a:lnTo>
                  <a:lnTo>
                    <a:pt x="60820" y="118110"/>
                  </a:lnTo>
                  <a:lnTo>
                    <a:pt x="61594" y="118110"/>
                  </a:lnTo>
                  <a:lnTo>
                    <a:pt x="61493" y="116840"/>
                  </a:lnTo>
                  <a:lnTo>
                    <a:pt x="61442" y="115570"/>
                  </a:lnTo>
                  <a:close/>
                </a:path>
                <a:path w="106680" h="158750">
                  <a:moveTo>
                    <a:pt x="63322" y="115570"/>
                  </a:moveTo>
                  <a:lnTo>
                    <a:pt x="62458" y="115570"/>
                  </a:lnTo>
                  <a:lnTo>
                    <a:pt x="62522" y="116840"/>
                  </a:lnTo>
                  <a:lnTo>
                    <a:pt x="62369" y="118110"/>
                  </a:lnTo>
                  <a:lnTo>
                    <a:pt x="63385" y="118110"/>
                  </a:lnTo>
                  <a:lnTo>
                    <a:pt x="63322" y="115570"/>
                  </a:lnTo>
                  <a:close/>
                </a:path>
                <a:path w="106680" h="158750">
                  <a:moveTo>
                    <a:pt x="64909" y="116840"/>
                  </a:moveTo>
                  <a:lnTo>
                    <a:pt x="64490" y="116840"/>
                  </a:lnTo>
                  <a:lnTo>
                    <a:pt x="64693" y="118110"/>
                  </a:lnTo>
                  <a:lnTo>
                    <a:pt x="65404" y="118110"/>
                  </a:lnTo>
                  <a:lnTo>
                    <a:pt x="64909" y="116840"/>
                  </a:lnTo>
                  <a:close/>
                </a:path>
                <a:path w="106680" h="158750">
                  <a:moveTo>
                    <a:pt x="65849" y="116840"/>
                  </a:moveTo>
                  <a:lnTo>
                    <a:pt x="65417" y="116840"/>
                  </a:lnTo>
                  <a:lnTo>
                    <a:pt x="65404" y="118110"/>
                  </a:lnTo>
                  <a:lnTo>
                    <a:pt x="65544" y="118110"/>
                  </a:lnTo>
                  <a:lnTo>
                    <a:pt x="65849" y="116840"/>
                  </a:lnTo>
                  <a:close/>
                </a:path>
                <a:path w="106680" h="158750">
                  <a:moveTo>
                    <a:pt x="66166" y="113030"/>
                  </a:moveTo>
                  <a:lnTo>
                    <a:pt x="65201" y="113030"/>
                  </a:lnTo>
                  <a:lnTo>
                    <a:pt x="64731" y="114300"/>
                  </a:lnTo>
                  <a:lnTo>
                    <a:pt x="66332" y="114300"/>
                  </a:lnTo>
                  <a:lnTo>
                    <a:pt x="66827" y="115570"/>
                  </a:lnTo>
                  <a:lnTo>
                    <a:pt x="66763" y="116840"/>
                  </a:lnTo>
                  <a:lnTo>
                    <a:pt x="66268" y="118110"/>
                  </a:lnTo>
                  <a:lnTo>
                    <a:pt x="67335" y="118110"/>
                  </a:lnTo>
                  <a:lnTo>
                    <a:pt x="67233" y="116840"/>
                  </a:lnTo>
                  <a:lnTo>
                    <a:pt x="67500" y="115570"/>
                  </a:lnTo>
                  <a:lnTo>
                    <a:pt x="66535" y="114300"/>
                  </a:lnTo>
                  <a:lnTo>
                    <a:pt x="66166" y="113030"/>
                  </a:lnTo>
                  <a:close/>
                </a:path>
                <a:path w="106680" h="158750">
                  <a:moveTo>
                    <a:pt x="68173" y="116840"/>
                  </a:moveTo>
                  <a:lnTo>
                    <a:pt x="67475" y="116840"/>
                  </a:lnTo>
                  <a:lnTo>
                    <a:pt x="67398" y="118110"/>
                  </a:lnTo>
                  <a:lnTo>
                    <a:pt x="68262" y="118110"/>
                  </a:lnTo>
                  <a:lnTo>
                    <a:pt x="68173" y="116840"/>
                  </a:lnTo>
                  <a:close/>
                </a:path>
                <a:path w="106680" h="158750">
                  <a:moveTo>
                    <a:pt x="69532" y="116840"/>
                  </a:moveTo>
                  <a:lnTo>
                    <a:pt x="69037" y="116840"/>
                  </a:lnTo>
                  <a:lnTo>
                    <a:pt x="69430" y="118110"/>
                  </a:lnTo>
                  <a:lnTo>
                    <a:pt x="69722" y="118110"/>
                  </a:lnTo>
                  <a:lnTo>
                    <a:pt x="69532" y="116840"/>
                  </a:lnTo>
                  <a:close/>
                </a:path>
                <a:path w="106680" h="158750">
                  <a:moveTo>
                    <a:pt x="70307" y="116840"/>
                  </a:moveTo>
                  <a:lnTo>
                    <a:pt x="69964" y="116840"/>
                  </a:lnTo>
                  <a:lnTo>
                    <a:pt x="69964" y="118110"/>
                  </a:lnTo>
                  <a:lnTo>
                    <a:pt x="70218" y="118110"/>
                  </a:lnTo>
                  <a:lnTo>
                    <a:pt x="70307" y="116840"/>
                  </a:lnTo>
                  <a:close/>
                </a:path>
                <a:path w="106680" h="158750">
                  <a:moveTo>
                    <a:pt x="71234" y="115570"/>
                  </a:moveTo>
                  <a:lnTo>
                    <a:pt x="70370" y="115570"/>
                  </a:lnTo>
                  <a:lnTo>
                    <a:pt x="70624" y="116840"/>
                  </a:lnTo>
                  <a:lnTo>
                    <a:pt x="70789" y="118110"/>
                  </a:lnTo>
                  <a:lnTo>
                    <a:pt x="71577" y="118110"/>
                  </a:lnTo>
                  <a:lnTo>
                    <a:pt x="71424" y="116840"/>
                  </a:lnTo>
                  <a:lnTo>
                    <a:pt x="71234" y="115570"/>
                  </a:lnTo>
                  <a:close/>
                </a:path>
                <a:path w="106680" h="158750">
                  <a:moveTo>
                    <a:pt x="72910" y="116840"/>
                  </a:moveTo>
                  <a:lnTo>
                    <a:pt x="71996" y="116840"/>
                  </a:lnTo>
                  <a:lnTo>
                    <a:pt x="72237" y="118110"/>
                  </a:lnTo>
                  <a:lnTo>
                    <a:pt x="73177" y="118110"/>
                  </a:lnTo>
                  <a:lnTo>
                    <a:pt x="72910" y="116840"/>
                  </a:lnTo>
                  <a:close/>
                </a:path>
                <a:path w="106680" h="158750">
                  <a:moveTo>
                    <a:pt x="75095" y="116840"/>
                  </a:moveTo>
                  <a:lnTo>
                    <a:pt x="73786" y="116840"/>
                  </a:lnTo>
                  <a:lnTo>
                    <a:pt x="73863" y="118110"/>
                  </a:lnTo>
                  <a:lnTo>
                    <a:pt x="74764" y="118110"/>
                  </a:lnTo>
                  <a:lnTo>
                    <a:pt x="75095" y="116840"/>
                  </a:lnTo>
                  <a:close/>
                </a:path>
                <a:path w="106680" h="158750">
                  <a:moveTo>
                    <a:pt x="72148" y="111760"/>
                  </a:moveTo>
                  <a:lnTo>
                    <a:pt x="71259" y="111760"/>
                  </a:lnTo>
                  <a:lnTo>
                    <a:pt x="71259" y="113030"/>
                  </a:lnTo>
                  <a:lnTo>
                    <a:pt x="71526" y="114300"/>
                  </a:lnTo>
                  <a:lnTo>
                    <a:pt x="72161" y="115570"/>
                  </a:lnTo>
                  <a:lnTo>
                    <a:pt x="75412" y="115570"/>
                  </a:lnTo>
                  <a:lnTo>
                    <a:pt x="75857" y="116840"/>
                  </a:lnTo>
                  <a:lnTo>
                    <a:pt x="76060" y="118110"/>
                  </a:lnTo>
                  <a:lnTo>
                    <a:pt x="78841" y="118110"/>
                  </a:lnTo>
                  <a:lnTo>
                    <a:pt x="78016" y="116840"/>
                  </a:lnTo>
                  <a:lnTo>
                    <a:pt x="77647" y="116840"/>
                  </a:lnTo>
                  <a:lnTo>
                    <a:pt x="76987" y="115570"/>
                  </a:lnTo>
                  <a:lnTo>
                    <a:pt x="76403" y="114300"/>
                  </a:lnTo>
                  <a:lnTo>
                    <a:pt x="72605" y="114300"/>
                  </a:lnTo>
                  <a:lnTo>
                    <a:pt x="72339" y="113030"/>
                  </a:lnTo>
                  <a:lnTo>
                    <a:pt x="72148" y="111760"/>
                  </a:lnTo>
                  <a:close/>
                </a:path>
                <a:path w="106680" h="158750">
                  <a:moveTo>
                    <a:pt x="87858" y="116840"/>
                  </a:moveTo>
                  <a:lnTo>
                    <a:pt x="87642" y="118110"/>
                  </a:lnTo>
                  <a:lnTo>
                    <a:pt x="88950" y="118110"/>
                  </a:lnTo>
                  <a:lnTo>
                    <a:pt x="87858" y="116840"/>
                  </a:lnTo>
                  <a:close/>
                </a:path>
                <a:path w="106680" h="158750">
                  <a:moveTo>
                    <a:pt x="19443" y="111760"/>
                  </a:moveTo>
                  <a:lnTo>
                    <a:pt x="17678" y="111760"/>
                  </a:lnTo>
                  <a:lnTo>
                    <a:pt x="17576" y="113030"/>
                  </a:lnTo>
                  <a:lnTo>
                    <a:pt x="17360" y="114300"/>
                  </a:lnTo>
                  <a:lnTo>
                    <a:pt x="16751" y="115570"/>
                  </a:lnTo>
                  <a:lnTo>
                    <a:pt x="16459" y="115570"/>
                  </a:lnTo>
                  <a:lnTo>
                    <a:pt x="15773" y="116840"/>
                  </a:lnTo>
                  <a:lnTo>
                    <a:pt x="18935" y="116840"/>
                  </a:lnTo>
                  <a:lnTo>
                    <a:pt x="18503" y="115570"/>
                  </a:lnTo>
                  <a:lnTo>
                    <a:pt x="18326" y="114300"/>
                  </a:lnTo>
                  <a:lnTo>
                    <a:pt x="19037" y="113030"/>
                  </a:lnTo>
                  <a:lnTo>
                    <a:pt x="19443" y="111760"/>
                  </a:lnTo>
                  <a:close/>
                </a:path>
                <a:path w="106680" h="158750">
                  <a:moveTo>
                    <a:pt x="21031" y="115570"/>
                  </a:moveTo>
                  <a:lnTo>
                    <a:pt x="19964" y="115570"/>
                  </a:lnTo>
                  <a:lnTo>
                    <a:pt x="19672" y="116840"/>
                  </a:lnTo>
                  <a:lnTo>
                    <a:pt x="20650" y="116840"/>
                  </a:lnTo>
                  <a:lnTo>
                    <a:pt x="21031" y="115570"/>
                  </a:lnTo>
                  <a:close/>
                </a:path>
                <a:path w="106680" h="158750">
                  <a:moveTo>
                    <a:pt x="33477" y="111760"/>
                  </a:moveTo>
                  <a:lnTo>
                    <a:pt x="29451" y="111760"/>
                  </a:lnTo>
                  <a:lnTo>
                    <a:pt x="29286" y="113030"/>
                  </a:lnTo>
                  <a:lnTo>
                    <a:pt x="28460" y="114300"/>
                  </a:lnTo>
                  <a:lnTo>
                    <a:pt x="29044" y="114300"/>
                  </a:lnTo>
                  <a:lnTo>
                    <a:pt x="29095" y="115570"/>
                  </a:lnTo>
                  <a:lnTo>
                    <a:pt x="27965" y="116840"/>
                  </a:lnTo>
                  <a:lnTo>
                    <a:pt x="31114" y="116840"/>
                  </a:lnTo>
                  <a:lnTo>
                    <a:pt x="30949" y="115570"/>
                  </a:lnTo>
                  <a:lnTo>
                    <a:pt x="30886" y="113030"/>
                  </a:lnTo>
                  <a:lnTo>
                    <a:pt x="33286" y="113030"/>
                  </a:lnTo>
                  <a:lnTo>
                    <a:pt x="33477" y="111760"/>
                  </a:lnTo>
                  <a:close/>
                </a:path>
                <a:path w="106680" h="158750">
                  <a:moveTo>
                    <a:pt x="34543" y="115570"/>
                  </a:moveTo>
                  <a:lnTo>
                    <a:pt x="32867" y="115570"/>
                  </a:lnTo>
                  <a:lnTo>
                    <a:pt x="32765" y="116840"/>
                  </a:lnTo>
                  <a:lnTo>
                    <a:pt x="34594" y="116840"/>
                  </a:lnTo>
                  <a:lnTo>
                    <a:pt x="34543" y="115570"/>
                  </a:lnTo>
                  <a:close/>
                </a:path>
                <a:path w="106680" h="158750">
                  <a:moveTo>
                    <a:pt x="38912" y="115570"/>
                  </a:moveTo>
                  <a:lnTo>
                    <a:pt x="38671" y="115570"/>
                  </a:lnTo>
                  <a:lnTo>
                    <a:pt x="38747" y="116840"/>
                  </a:lnTo>
                  <a:lnTo>
                    <a:pt x="39077" y="116840"/>
                  </a:lnTo>
                  <a:lnTo>
                    <a:pt x="38912" y="115570"/>
                  </a:lnTo>
                  <a:close/>
                </a:path>
                <a:path w="106680" h="158750">
                  <a:moveTo>
                    <a:pt x="48031" y="115570"/>
                  </a:moveTo>
                  <a:lnTo>
                    <a:pt x="46710" y="115570"/>
                  </a:lnTo>
                  <a:lnTo>
                    <a:pt x="46647" y="116840"/>
                  </a:lnTo>
                  <a:lnTo>
                    <a:pt x="48298" y="116840"/>
                  </a:lnTo>
                  <a:lnTo>
                    <a:pt x="48031" y="115570"/>
                  </a:lnTo>
                  <a:close/>
                </a:path>
                <a:path w="106680" h="158750">
                  <a:moveTo>
                    <a:pt x="49517" y="115570"/>
                  </a:moveTo>
                  <a:lnTo>
                    <a:pt x="48640" y="115570"/>
                  </a:lnTo>
                  <a:lnTo>
                    <a:pt x="48653" y="116840"/>
                  </a:lnTo>
                  <a:lnTo>
                    <a:pt x="50190" y="116840"/>
                  </a:lnTo>
                  <a:lnTo>
                    <a:pt x="49517" y="115570"/>
                  </a:lnTo>
                  <a:close/>
                </a:path>
                <a:path w="106680" h="158750">
                  <a:moveTo>
                    <a:pt x="65036" y="115570"/>
                  </a:moveTo>
                  <a:lnTo>
                    <a:pt x="64096" y="115570"/>
                  </a:lnTo>
                  <a:lnTo>
                    <a:pt x="64071" y="116840"/>
                  </a:lnTo>
                  <a:lnTo>
                    <a:pt x="64884" y="116840"/>
                  </a:lnTo>
                  <a:lnTo>
                    <a:pt x="65036" y="115570"/>
                  </a:lnTo>
                  <a:close/>
                </a:path>
                <a:path w="106680" h="158750">
                  <a:moveTo>
                    <a:pt x="66103" y="115570"/>
                  </a:moveTo>
                  <a:lnTo>
                    <a:pt x="65036" y="115570"/>
                  </a:lnTo>
                  <a:lnTo>
                    <a:pt x="65201" y="116840"/>
                  </a:lnTo>
                  <a:lnTo>
                    <a:pt x="66103" y="116840"/>
                  </a:lnTo>
                  <a:lnTo>
                    <a:pt x="66103" y="115570"/>
                  </a:lnTo>
                  <a:close/>
                </a:path>
                <a:path w="106680" h="158750">
                  <a:moveTo>
                    <a:pt x="69100" y="115570"/>
                  </a:moveTo>
                  <a:lnTo>
                    <a:pt x="68376" y="115570"/>
                  </a:lnTo>
                  <a:lnTo>
                    <a:pt x="68478" y="116840"/>
                  </a:lnTo>
                  <a:lnTo>
                    <a:pt x="69100" y="115570"/>
                  </a:lnTo>
                  <a:close/>
                </a:path>
                <a:path w="106680" h="158750">
                  <a:moveTo>
                    <a:pt x="74447" y="115570"/>
                  </a:moveTo>
                  <a:lnTo>
                    <a:pt x="72516" y="115570"/>
                  </a:lnTo>
                  <a:lnTo>
                    <a:pt x="72212" y="116840"/>
                  </a:lnTo>
                  <a:lnTo>
                    <a:pt x="74828" y="116840"/>
                  </a:lnTo>
                  <a:lnTo>
                    <a:pt x="74447" y="115570"/>
                  </a:lnTo>
                  <a:close/>
                </a:path>
                <a:path w="106680" h="158750">
                  <a:moveTo>
                    <a:pt x="87820" y="114300"/>
                  </a:moveTo>
                  <a:lnTo>
                    <a:pt x="86969" y="114300"/>
                  </a:lnTo>
                  <a:lnTo>
                    <a:pt x="87007" y="115570"/>
                  </a:lnTo>
                  <a:lnTo>
                    <a:pt x="86867" y="116840"/>
                  </a:lnTo>
                  <a:lnTo>
                    <a:pt x="88455" y="116840"/>
                  </a:lnTo>
                  <a:lnTo>
                    <a:pt x="88163" y="115570"/>
                  </a:lnTo>
                  <a:lnTo>
                    <a:pt x="87820" y="114300"/>
                  </a:lnTo>
                  <a:close/>
                </a:path>
                <a:path w="106680" h="158750">
                  <a:moveTo>
                    <a:pt x="16230" y="114300"/>
                  </a:moveTo>
                  <a:lnTo>
                    <a:pt x="13881" y="114300"/>
                  </a:lnTo>
                  <a:lnTo>
                    <a:pt x="12941" y="115570"/>
                  </a:lnTo>
                  <a:lnTo>
                    <a:pt x="15697" y="115570"/>
                  </a:lnTo>
                  <a:lnTo>
                    <a:pt x="16230" y="114300"/>
                  </a:lnTo>
                  <a:close/>
                </a:path>
                <a:path w="106680" h="158750">
                  <a:moveTo>
                    <a:pt x="21564" y="113030"/>
                  </a:moveTo>
                  <a:lnTo>
                    <a:pt x="20485" y="113030"/>
                  </a:lnTo>
                  <a:lnTo>
                    <a:pt x="20396" y="114300"/>
                  </a:lnTo>
                  <a:lnTo>
                    <a:pt x="20840" y="115570"/>
                  </a:lnTo>
                  <a:lnTo>
                    <a:pt x="21958" y="115570"/>
                  </a:lnTo>
                  <a:lnTo>
                    <a:pt x="21666" y="114300"/>
                  </a:lnTo>
                  <a:lnTo>
                    <a:pt x="21450" y="114300"/>
                  </a:lnTo>
                  <a:lnTo>
                    <a:pt x="21564" y="113030"/>
                  </a:lnTo>
                  <a:close/>
                </a:path>
                <a:path w="106680" h="158750">
                  <a:moveTo>
                    <a:pt x="29044" y="114300"/>
                  </a:moveTo>
                  <a:lnTo>
                    <a:pt x="27774" y="114300"/>
                  </a:lnTo>
                  <a:lnTo>
                    <a:pt x="27025" y="115570"/>
                  </a:lnTo>
                  <a:lnTo>
                    <a:pt x="28625" y="115570"/>
                  </a:lnTo>
                  <a:lnTo>
                    <a:pt x="29044" y="114300"/>
                  </a:lnTo>
                  <a:close/>
                </a:path>
                <a:path w="106680" h="158750">
                  <a:moveTo>
                    <a:pt x="39611" y="114300"/>
                  </a:moveTo>
                  <a:lnTo>
                    <a:pt x="36982" y="114300"/>
                  </a:lnTo>
                  <a:lnTo>
                    <a:pt x="37972" y="115570"/>
                  </a:lnTo>
                  <a:lnTo>
                    <a:pt x="39103" y="115570"/>
                  </a:lnTo>
                  <a:lnTo>
                    <a:pt x="39611" y="114300"/>
                  </a:lnTo>
                  <a:close/>
                </a:path>
                <a:path w="106680" h="158750">
                  <a:moveTo>
                    <a:pt x="44246" y="109220"/>
                  </a:moveTo>
                  <a:lnTo>
                    <a:pt x="42367" y="109220"/>
                  </a:lnTo>
                  <a:lnTo>
                    <a:pt x="41706" y="110490"/>
                  </a:lnTo>
                  <a:lnTo>
                    <a:pt x="41147" y="111760"/>
                  </a:lnTo>
                  <a:lnTo>
                    <a:pt x="40347" y="113030"/>
                  </a:lnTo>
                  <a:lnTo>
                    <a:pt x="40195" y="114300"/>
                  </a:lnTo>
                  <a:lnTo>
                    <a:pt x="40043" y="115570"/>
                  </a:lnTo>
                  <a:lnTo>
                    <a:pt x="41122" y="115570"/>
                  </a:lnTo>
                  <a:lnTo>
                    <a:pt x="41122" y="113030"/>
                  </a:lnTo>
                  <a:lnTo>
                    <a:pt x="41605" y="111760"/>
                  </a:lnTo>
                  <a:lnTo>
                    <a:pt x="41986" y="111760"/>
                  </a:lnTo>
                  <a:lnTo>
                    <a:pt x="42481" y="110490"/>
                  </a:lnTo>
                  <a:lnTo>
                    <a:pt x="43726" y="110490"/>
                  </a:lnTo>
                  <a:lnTo>
                    <a:pt x="44246" y="109220"/>
                  </a:lnTo>
                  <a:close/>
                </a:path>
                <a:path w="106680" h="158750">
                  <a:moveTo>
                    <a:pt x="49682" y="114300"/>
                  </a:moveTo>
                  <a:lnTo>
                    <a:pt x="46342" y="114300"/>
                  </a:lnTo>
                  <a:lnTo>
                    <a:pt x="46088" y="115570"/>
                  </a:lnTo>
                  <a:lnTo>
                    <a:pt x="49529" y="115570"/>
                  </a:lnTo>
                  <a:lnTo>
                    <a:pt x="49682" y="114300"/>
                  </a:lnTo>
                  <a:close/>
                </a:path>
                <a:path w="106680" h="158750">
                  <a:moveTo>
                    <a:pt x="61887" y="114300"/>
                  </a:moveTo>
                  <a:lnTo>
                    <a:pt x="61925" y="115570"/>
                  </a:lnTo>
                  <a:lnTo>
                    <a:pt x="62166" y="115570"/>
                  </a:lnTo>
                  <a:lnTo>
                    <a:pt x="61887" y="114300"/>
                  </a:lnTo>
                  <a:close/>
                </a:path>
                <a:path w="106680" h="158750">
                  <a:moveTo>
                    <a:pt x="66332" y="114300"/>
                  </a:moveTo>
                  <a:lnTo>
                    <a:pt x="64376" y="114300"/>
                  </a:lnTo>
                  <a:lnTo>
                    <a:pt x="64681" y="115570"/>
                  </a:lnTo>
                  <a:lnTo>
                    <a:pt x="66332" y="114300"/>
                  </a:lnTo>
                  <a:close/>
                </a:path>
                <a:path w="106680" h="158750">
                  <a:moveTo>
                    <a:pt x="70167" y="111760"/>
                  </a:moveTo>
                  <a:lnTo>
                    <a:pt x="67157" y="111760"/>
                  </a:lnTo>
                  <a:lnTo>
                    <a:pt x="67805" y="113030"/>
                  </a:lnTo>
                  <a:lnTo>
                    <a:pt x="68694" y="113030"/>
                  </a:lnTo>
                  <a:lnTo>
                    <a:pt x="68910" y="114300"/>
                  </a:lnTo>
                  <a:lnTo>
                    <a:pt x="68262" y="115570"/>
                  </a:lnTo>
                  <a:lnTo>
                    <a:pt x="70929" y="115570"/>
                  </a:lnTo>
                  <a:lnTo>
                    <a:pt x="70611" y="114300"/>
                  </a:lnTo>
                  <a:lnTo>
                    <a:pt x="70230" y="114300"/>
                  </a:lnTo>
                  <a:lnTo>
                    <a:pt x="69773" y="113030"/>
                  </a:lnTo>
                  <a:lnTo>
                    <a:pt x="70167" y="111760"/>
                  </a:lnTo>
                  <a:close/>
                </a:path>
                <a:path w="106680" h="158750">
                  <a:moveTo>
                    <a:pt x="89623" y="111760"/>
                  </a:moveTo>
                  <a:lnTo>
                    <a:pt x="87629" y="111760"/>
                  </a:lnTo>
                  <a:lnTo>
                    <a:pt x="88595" y="113030"/>
                  </a:lnTo>
                  <a:lnTo>
                    <a:pt x="88823" y="113030"/>
                  </a:lnTo>
                  <a:lnTo>
                    <a:pt x="88760" y="114300"/>
                  </a:lnTo>
                  <a:lnTo>
                    <a:pt x="88760" y="115570"/>
                  </a:lnTo>
                  <a:lnTo>
                    <a:pt x="91033" y="115570"/>
                  </a:lnTo>
                  <a:lnTo>
                    <a:pt x="90893" y="114300"/>
                  </a:lnTo>
                  <a:lnTo>
                    <a:pt x="90792" y="113030"/>
                  </a:lnTo>
                  <a:lnTo>
                    <a:pt x="89623" y="111760"/>
                  </a:lnTo>
                  <a:close/>
                </a:path>
                <a:path w="106680" h="158750">
                  <a:moveTo>
                    <a:pt x="24993" y="105410"/>
                  </a:moveTo>
                  <a:lnTo>
                    <a:pt x="24320" y="105410"/>
                  </a:lnTo>
                  <a:lnTo>
                    <a:pt x="24269" y="106680"/>
                  </a:lnTo>
                  <a:lnTo>
                    <a:pt x="23863" y="107950"/>
                  </a:lnTo>
                  <a:lnTo>
                    <a:pt x="23761" y="109220"/>
                  </a:lnTo>
                  <a:lnTo>
                    <a:pt x="22021" y="109220"/>
                  </a:lnTo>
                  <a:lnTo>
                    <a:pt x="21539" y="110490"/>
                  </a:lnTo>
                  <a:lnTo>
                    <a:pt x="16992" y="110490"/>
                  </a:lnTo>
                  <a:lnTo>
                    <a:pt x="16090" y="111760"/>
                  </a:lnTo>
                  <a:lnTo>
                    <a:pt x="15455" y="113030"/>
                  </a:lnTo>
                  <a:lnTo>
                    <a:pt x="15163" y="114300"/>
                  </a:lnTo>
                  <a:lnTo>
                    <a:pt x="16395" y="114300"/>
                  </a:lnTo>
                  <a:lnTo>
                    <a:pt x="16852" y="111760"/>
                  </a:lnTo>
                  <a:lnTo>
                    <a:pt x="23964" y="111760"/>
                  </a:lnTo>
                  <a:lnTo>
                    <a:pt x="23698" y="110490"/>
                  </a:lnTo>
                  <a:lnTo>
                    <a:pt x="24206" y="107950"/>
                  </a:lnTo>
                  <a:lnTo>
                    <a:pt x="24625" y="106680"/>
                  </a:lnTo>
                  <a:lnTo>
                    <a:pt x="24993" y="105410"/>
                  </a:lnTo>
                  <a:close/>
                </a:path>
                <a:path w="106680" h="158750">
                  <a:moveTo>
                    <a:pt x="35598" y="111760"/>
                  </a:moveTo>
                  <a:lnTo>
                    <a:pt x="34340" y="111760"/>
                  </a:lnTo>
                  <a:lnTo>
                    <a:pt x="34366" y="113030"/>
                  </a:lnTo>
                  <a:lnTo>
                    <a:pt x="34099" y="113030"/>
                  </a:lnTo>
                  <a:lnTo>
                    <a:pt x="33616" y="114300"/>
                  </a:lnTo>
                  <a:lnTo>
                    <a:pt x="34975" y="114300"/>
                  </a:lnTo>
                  <a:lnTo>
                    <a:pt x="35242" y="113030"/>
                  </a:lnTo>
                  <a:lnTo>
                    <a:pt x="35598" y="111760"/>
                  </a:lnTo>
                  <a:close/>
                </a:path>
                <a:path w="106680" h="158750">
                  <a:moveTo>
                    <a:pt x="46799" y="113030"/>
                  </a:moveTo>
                  <a:lnTo>
                    <a:pt x="45885" y="113030"/>
                  </a:lnTo>
                  <a:lnTo>
                    <a:pt x="45885" y="114300"/>
                  </a:lnTo>
                  <a:lnTo>
                    <a:pt x="46697" y="114300"/>
                  </a:lnTo>
                  <a:lnTo>
                    <a:pt x="46799" y="113030"/>
                  </a:lnTo>
                  <a:close/>
                </a:path>
                <a:path w="106680" h="158750">
                  <a:moveTo>
                    <a:pt x="46177" y="100330"/>
                  </a:moveTo>
                  <a:lnTo>
                    <a:pt x="45465" y="100330"/>
                  </a:lnTo>
                  <a:lnTo>
                    <a:pt x="45719" y="101600"/>
                  </a:lnTo>
                  <a:lnTo>
                    <a:pt x="46659" y="105410"/>
                  </a:lnTo>
                  <a:lnTo>
                    <a:pt x="46812" y="106680"/>
                  </a:lnTo>
                  <a:lnTo>
                    <a:pt x="46507" y="107950"/>
                  </a:lnTo>
                  <a:lnTo>
                    <a:pt x="46227" y="109220"/>
                  </a:lnTo>
                  <a:lnTo>
                    <a:pt x="45084" y="109220"/>
                  </a:lnTo>
                  <a:lnTo>
                    <a:pt x="45592" y="110490"/>
                  </a:lnTo>
                  <a:lnTo>
                    <a:pt x="45491" y="111760"/>
                  </a:lnTo>
                  <a:lnTo>
                    <a:pt x="45364" y="111760"/>
                  </a:lnTo>
                  <a:lnTo>
                    <a:pt x="45326" y="113030"/>
                  </a:lnTo>
                  <a:lnTo>
                    <a:pt x="47815" y="113030"/>
                  </a:lnTo>
                  <a:lnTo>
                    <a:pt x="47878" y="114300"/>
                  </a:lnTo>
                  <a:lnTo>
                    <a:pt x="48704" y="114300"/>
                  </a:lnTo>
                  <a:lnTo>
                    <a:pt x="47523" y="111760"/>
                  </a:lnTo>
                  <a:lnTo>
                    <a:pt x="47066" y="104140"/>
                  </a:lnTo>
                  <a:lnTo>
                    <a:pt x="48094" y="102870"/>
                  </a:lnTo>
                  <a:lnTo>
                    <a:pt x="49060" y="102870"/>
                  </a:lnTo>
                  <a:lnTo>
                    <a:pt x="49168" y="101600"/>
                  </a:lnTo>
                  <a:lnTo>
                    <a:pt x="46304" y="101600"/>
                  </a:lnTo>
                  <a:lnTo>
                    <a:pt x="46177" y="100330"/>
                  </a:lnTo>
                  <a:close/>
                </a:path>
                <a:path w="106680" h="158750">
                  <a:moveTo>
                    <a:pt x="49060" y="102870"/>
                  </a:moveTo>
                  <a:lnTo>
                    <a:pt x="48094" y="102870"/>
                  </a:lnTo>
                  <a:lnTo>
                    <a:pt x="48158" y="106680"/>
                  </a:lnTo>
                  <a:lnTo>
                    <a:pt x="48640" y="111760"/>
                  </a:lnTo>
                  <a:lnTo>
                    <a:pt x="48767" y="114300"/>
                  </a:lnTo>
                  <a:lnTo>
                    <a:pt x="50088" y="114300"/>
                  </a:lnTo>
                  <a:lnTo>
                    <a:pt x="50088" y="113030"/>
                  </a:lnTo>
                  <a:lnTo>
                    <a:pt x="49428" y="113030"/>
                  </a:lnTo>
                  <a:lnTo>
                    <a:pt x="49428" y="109220"/>
                  </a:lnTo>
                  <a:lnTo>
                    <a:pt x="49517" y="107950"/>
                  </a:lnTo>
                  <a:lnTo>
                    <a:pt x="49009" y="105410"/>
                  </a:lnTo>
                  <a:lnTo>
                    <a:pt x="49060" y="102870"/>
                  </a:lnTo>
                  <a:close/>
                </a:path>
                <a:path w="106680" h="158750">
                  <a:moveTo>
                    <a:pt x="57797" y="113030"/>
                  </a:moveTo>
                  <a:lnTo>
                    <a:pt x="56108" y="113030"/>
                  </a:lnTo>
                  <a:lnTo>
                    <a:pt x="56349" y="114300"/>
                  </a:lnTo>
                  <a:lnTo>
                    <a:pt x="57797" y="114300"/>
                  </a:lnTo>
                  <a:lnTo>
                    <a:pt x="57797" y="113030"/>
                  </a:lnTo>
                  <a:close/>
                </a:path>
                <a:path w="106680" h="158750">
                  <a:moveTo>
                    <a:pt x="61683" y="95250"/>
                  </a:moveTo>
                  <a:lnTo>
                    <a:pt x="61544" y="95250"/>
                  </a:lnTo>
                  <a:lnTo>
                    <a:pt x="60731" y="100330"/>
                  </a:lnTo>
                  <a:lnTo>
                    <a:pt x="59588" y="106680"/>
                  </a:lnTo>
                  <a:lnTo>
                    <a:pt x="59397" y="107950"/>
                  </a:lnTo>
                  <a:lnTo>
                    <a:pt x="59740" y="109220"/>
                  </a:lnTo>
                  <a:lnTo>
                    <a:pt x="59626" y="110490"/>
                  </a:lnTo>
                  <a:lnTo>
                    <a:pt x="58661" y="111760"/>
                  </a:lnTo>
                  <a:lnTo>
                    <a:pt x="58496" y="113030"/>
                  </a:lnTo>
                  <a:lnTo>
                    <a:pt x="58673" y="114300"/>
                  </a:lnTo>
                  <a:lnTo>
                    <a:pt x="59524" y="114300"/>
                  </a:lnTo>
                  <a:lnTo>
                    <a:pt x="59562" y="113030"/>
                  </a:lnTo>
                  <a:lnTo>
                    <a:pt x="59804" y="111760"/>
                  </a:lnTo>
                  <a:lnTo>
                    <a:pt x="60718" y="111760"/>
                  </a:lnTo>
                  <a:lnTo>
                    <a:pt x="60464" y="110490"/>
                  </a:lnTo>
                  <a:lnTo>
                    <a:pt x="60490" y="109220"/>
                  </a:lnTo>
                  <a:lnTo>
                    <a:pt x="61036" y="109220"/>
                  </a:lnTo>
                  <a:lnTo>
                    <a:pt x="60896" y="107950"/>
                  </a:lnTo>
                  <a:lnTo>
                    <a:pt x="60578" y="107950"/>
                  </a:lnTo>
                  <a:lnTo>
                    <a:pt x="60439" y="106680"/>
                  </a:lnTo>
                  <a:lnTo>
                    <a:pt x="60426" y="105410"/>
                  </a:lnTo>
                  <a:lnTo>
                    <a:pt x="60845" y="104140"/>
                  </a:lnTo>
                  <a:lnTo>
                    <a:pt x="60921" y="102870"/>
                  </a:lnTo>
                  <a:lnTo>
                    <a:pt x="61163" y="102870"/>
                  </a:lnTo>
                  <a:lnTo>
                    <a:pt x="61213" y="101600"/>
                  </a:lnTo>
                  <a:lnTo>
                    <a:pt x="61912" y="101600"/>
                  </a:lnTo>
                  <a:lnTo>
                    <a:pt x="61925" y="99060"/>
                  </a:lnTo>
                  <a:lnTo>
                    <a:pt x="61772" y="97790"/>
                  </a:lnTo>
                  <a:lnTo>
                    <a:pt x="61683" y="95250"/>
                  </a:lnTo>
                  <a:close/>
                </a:path>
                <a:path w="106680" h="158750">
                  <a:moveTo>
                    <a:pt x="60947" y="111760"/>
                  </a:moveTo>
                  <a:lnTo>
                    <a:pt x="60121" y="111760"/>
                  </a:lnTo>
                  <a:lnTo>
                    <a:pt x="60515" y="113030"/>
                  </a:lnTo>
                  <a:lnTo>
                    <a:pt x="60655" y="113030"/>
                  </a:lnTo>
                  <a:lnTo>
                    <a:pt x="61112" y="114300"/>
                  </a:lnTo>
                  <a:lnTo>
                    <a:pt x="61264" y="114300"/>
                  </a:lnTo>
                  <a:lnTo>
                    <a:pt x="61201" y="113030"/>
                  </a:lnTo>
                  <a:lnTo>
                    <a:pt x="60947" y="111760"/>
                  </a:lnTo>
                  <a:close/>
                </a:path>
                <a:path w="106680" h="158750">
                  <a:moveTo>
                    <a:pt x="63588" y="109220"/>
                  </a:moveTo>
                  <a:lnTo>
                    <a:pt x="62420" y="109220"/>
                  </a:lnTo>
                  <a:lnTo>
                    <a:pt x="62179" y="111760"/>
                  </a:lnTo>
                  <a:lnTo>
                    <a:pt x="61836" y="111760"/>
                  </a:lnTo>
                  <a:lnTo>
                    <a:pt x="62077" y="113030"/>
                  </a:lnTo>
                  <a:lnTo>
                    <a:pt x="62407" y="114300"/>
                  </a:lnTo>
                  <a:lnTo>
                    <a:pt x="63080" y="114300"/>
                  </a:lnTo>
                  <a:lnTo>
                    <a:pt x="63182" y="113030"/>
                  </a:lnTo>
                  <a:lnTo>
                    <a:pt x="63550" y="113030"/>
                  </a:lnTo>
                  <a:lnTo>
                    <a:pt x="63779" y="111760"/>
                  </a:lnTo>
                  <a:lnTo>
                    <a:pt x="63868" y="110490"/>
                  </a:lnTo>
                  <a:lnTo>
                    <a:pt x="63588" y="109220"/>
                  </a:lnTo>
                  <a:close/>
                </a:path>
                <a:path w="106680" h="158750">
                  <a:moveTo>
                    <a:pt x="73342" y="111760"/>
                  </a:moveTo>
                  <a:lnTo>
                    <a:pt x="72821" y="111760"/>
                  </a:lnTo>
                  <a:lnTo>
                    <a:pt x="72948" y="113030"/>
                  </a:lnTo>
                  <a:lnTo>
                    <a:pt x="72974" y="114300"/>
                  </a:lnTo>
                  <a:lnTo>
                    <a:pt x="73507" y="114300"/>
                  </a:lnTo>
                  <a:lnTo>
                    <a:pt x="73825" y="113030"/>
                  </a:lnTo>
                  <a:lnTo>
                    <a:pt x="73672" y="113030"/>
                  </a:lnTo>
                  <a:lnTo>
                    <a:pt x="73342" y="111760"/>
                  </a:lnTo>
                  <a:close/>
                </a:path>
                <a:path w="106680" h="158750">
                  <a:moveTo>
                    <a:pt x="75526" y="111760"/>
                  </a:moveTo>
                  <a:lnTo>
                    <a:pt x="74091" y="111760"/>
                  </a:lnTo>
                  <a:lnTo>
                    <a:pt x="74434" y="113030"/>
                  </a:lnTo>
                  <a:lnTo>
                    <a:pt x="74015" y="114300"/>
                  </a:lnTo>
                  <a:lnTo>
                    <a:pt x="76339" y="114300"/>
                  </a:lnTo>
                  <a:lnTo>
                    <a:pt x="76072" y="113030"/>
                  </a:lnTo>
                  <a:lnTo>
                    <a:pt x="75526" y="111760"/>
                  </a:lnTo>
                  <a:close/>
                </a:path>
                <a:path w="106680" h="158750">
                  <a:moveTo>
                    <a:pt x="87325" y="113030"/>
                  </a:moveTo>
                  <a:lnTo>
                    <a:pt x="85255" y="113030"/>
                  </a:lnTo>
                  <a:lnTo>
                    <a:pt x="86791" y="114300"/>
                  </a:lnTo>
                  <a:lnTo>
                    <a:pt x="87515" y="114300"/>
                  </a:lnTo>
                  <a:lnTo>
                    <a:pt x="87325" y="113030"/>
                  </a:lnTo>
                  <a:close/>
                </a:path>
                <a:path w="106680" h="158750">
                  <a:moveTo>
                    <a:pt x="27889" y="106680"/>
                  </a:moveTo>
                  <a:lnTo>
                    <a:pt x="27711" y="107950"/>
                  </a:lnTo>
                  <a:lnTo>
                    <a:pt x="27482" y="107950"/>
                  </a:lnTo>
                  <a:lnTo>
                    <a:pt x="27241" y="110490"/>
                  </a:lnTo>
                  <a:lnTo>
                    <a:pt x="26809" y="110490"/>
                  </a:lnTo>
                  <a:lnTo>
                    <a:pt x="26123" y="111760"/>
                  </a:lnTo>
                  <a:lnTo>
                    <a:pt x="20700" y="111760"/>
                  </a:lnTo>
                  <a:lnTo>
                    <a:pt x="21285" y="113030"/>
                  </a:lnTo>
                  <a:lnTo>
                    <a:pt x="26581" y="113030"/>
                  </a:lnTo>
                  <a:lnTo>
                    <a:pt x="27774" y="110490"/>
                  </a:lnTo>
                  <a:lnTo>
                    <a:pt x="27889" y="106680"/>
                  </a:lnTo>
                  <a:close/>
                </a:path>
                <a:path w="106680" h="158750">
                  <a:moveTo>
                    <a:pt x="37998" y="111760"/>
                  </a:moveTo>
                  <a:lnTo>
                    <a:pt x="36880" y="111760"/>
                  </a:lnTo>
                  <a:lnTo>
                    <a:pt x="36728" y="113030"/>
                  </a:lnTo>
                  <a:lnTo>
                    <a:pt x="37769" y="113030"/>
                  </a:lnTo>
                  <a:lnTo>
                    <a:pt x="37998" y="111760"/>
                  </a:lnTo>
                  <a:close/>
                </a:path>
                <a:path w="106680" h="158750">
                  <a:moveTo>
                    <a:pt x="56641" y="83820"/>
                  </a:moveTo>
                  <a:lnTo>
                    <a:pt x="56006" y="83820"/>
                  </a:lnTo>
                  <a:lnTo>
                    <a:pt x="56222" y="90170"/>
                  </a:lnTo>
                  <a:lnTo>
                    <a:pt x="56222" y="95250"/>
                  </a:lnTo>
                  <a:lnTo>
                    <a:pt x="56946" y="99060"/>
                  </a:lnTo>
                  <a:lnTo>
                    <a:pt x="57162" y="100330"/>
                  </a:lnTo>
                  <a:lnTo>
                    <a:pt x="58165" y="102870"/>
                  </a:lnTo>
                  <a:lnTo>
                    <a:pt x="58064" y="104140"/>
                  </a:lnTo>
                  <a:lnTo>
                    <a:pt x="57746" y="106680"/>
                  </a:lnTo>
                  <a:lnTo>
                    <a:pt x="57677" y="107950"/>
                  </a:lnTo>
                  <a:lnTo>
                    <a:pt x="57556" y="109220"/>
                  </a:lnTo>
                  <a:lnTo>
                    <a:pt x="57010" y="110490"/>
                  </a:lnTo>
                  <a:lnTo>
                    <a:pt x="56514" y="110490"/>
                  </a:lnTo>
                  <a:lnTo>
                    <a:pt x="56045" y="113030"/>
                  </a:lnTo>
                  <a:lnTo>
                    <a:pt x="57746" y="113030"/>
                  </a:lnTo>
                  <a:lnTo>
                    <a:pt x="57861" y="111760"/>
                  </a:lnTo>
                  <a:lnTo>
                    <a:pt x="59194" y="110490"/>
                  </a:lnTo>
                  <a:lnTo>
                    <a:pt x="59308" y="109220"/>
                  </a:lnTo>
                  <a:lnTo>
                    <a:pt x="58800" y="107950"/>
                  </a:lnTo>
                  <a:lnTo>
                    <a:pt x="58280" y="107950"/>
                  </a:lnTo>
                  <a:lnTo>
                    <a:pt x="58572" y="105410"/>
                  </a:lnTo>
                  <a:lnTo>
                    <a:pt x="60182" y="96520"/>
                  </a:lnTo>
                  <a:lnTo>
                    <a:pt x="58496" y="96520"/>
                  </a:lnTo>
                  <a:lnTo>
                    <a:pt x="58369" y="95250"/>
                  </a:lnTo>
                  <a:lnTo>
                    <a:pt x="57810" y="93980"/>
                  </a:lnTo>
                  <a:lnTo>
                    <a:pt x="57137" y="91440"/>
                  </a:lnTo>
                  <a:lnTo>
                    <a:pt x="56845" y="87630"/>
                  </a:lnTo>
                  <a:lnTo>
                    <a:pt x="56641" y="83820"/>
                  </a:lnTo>
                  <a:close/>
                </a:path>
                <a:path w="106680" h="158750">
                  <a:moveTo>
                    <a:pt x="65874" y="111760"/>
                  </a:moveTo>
                  <a:lnTo>
                    <a:pt x="64350" y="111760"/>
                  </a:lnTo>
                  <a:lnTo>
                    <a:pt x="65036" y="113030"/>
                  </a:lnTo>
                  <a:lnTo>
                    <a:pt x="66205" y="113030"/>
                  </a:lnTo>
                  <a:lnTo>
                    <a:pt x="65874" y="111760"/>
                  </a:lnTo>
                  <a:close/>
                </a:path>
                <a:path w="106680" h="158750">
                  <a:moveTo>
                    <a:pt x="79095" y="91440"/>
                  </a:moveTo>
                  <a:lnTo>
                    <a:pt x="78193" y="91440"/>
                  </a:lnTo>
                  <a:lnTo>
                    <a:pt x="78054" y="92710"/>
                  </a:lnTo>
                  <a:lnTo>
                    <a:pt x="77723" y="92710"/>
                  </a:lnTo>
                  <a:lnTo>
                    <a:pt x="77723" y="93980"/>
                  </a:lnTo>
                  <a:lnTo>
                    <a:pt x="78003" y="95250"/>
                  </a:lnTo>
                  <a:lnTo>
                    <a:pt x="77762" y="96520"/>
                  </a:lnTo>
                  <a:lnTo>
                    <a:pt x="77482" y="99060"/>
                  </a:lnTo>
                  <a:lnTo>
                    <a:pt x="77482" y="102870"/>
                  </a:lnTo>
                  <a:lnTo>
                    <a:pt x="77584" y="105410"/>
                  </a:lnTo>
                  <a:lnTo>
                    <a:pt x="77800" y="105410"/>
                  </a:lnTo>
                  <a:lnTo>
                    <a:pt x="78104" y="106680"/>
                  </a:lnTo>
                  <a:lnTo>
                    <a:pt x="78219" y="107950"/>
                  </a:lnTo>
                  <a:lnTo>
                    <a:pt x="78612" y="110490"/>
                  </a:lnTo>
                  <a:lnTo>
                    <a:pt x="79578" y="113030"/>
                  </a:lnTo>
                  <a:lnTo>
                    <a:pt x="81902" y="113030"/>
                  </a:lnTo>
                  <a:lnTo>
                    <a:pt x="81127" y="111760"/>
                  </a:lnTo>
                  <a:lnTo>
                    <a:pt x="80441" y="111760"/>
                  </a:lnTo>
                  <a:lnTo>
                    <a:pt x="79197" y="110490"/>
                  </a:lnTo>
                  <a:lnTo>
                    <a:pt x="79120" y="109220"/>
                  </a:lnTo>
                  <a:lnTo>
                    <a:pt x="77977" y="105410"/>
                  </a:lnTo>
                  <a:lnTo>
                    <a:pt x="78092" y="100330"/>
                  </a:lnTo>
                  <a:lnTo>
                    <a:pt x="78193" y="99060"/>
                  </a:lnTo>
                  <a:lnTo>
                    <a:pt x="78498" y="96520"/>
                  </a:lnTo>
                  <a:lnTo>
                    <a:pt x="78841" y="93980"/>
                  </a:lnTo>
                  <a:lnTo>
                    <a:pt x="79095" y="91440"/>
                  </a:lnTo>
                  <a:close/>
                </a:path>
                <a:path w="106680" h="158750">
                  <a:moveTo>
                    <a:pt x="86779" y="111760"/>
                  </a:moveTo>
                  <a:lnTo>
                    <a:pt x="81724" y="111760"/>
                  </a:lnTo>
                  <a:lnTo>
                    <a:pt x="82143" y="113030"/>
                  </a:lnTo>
                  <a:lnTo>
                    <a:pt x="86385" y="113030"/>
                  </a:lnTo>
                  <a:lnTo>
                    <a:pt x="86779" y="111760"/>
                  </a:lnTo>
                  <a:close/>
                </a:path>
                <a:path w="106680" h="158750">
                  <a:moveTo>
                    <a:pt x="25603" y="110490"/>
                  </a:moveTo>
                  <a:lnTo>
                    <a:pt x="24980" y="110490"/>
                  </a:lnTo>
                  <a:lnTo>
                    <a:pt x="24739" y="111760"/>
                  </a:lnTo>
                  <a:lnTo>
                    <a:pt x="25920" y="111760"/>
                  </a:lnTo>
                  <a:lnTo>
                    <a:pt x="25603" y="110490"/>
                  </a:lnTo>
                  <a:close/>
                </a:path>
                <a:path w="106680" h="158750">
                  <a:moveTo>
                    <a:pt x="32791" y="109220"/>
                  </a:moveTo>
                  <a:lnTo>
                    <a:pt x="30632" y="109220"/>
                  </a:lnTo>
                  <a:lnTo>
                    <a:pt x="29489" y="110490"/>
                  </a:lnTo>
                  <a:lnTo>
                    <a:pt x="29413" y="111760"/>
                  </a:lnTo>
                  <a:lnTo>
                    <a:pt x="32270" y="111760"/>
                  </a:lnTo>
                  <a:lnTo>
                    <a:pt x="32118" y="110490"/>
                  </a:lnTo>
                  <a:lnTo>
                    <a:pt x="32397" y="110490"/>
                  </a:lnTo>
                  <a:lnTo>
                    <a:pt x="32791" y="109220"/>
                  </a:lnTo>
                  <a:close/>
                </a:path>
                <a:path w="106680" h="158750">
                  <a:moveTo>
                    <a:pt x="32397" y="101600"/>
                  </a:moveTo>
                  <a:lnTo>
                    <a:pt x="32219" y="101600"/>
                  </a:lnTo>
                  <a:lnTo>
                    <a:pt x="32029" y="102870"/>
                  </a:lnTo>
                  <a:lnTo>
                    <a:pt x="31572" y="105410"/>
                  </a:lnTo>
                  <a:lnTo>
                    <a:pt x="30721" y="106680"/>
                  </a:lnTo>
                  <a:lnTo>
                    <a:pt x="30772" y="109220"/>
                  </a:lnTo>
                  <a:lnTo>
                    <a:pt x="32791" y="109220"/>
                  </a:lnTo>
                  <a:lnTo>
                    <a:pt x="33210" y="110490"/>
                  </a:lnTo>
                  <a:lnTo>
                    <a:pt x="32918" y="111760"/>
                  </a:lnTo>
                  <a:lnTo>
                    <a:pt x="35940" y="111760"/>
                  </a:lnTo>
                  <a:lnTo>
                    <a:pt x="36690" y="110490"/>
                  </a:lnTo>
                  <a:lnTo>
                    <a:pt x="33972" y="110490"/>
                  </a:lnTo>
                  <a:lnTo>
                    <a:pt x="34721" y="109220"/>
                  </a:lnTo>
                  <a:lnTo>
                    <a:pt x="34988" y="107950"/>
                  </a:lnTo>
                  <a:lnTo>
                    <a:pt x="33121" y="107950"/>
                  </a:lnTo>
                  <a:lnTo>
                    <a:pt x="32283" y="106680"/>
                  </a:lnTo>
                  <a:lnTo>
                    <a:pt x="32867" y="104140"/>
                  </a:lnTo>
                  <a:lnTo>
                    <a:pt x="32397" y="104140"/>
                  </a:lnTo>
                  <a:lnTo>
                    <a:pt x="32397" y="101600"/>
                  </a:lnTo>
                  <a:close/>
                </a:path>
                <a:path w="106680" h="158750">
                  <a:moveTo>
                    <a:pt x="40309" y="110490"/>
                  </a:moveTo>
                  <a:lnTo>
                    <a:pt x="36690" y="110490"/>
                  </a:lnTo>
                  <a:lnTo>
                    <a:pt x="37045" y="111760"/>
                  </a:lnTo>
                  <a:lnTo>
                    <a:pt x="39725" y="111760"/>
                  </a:lnTo>
                  <a:lnTo>
                    <a:pt x="40309" y="110490"/>
                  </a:lnTo>
                  <a:close/>
                </a:path>
                <a:path w="106680" h="158750">
                  <a:moveTo>
                    <a:pt x="43776" y="110490"/>
                  </a:moveTo>
                  <a:lnTo>
                    <a:pt x="42481" y="110490"/>
                  </a:lnTo>
                  <a:lnTo>
                    <a:pt x="43243" y="111760"/>
                  </a:lnTo>
                  <a:lnTo>
                    <a:pt x="43751" y="111760"/>
                  </a:lnTo>
                  <a:lnTo>
                    <a:pt x="43776" y="110490"/>
                  </a:lnTo>
                  <a:close/>
                </a:path>
                <a:path w="106680" h="158750">
                  <a:moveTo>
                    <a:pt x="70726" y="77470"/>
                  </a:moveTo>
                  <a:lnTo>
                    <a:pt x="66789" y="77470"/>
                  </a:lnTo>
                  <a:lnTo>
                    <a:pt x="67106" y="78740"/>
                  </a:lnTo>
                  <a:lnTo>
                    <a:pt x="67792" y="81280"/>
                  </a:lnTo>
                  <a:lnTo>
                    <a:pt x="67741" y="82550"/>
                  </a:lnTo>
                  <a:lnTo>
                    <a:pt x="67068" y="85090"/>
                  </a:lnTo>
                  <a:lnTo>
                    <a:pt x="66954" y="86360"/>
                  </a:lnTo>
                  <a:lnTo>
                    <a:pt x="66141" y="90170"/>
                  </a:lnTo>
                  <a:lnTo>
                    <a:pt x="65531" y="91440"/>
                  </a:lnTo>
                  <a:lnTo>
                    <a:pt x="64642" y="95250"/>
                  </a:lnTo>
                  <a:lnTo>
                    <a:pt x="64198" y="95250"/>
                  </a:lnTo>
                  <a:lnTo>
                    <a:pt x="65912" y="102870"/>
                  </a:lnTo>
                  <a:lnTo>
                    <a:pt x="66497" y="105410"/>
                  </a:lnTo>
                  <a:lnTo>
                    <a:pt x="66725" y="106680"/>
                  </a:lnTo>
                  <a:lnTo>
                    <a:pt x="66840" y="107950"/>
                  </a:lnTo>
                  <a:lnTo>
                    <a:pt x="66370" y="109220"/>
                  </a:lnTo>
                  <a:lnTo>
                    <a:pt x="66205" y="109220"/>
                  </a:lnTo>
                  <a:lnTo>
                    <a:pt x="66205" y="111760"/>
                  </a:lnTo>
                  <a:lnTo>
                    <a:pt x="67043" y="111760"/>
                  </a:lnTo>
                  <a:lnTo>
                    <a:pt x="67297" y="110490"/>
                  </a:lnTo>
                  <a:lnTo>
                    <a:pt x="68084" y="110490"/>
                  </a:lnTo>
                  <a:lnTo>
                    <a:pt x="67995" y="109220"/>
                  </a:lnTo>
                  <a:lnTo>
                    <a:pt x="67894" y="105410"/>
                  </a:lnTo>
                  <a:lnTo>
                    <a:pt x="67779" y="102870"/>
                  </a:lnTo>
                  <a:lnTo>
                    <a:pt x="68198" y="101600"/>
                  </a:lnTo>
                  <a:lnTo>
                    <a:pt x="68364" y="100330"/>
                  </a:lnTo>
                  <a:lnTo>
                    <a:pt x="71132" y="100330"/>
                  </a:lnTo>
                  <a:lnTo>
                    <a:pt x="70992" y="99060"/>
                  </a:lnTo>
                  <a:lnTo>
                    <a:pt x="66268" y="99060"/>
                  </a:lnTo>
                  <a:lnTo>
                    <a:pt x="66420" y="95250"/>
                  </a:lnTo>
                  <a:lnTo>
                    <a:pt x="66547" y="93980"/>
                  </a:lnTo>
                  <a:lnTo>
                    <a:pt x="66878" y="92710"/>
                  </a:lnTo>
                  <a:lnTo>
                    <a:pt x="66992" y="90170"/>
                  </a:lnTo>
                  <a:lnTo>
                    <a:pt x="67640" y="88900"/>
                  </a:lnTo>
                  <a:lnTo>
                    <a:pt x="67449" y="87630"/>
                  </a:lnTo>
                  <a:lnTo>
                    <a:pt x="67627" y="86360"/>
                  </a:lnTo>
                  <a:lnTo>
                    <a:pt x="67856" y="86360"/>
                  </a:lnTo>
                  <a:lnTo>
                    <a:pt x="67957" y="83820"/>
                  </a:lnTo>
                  <a:lnTo>
                    <a:pt x="68122" y="81280"/>
                  </a:lnTo>
                  <a:lnTo>
                    <a:pt x="68414" y="80010"/>
                  </a:lnTo>
                  <a:lnTo>
                    <a:pt x="68478" y="78740"/>
                  </a:lnTo>
                  <a:lnTo>
                    <a:pt x="70815" y="78740"/>
                  </a:lnTo>
                  <a:lnTo>
                    <a:pt x="70726" y="77470"/>
                  </a:lnTo>
                  <a:close/>
                </a:path>
                <a:path w="106680" h="158750">
                  <a:moveTo>
                    <a:pt x="71297" y="110490"/>
                  </a:moveTo>
                  <a:lnTo>
                    <a:pt x="67576" y="110490"/>
                  </a:lnTo>
                  <a:lnTo>
                    <a:pt x="68706" y="111760"/>
                  </a:lnTo>
                  <a:lnTo>
                    <a:pt x="71945" y="111760"/>
                  </a:lnTo>
                  <a:lnTo>
                    <a:pt x="71297" y="110490"/>
                  </a:lnTo>
                  <a:close/>
                </a:path>
                <a:path w="106680" h="158750">
                  <a:moveTo>
                    <a:pt x="74536" y="110490"/>
                  </a:moveTo>
                  <a:lnTo>
                    <a:pt x="73507" y="110490"/>
                  </a:lnTo>
                  <a:lnTo>
                    <a:pt x="71945" y="111760"/>
                  </a:lnTo>
                  <a:lnTo>
                    <a:pt x="74625" y="111760"/>
                  </a:lnTo>
                  <a:lnTo>
                    <a:pt x="74536" y="110490"/>
                  </a:lnTo>
                  <a:close/>
                </a:path>
                <a:path w="106680" h="158750">
                  <a:moveTo>
                    <a:pt x="80340" y="107950"/>
                  </a:moveTo>
                  <a:lnTo>
                    <a:pt x="80175" y="107950"/>
                  </a:lnTo>
                  <a:lnTo>
                    <a:pt x="80111" y="109220"/>
                  </a:lnTo>
                  <a:lnTo>
                    <a:pt x="80365" y="110490"/>
                  </a:lnTo>
                  <a:lnTo>
                    <a:pt x="81152" y="111760"/>
                  </a:lnTo>
                  <a:lnTo>
                    <a:pt x="82600" y="111760"/>
                  </a:lnTo>
                  <a:lnTo>
                    <a:pt x="82016" y="110490"/>
                  </a:lnTo>
                  <a:lnTo>
                    <a:pt x="81521" y="110490"/>
                  </a:lnTo>
                  <a:lnTo>
                    <a:pt x="81165" y="109220"/>
                  </a:lnTo>
                  <a:lnTo>
                    <a:pt x="80340" y="107950"/>
                  </a:lnTo>
                  <a:close/>
                </a:path>
                <a:path w="106680" h="158750">
                  <a:moveTo>
                    <a:pt x="83654" y="110490"/>
                  </a:moveTo>
                  <a:lnTo>
                    <a:pt x="82549" y="110490"/>
                  </a:lnTo>
                  <a:lnTo>
                    <a:pt x="82600" y="111760"/>
                  </a:lnTo>
                  <a:lnTo>
                    <a:pt x="83794" y="111760"/>
                  </a:lnTo>
                  <a:lnTo>
                    <a:pt x="83654" y="110490"/>
                  </a:lnTo>
                  <a:close/>
                </a:path>
                <a:path w="106680" h="158750">
                  <a:moveTo>
                    <a:pt x="26517" y="106680"/>
                  </a:moveTo>
                  <a:lnTo>
                    <a:pt x="25615" y="106680"/>
                  </a:lnTo>
                  <a:lnTo>
                    <a:pt x="25412" y="109220"/>
                  </a:lnTo>
                  <a:lnTo>
                    <a:pt x="25247" y="110490"/>
                  </a:lnTo>
                  <a:lnTo>
                    <a:pt x="25641" y="110490"/>
                  </a:lnTo>
                  <a:lnTo>
                    <a:pt x="26568" y="107950"/>
                  </a:lnTo>
                  <a:lnTo>
                    <a:pt x="26517" y="106680"/>
                  </a:lnTo>
                  <a:close/>
                </a:path>
                <a:path w="106680" h="158750">
                  <a:moveTo>
                    <a:pt x="38595" y="107950"/>
                  </a:moveTo>
                  <a:lnTo>
                    <a:pt x="38252" y="107950"/>
                  </a:lnTo>
                  <a:lnTo>
                    <a:pt x="37477" y="109220"/>
                  </a:lnTo>
                  <a:lnTo>
                    <a:pt x="36829" y="110490"/>
                  </a:lnTo>
                  <a:lnTo>
                    <a:pt x="38099" y="110490"/>
                  </a:lnTo>
                  <a:lnTo>
                    <a:pt x="38239" y="109220"/>
                  </a:lnTo>
                  <a:lnTo>
                    <a:pt x="38595" y="107950"/>
                  </a:lnTo>
                  <a:close/>
                </a:path>
                <a:path w="106680" h="158750">
                  <a:moveTo>
                    <a:pt x="41224" y="105410"/>
                  </a:moveTo>
                  <a:lnTo>
                    <a:pt x="40843" y="105410"/>
                  </a:lnTo>
                  <a:lnTo>
                    <a:pt x="40893" y="106680"/>
                  </a:lnTo>
                  <a:lnTo>
                    <a:pt x="40754" y="107950"/>
                  </a:lnTo>
                  <a:lnTo>
                    <a:pt x="40551" y="109220"/>
                  </a:lnTo>
                  <a:lnTo>
                    <a:pt x="40004" y="110490"/>
                  </a:lnTo>
                  <a:lnTo>
                    <a:pt x="40500" y="110490"/>
                  </a:lnTo>
                  <a:lnTo>
                    <a:pt x="40830" y="109220"/>
                  </a:lnTo>
                  <a:lnTo>
                    <a:pt x="41274" y="106680"/>
                  </a:lnTo>
                  <a:lnTo>
                    <a:pt x="41224" y="105410"/>
                  </a:lnTo>
                  <a:close/>
                </a:path>
                <a:path w="106680" h="158750">
                  <a:moveTo>
                    <a:pt x="71475" y="101600"/>
                  </a:moveTo>
                  <a:lnTo>
                    <a:pt x="70015" y="101600"/>
                  </a:lnTo>
                  <a:lnTo>
                    <a:pt x="70307" y="105410"/>
                  </a:lnTo>
                  <a:lnTo>
                    <a:pt x="70611" y="110490"/>
                  </a:lnTo>
                  <a:lnTo>
                    <a:pt x="71526" y="110490"/>
                  </a:lnTo>
                  <a:lnTo>
                    <a:pt x="72961" y="109220"/>
                  </a:lnTo>
                  <a:lnTo>
                    <a:pt x="72351" y="109220"/>
                  </a:lnTo>
                  <a:lnTo>
                    <a:pt x="72008" y="107950"/>
                  </a:lnTo>
                  <a:lnTo>
                    <a:pt x="72174" y="106680"/>
                  </a:lnTo>
                  <a:lnTo>
                    <a:pt x="71996" y="106680"/>
                  </a:lnTo>
                  <a:lnTo>
                    <a:pt x="71589" y="105410"/>
                  </a:lnTo>
                  <a:lnTo>
                    <a:pt x="71450" y="104140"/>
                  </a:lnTo>
                  <a:lnTo>
                    <a:pt x="72847" y="104140"/>
                  </a:lnTo>
                  <a:lnTo>
                    <a:pt x="72605" y="102870"/>
                  </a:lnTo>
                  <a:lnTo>
                    <a:pt x="71475" y="101600"/>
                  </a:lnTo>
                  <a:close/>
                </a:path>
                <a:path w="106680" h="158750">
                  <a:moveTo>
                    <a:pt x="73063" y="104140"/>
                  </a:moveTo>
                  <a:lnTo>
                    <a:pt x="72135" y="104140"/>
                  </a:lnTo>
                  <a:lnTo>
                    <a:pt x="73253" y="107950"/>
                  </a:lnTo>
                  <a:lnTo>
                    <a:pt x="73253" y="109220"/>
                  </a:lnTo>
                  <a:lnTo>
                    <a:pt x="72961" y="109220"/>
                  </a:lnTo>
                  <a:lnTo>
                    <a:pt x="73799" y="110490"/>
                  </a:lnTo>
                  <a:lnTo>
                    <a:pt x="74472" y="110490"/>
                  </a:lnTo>
                  <a:lnTo>
                    <a:pt x="74434" y="107950"/>
                  </a:lnTo>
                  <a:lnTo>
                    <a:pt x="73850" y="107950"/>
                  </a:lnTo>
                  <a:lnTo>
                    <a:pt x="73812" y="105410"/>
                  </a:lnTo>
                  <a:lnTo>
                    <a:pt x="73215" y="105410"/>
                  </a:lnTo>
                  <a:lnTo>
                    <a:pt x="73063" y="104140"/>
                  </a:lnTo>
                  <a:close/>
                </a:path>
                <a:path w="106680" h="158750">
                  <a:moveTo>
                    <a:pt x="82308" y="83820"/>
                  </a:moveTo>
                  <a:lnTo>
                    <a:pt x="80670" y="83820"/>
                  </a:lnTo>
                  <a:lnTo>
                    <a:pt x="80860" y="85090"/>
                  </a:lnTo>
                  <a:lnTo>
                    <a:pt x="80966" y="92710"/>
                  </a:lnTo>
                  <a:lnTo>
                    <a:pt x="80771" y="95250"/>
                  </a:lnTo>
                  <a:lnTo>
                    <a:pt x="80378" y="96520"/>
                  </a:lnTo>
                  <a:lnTo>
                    <a:pt x="80098" y="97790"/>
                  </a:lnTo>
                  <a:lnTo>
                    <a:pt x="79921" y="99060"/>
                  </a:lnTo>
                  <a:lnTo>
                    <a:pt x="79692" y="100330"/>
                  </a:lnTo>
                  <a:lnTo>
                    <a:pt x="79514" y="101600"/>
                  </a:lnTo>
                  <a:lnTo>
                    <a:pt x="79641" y="101600"/>
                  </a:lnTo>
                  <a:lnTo>
                    <a:pt x="80149" y="104140"/>
                  </a:lnTo>
                  <a:lnTo>
                    <a:pt x="80568" y="105410"/>
                  </a:lnTo>
                  <a:lnTo>
                    <a:pt x="81064" y="106680"/>
                  </a:lnTo>
                  <a:lnTo>
                    <a:pt x="81279" y="107950"/>
                  </a:lnTo>
                  <a:lnTo>
                    <a:pt x="81762" y="109220"/>
                  </a:lnTo>
                  <a:lnTo>
                    <a:pt x="82143" y="109220"/>
                  </a:lnTo>
                  <a:lnTo>
                    <a:pt x="82562" y="110490"/>
                  </a:lnTo>
                  <a:lnTo>
                    <a:pt x="83108" y="110490"/>
                  </a:lnTo>
                  <a:lnTo>
                    <a:pt x="82549" y="107950"/>
                  </a:lnTo>
                  <a:lnTo>
                    <a:pt x="82562" y="106680"/>
                  </a:lnTo>
                  <a:lnTo>
                    <a:pt x="81838" y="105410"/>
                  </a:lnTo>
                  <a:lnTo>
                    <a:pt x="80213" y="101600"/>
                  </a:lnTo>
                  <a:lnTo>
                    <a:pt x="80162" y="100330"/>
                  </a:lnTo>
                  <a:lnTo>
                    <a:pt x="80797" y="99060"/>
                  </a:lnTo>
                  <a:lnTo>
                    <a:pt x="81102" y="97790"/>
                  </a:lnTo>
                  <a:lnTo>
                    <a:pt x="81292" y="97790"/>
                  </a:lnTo>
                  <a:lnTo>
                    <a:pt x="81953" y="95250"/>
                  </a:lnTo>
                  <a:lnTo>
                    <a:pt x="82232" y="93980"/>
                  </a:lnTo>
                  <a:lnTo>
                    <a:pt x="82308" y="83820"/>
                  </a:lnTo>
                  <a:close/>
                </a:path>
                <a:path w="106680" h="158750">
                  <a:moveTo>
                    <a:pt x="23291" y="78740"/>
                  </a:moveTo>
                  <a:lnTo>
                    <a:pt x="20383" y="78740"/>
                  </a:lnTo>
                  <a:lnTo>
                    <a:pt x="21399" y="80010"/>
                  </a:lnTo>
                  <a:lnTo>
                    <a:pt x="22212" y="80010"/>
                  </a:lnTo>
                  <a:lnTo>
                    <a:pt x="22237" y="81280"/>
                  </a:lnTo>
                  <a:lnTo>
                    <a:pt x="21818" y="82550"/>
                  </a:lnTo>
                  <a:lnTo>
                    <a:pt x="21901" y="85090"/>
                  </a:lnTo>
                  <a:lnTo>
                    <a:pt x="22021" y="86360"/>
                  </a:lnTo>
                  <a:lnTo>
                    <a:pt x="23012" y="92710"/>
                  </a:lnTo>
                  <a:lnTo>
                    <a:pt x="23888" y="96520"/>
                  </a:lnTo>
                  <a:lnTo>
                    <a:pt x="23939" y="97790"/>
                  </a:lnTo>
                  <a:lnTo>
                    <a:pt x="22758" y="100330"/>
                  </a:lnTo>
                  <a:lnTo>
                    <a:pt x="22656" y="101600"/>
                  </a:lnTo>
                  <a:lnTo>
                    <a:pt x="22534" y="106680"/>
                  </a:lnTo>
                  <a:lnTo>
                    <a:pt x="22288" y="109220"/>
                  </a:lnTo>
                  <a:lnTo>
                    <a:pt x="23571" y="109220"/>
                  </a:lnTo>
                  <a:lnTo>
                    <a:pt x="23520" y="107950"/>
                  </a:lnTo>
                  <a:lnTo>
                    <a:pt x="23520" y="106680"/>
                  </a:lnTo>
                  <a:lnTo>
                    <a:pt x="24485" y="101600"/>
                  </a:lnTo>
                  <a:lnTo>
                    <a:pt x="24472" y="100330"/>
                  </a:lnTo>
                  <a:lnTo>
                    <a:pt x="24599" y="100330"/>
                  </a:lnTo>
                  <a:lnTo>
                    <a:pt x="25463" y="97790"/>
                  </a:lnTo>
                  <a:lnTo>
                    <a:pt x="25984" y="96520"/>
                  </a:lnTo>
                  <a:lnTo>
                    <a:pt x="26187" y="95250"/>
                  </a:lnTo>
                  <a:lnTo>
                    <a:pt x="26911" y="92710"/>
                  </a:lnTo>
                  <a:lnTo>
                    <a:pt x="24345" y="92710"/>
                  </a:lnTo>
                  <a:lnTo>
                    <a:pt x="24180" y="91440"/>
                  </a:lnTo>
                  <a:lnTo>
                    <a:pt x="23863" y="90170"/>
                  </a:lnTo>
                  <a:lnTo>
                    <a:pt x="23431" y="87630"/>
                  </a:lnTo>
                  <a:lnTo>
                    <a:pt x="22974" y="82550"/>
                  </a:lnTo>
                  <a:lnTo>
                    <a:pt x="23253" y="80010"/>
                  </a:lnTo>
                  <a:lnTo>
                    <a:pt x="23291" y="78740"/>
                  </a:lnTo>
                  <a:close/>
                </a:path>
                <a:path w="106680" h="158750">
                  <a:moveTo>
                    <a:pt x="39750" y="107950"/>
                  </a:moveTo>
                  <a:lnTo>
                    <a:pt x="39192" y="107950"/>
                  </a:lnTo>
                  <a:lnTo>
                    <a:pt x="39369" y="109220"/>
                  </a:lnTo>
                  <a:lnTo>
                    <a:pt x="39750" y="109220"/>
                  </a:lnTo>
                  <a:lnTo>
                    <a:pt x="39750" y="107950"/>
                  </a:lnTo>
                  <a:close/>
                </a:path>
                <a:path w="106680" h="158750">
                  <a:moveTo>
                    <a:pt x="42748" y="104140"/>
                  </a:moveTo>
                  <a:lnTo>
                    <a:pt x="42595" y="104140"/>
                  </a:lnTo>
                  <a:lnTo>
                    <a:pt x="42494" y="109220"/>
                  </a:lnTo>
                  <a:lnTo>
                    <a:pt x="43535" y="109220"/>
                  </a:lnTo>
                  <a:lnTo>
                    <a:pt x="43141" y="107950"/>
                  </a:lnTo>
                  <a:lnTo>
                    <a:pt x="43243" y="106680"/>
                  </a:lnTo>
                  <a:lnTo>
                    <a:pt x="42748" y="104140"/>
                  </a:lnTo>
                  <a:close/>
                </a:path>
                <a:path w="106680" h="158750">
                  <a:moveTo>
                    <a:pt x="44983" y="105410"/>
                  </a:moveTo>
                  <a:lnTo>
                    <a:pt x="44551" y="105410"/>
                  </a:lnTo>
                  <a:lnTo>
                    <a:pt x="44729" y="106680"/>
                  </a:lnTo>
                  <a:lnTo>
                    <a:pt x="44830" y="107950"/>
                  </a:lnTo>
                  <a:lnTo>
                    <a:pt x="44208" y="109220"/>
                  </a:lnTo>
                  <a:lnTo>
                    <a:pt x="45885" y="109220"/>
                  </a:lnTo>
                  <a:lnTo>
                    <a:pt x="45567" y="107950"/>
                  </a:lnTo>
                  <a:lnTo>
                    <a:pt x="45364" y="106680"/>
                  </a:lnTo>
                  <a:lnTo>
                    <a:pt x="44983" y="105410"/>
                  </a:lnTo>
                  <a:close/>
                </a:path>
                <a:path w="106680" h="158750">
                  <a:moveTo>
                    <a:pt x="63550" y="107950"/>
                  </a:moveTo>
                  <a:lnTo>
                    <a:pt x="62471" y="107950"/>
                  </a:lnTo>
                  <a:lnTo>
                    <a:pt x="62471" y="109220"/>
                  </a:lnTo>
                  <a:lnTo>
                    <a:pt x="63449" y="109220"/>
                  </a:lnTo>
                  <a:lnTo>
                    <a:pt x="63550" y="107950"/>
                  </a:lnTo>
                  <a:close/>
                </a:path>
                <a:path w="106680" h="158750">
                  <a:moveTo>
                    <a:pt x="36245" y="77470"/>
                  </a:moveTo>
                  <a:lnTo>
                    <a:pt x="34747" y="77470"/>
                  </a:lnTo>
                  <a:lnTo>
                    <a:pt x="34404" y="78740"/>
                  </a:lnTo>
                  <a:lnTo>
                    <a:pt x="34416" y="80010"/>
                  </a:lnTo>
                  <a:lnTo>
                    <a:pt x="35280" y="88900"/>
                  </a:lnTo>
                  <a:lnTo>
                    <a:pt x="36245" y="92710"/>
                  </a:lnTo>
                  <a:lnTo>
                    <a:pt x="35763" y="95250"/>
                  </a:lnTo>
                  <a:lnTo>
                    <a:pt x="35852" y="96520"/>
                  </a:lnTo>
                  <a:lnTo>
                    <a:pt x="35826" y="97790"/>
                  </a:lnTo>
                  <a:lnTo>
                    <a:pt x="33959" y="100330"/>
                  </a:lnTo>
                  <a:lnTo>
                    <a:pt x="33794" y="100330"/>
                  </a:lnTo>
                  <a:lnTo>
                    <a:pt x="33413" y="102870"/>
                  </a:lnTo>
                  <a:lnTo>
                    <a:pt x="34455" y="102870"/>
                  </a:lnTo>
                  <a:lnTo>
                    <a:pt x="33591" y="104140"/>
                  </a:lnTo>
                  <a:lnTo>
                    <a:pt x="33616" y="106680"/>
                  </a:lnTo>
                  <a:lnTo>
                    <a:pt x="33121" y="107950"/>
                  </a:lnTo>
                  <a:lnTo>
                    <a:pt x="34988" y="107950"/>
                  </a:lnTo>
                  <a:lnTo>
                    <a:pt x="35420" y="106680"/>
                  </a:lnTo>
                  <a:lnTo>
                    <a:pt x="35712" y="106680"/>
                  </a:lnTo>
                  <a:lnTo>
                    <a:pt x="35686" y="105410"/>
                  </a:lnTo>
                  <a:lnTo>
                    <a:pt x="35852" y="104140"/>
                  </a:lnTo>
                  <a:lnTo>
                    <a:pt x="36398" y="102870"/>
                  </a:lnTo>
                  <a:lnTo>
                    <a:pt x="36690" y="101600"/>
                  </a:lnTo>
                  <a:lnTo>
                    <a:pt x="36944" y="100330"/>
                  </a:lnTo>
                  <a:lnTo>
                    <a:pt x="36868" y="99060"/>
                  </a:lnTo>
                  <a:lnTo>
                    <a:pt x="36918" y="95250"/>
                  </a:lnTo>
                  <a:lnTo>
                    <a:pt x="39687" y="95250"/>
                  </a:lnTo>
                  <a:lnTo>
                    <a:pt x="39649" y="93980"/>
                  </a:lnTo>
                  <a:lnTo>
                    <a:pt x="39242" y="91440"/>
                  </a:lnTo>
                  <a:lnTo>
                    <a:pt x="38988" y="90170"/>
                  </a:lnTo>
                  <a:lnTo>
                    <a:pt x="38633" y="88900"/>
                  </a:lnTo>
                  <a:lnTo>
                    <a:pt x="36461" y="88900"/>
                  </a:lnTo>
                  <a:lnTo>
                    <a:pt x="36309" y="87630"/>
                  </a:lnTo>
                  <a:lnTo>
                    <a:pt x="35737" y="86360"/>
                  </a:lnTo>
                  <a:lnTo>
                    <a:pt x="35318" y="82550"/>
                  </a:lnTo>
                  <a:lnTo>
                    <a:pt x="35077" y="81280"/>
                  </a:lnTo>
                  <a:lnTo>
                    <a:pt x="35166" y="80010"/>
                  </a:lnTo>
                  <a:lnTo>
                    <a:pt x="35623" y="80010"/>
                  </a:lnTo>
                  <a:lnTo>
                    <a:pt x="35813" y="78740"/>
                  </a:lnTo>
                  <a:lnTo>
                    <a:pt x="36245" y="77470"/>
                  </a:lnTo>
                  <a:close/>
                </a:path>
                <a:path w="106680" h="158750">
                  <a:moveTo>
                    <a:pt x="39687" y="95250"/>
                  </a:moveTo>
                  <a:lnTo>
                    <a:pt x="37591" y="95250"/>
                  </a:lnTo>
                  <a:lnTo>
                    <a:pt x="37647" y="97790"/>
                  </a:lnTo>
                  <a:lnTo>
                    <a:pt x="37477" y="100330"/>
                  </a:lnTo>
                  <a:lnTo>
                    <a:pt x="37655" y="101600"/>
                  </a:lnTo>
                  <a:lnTo>
                    <a:pt x="37439" y="102870"/>
                  </a:lnTo>
                  <a:lnTo>
                    <a:pt x="37985" y="104140"/>
                  </a:lnTo>
                  <a:lnTo>
                    <a:pt x="38099" y="105410"/>
                  </a:lnTo>
                  <a:lnTo>
                    <a:pt x="38620" y="105410"/>
                  </a:lnTo>
                  <a:lnTo>
                    <a:pt x="38633" y="106680"/>
                  </a:lnTo>
                  <a:lnTo>
                    <a:pt x="38430" y="107950"/>
                  </a:lnTo>
                  <a:lnTo>
                    <a:pt x="39687" y="107950"/>
                  </a:lnTo>
                  <a:lnTo>
                    <a:pt x="39687" y="95250"/>
                  </a:lnTo>
                  <a:close/>
                </a:path>
                <a:path w="106680" h="158750">
                  <a:moveTo>
                    <a:pt x="61912" y="101600"/>
                  </a:moveTo>
                  <a:lnTo>
                    <a:pt x="61353" y="101600"/>
                  </a:lnTo>
                  <a:lnTo>
                    <a:pt x="61594" y="102870"/>
                  </a:lnTo>
                  <a:lnTo>
                    <a:pt x="61747" y="105410"/>
                  </a:lnTo>
                  <a:lnTo>
                    <a:pt x="61899" y="105410"/>
                  </a:lnTo>
                  <a:lnTo>
                    <a:pt x="62102" y="106680"/>
                  </a:lnTo>
                  <a:lnTo>
                    <a:pt x="62064" y="107950"/>
                  </a:lnTo>
                  <a:lnTo>
                    <a:pt x="63588" y="107950"/>
                  </a:lnTo>
                  <a:lnTo>
                    <a:pt x="62407" y="105410"/>
                  </a:lnTo>
                  <a:lnTo>
                    <a:pt x="61912" y="104140"/>
                  </a:lnTo>
                  <a:lnTo>
                    <a:pt x="61912" y="101600"/>
                  </a:lnTo>
                  <a:close/>
                </a:path>
                <a:path w="106680" h="158750">
                  <a:moveTo>
                    <a:pt x="24790" y="104140"/>
                  </a:moveTo>
                  <a:lnTo>
                    <a:pt x="24599" y="104140"/>
                  </a:lnTo>
                  <a:lnTo>
                    <a:pt x="24447" y="105410"/>
                  </a:lnTo>
                  <a:lnTo>
                    <a:pt x="24968" y="105410"/>
                  </a:lnTo>
                  <a:lnTo>
                    <a:pt x="24790" y="104140"/>
                  </a:lnTo>
                  <a:close/>
                </a:path>
                <a:path w="106680" h="158750">
                  <a:moveTo>
                    <a:pt x="44551" y="104140"/>
                  </a:moveTo>
                  <a:lnTo>
                    <a:pt x="44437" y="105410"/>
                  </a:lnTo>
                  <a:lnTo>
                    <a:pt x="44627" y="105410"/>
                  </a:lnTo>
                  <a:lnTo>
                    <a:pt x="44551" y="104140"/>
                  </a:lnTo>
                  <a:close/>
                </a:path>
                <a:path w="106680" h="158750">
                  <a:moveTo>
                    <a:pt x="32943" y="103810"/>
                  </a:moveTo>
                  <a:lnTo>
                    <a:pt x="32778" y="104140"/>
                  </a:lnTo>
                  <a:lnTo>
                    <a:pt x="32943" y="103810"/>
                  </a:lnTo>
                  <a:close/>
                </a:path>
                <a:path w="106680" h="158750">
                  <a:moveTo>
                    <a:pt x="33413" y="102870"/>
                  </a:moveTo>
                  <a:lnTo>
                    <a:pt x="33159" y="102870"/>
                  </a:lnTo>
                  <a:lnTo>
                    <a:pt x="32943" y="103810"/>
                  </a:lnTo>
                  <a:lnTo>
                    <a:pt x="33413" y="102870"/>
                  </a:lnTo>
                  <a:close/>
                </a:path>
                <a:path w="106680" h="158750">
                  <a:moveTo>
                    <a:pt x="45084" y="77470"/>
                  </a:moveTo>
                  <a:lnTo>
                    <a:pt x="41897" y="77470"/>
                  </a:lnTo>
                  <a:lnTo>
                    <a:pt x="43395" y="78740"/>
                  </a:lnTo>
                  <a:lnTo>
                    <a:pt x="43903" y="80010"/>
                  </a:lnTo>
                  <a:lnTo>
                    <a:pt x="44805" y="81280"/>
                  </a:lnTo>
                  <a:lnTo>
                    <a:pt x="45034" y="81280"/>
                  </a:lnTo>
                  <a:lnTo>
                    <a:pt x="45491" y="83820"/>
                  </a:lnTo>
                  <a:lnTo>
                    <a:pt x="44322" y="87630"/>
                  </a:lnTo>
                  <a:lnTo>
                    <a:pt x="44513" y="90170"/>
                  </a:lnTo>
                  <a:lnTo>
                    <a:pt x="44653" y="93980"/>
                  </a:lnTo>
                  <a:lnTo>
                    <a:pt x="44830" y="95250"/>
                  </a:lnTo>
                  <a:lnTo>
                    <a:pt x="45529" y="97790"/>
                  </a:lnTo>
                  <a:lnTo>
                    <a:pt x="46050" y="99060"/>
                  </a:lnTo>
                  <a:lnTo>
                    <a:pt x="46761" y="100330"/>
                  </a:lnTo>
                  <a:lnTo>
                    <a:pt x="46964" y="100330"/>
                  </a:lnTo>
                  <a:lnTo>
                    <a:pt x="46913" y="101600"/>
                  </a:lnTo>
                  <a:lnTo>
                    <a:pt x="49168" y="101600"/>
                  </a:lnTo>
                  <a:lnTo>
                    <a:pt x="49275" y="100330"/>
                  </a:lnTo>
                  <a:lnTo>
                    <a:pt x="49872" y="99060"/>
                  </a:lnTo>
                  <a:lnTo>
                    <a:pt x="50672" y="97790"/>
                  </a:lnTo>
                  <a:lnTo>
                    <a:pt x="46710" y="97790"/>
                  </a:lnTo>
                  <a:lnTo>
                    <a:pt x="46589" y="93980"/>
                  </a:lnTo>
                  <a:lnTo>
                    <a:pt x="46494" y="92710"/>
                  </a:lnTo>
                  <a:lnTo>
                    <a:pt x="46316" y="91440"/>
                  </a:lnTo>
                  <a:lnTo>
                    <a:pt x="45669" y="83820"/>
                  </a:lnTo>
                  <a:lnTo>
                    <a:pt x="45618" y="82550"/>
                  </a:lnTo>
                  <a:lnTo>
                    <a:pt x="45821" y="82550"/>
                  </a:lnTo>
                  <a:lnTo>
                    <a:pt x="46139" y="81280"/>
                  </a:lnTo>
                  <a:lnTo>
                    <a:pt x="46405" y="80010"/>
                  </a:lnTo>
                  <a:lnTo>
                    <a:pt x="46570" y="80010"/>
                  </a:lnTo>
                  <a:lnTo>
                    <a:pt x="47269" y="78740"/>
                  </a:lnTo>
                  <a:lnTo>
                    <a:pt x="45516" y="78740"/>
                  </a:lnTo>
                  <a:lnTo>
                    <a:pt x="45084" y="77470"/>
                  </a:lnTo>
                  <a:close/>
                </a:path>
                <a:path w="106680" h="158750">
                  <a:moveTo>
                    <a:pt x="71132" y="100330"/>
                  </a:moveTo>
                  <a:lnTo>
                    <a:pt x="69265" y="100330"/>
                  </a:lnTo>
                  <a:lnTo>
                    <a:pt x="69761" y="101600"/>
                  </a:lnTo>
                  <a:lnTo>
                    <a:pt x="71272" y="101600"/>
                  </a:lnTo>
                  <a:lnTo>
                    <a:pt x="71132" y="100330"/>
                  </a:lnTo>
                  <a:close/>
                </a:path>
                <a:path w="106680" h="158750">
                  <a:moveTo>
                    <a:pt x="70904" y="78740"/>
                  </a:moveTo>
                  <a:lnTo>
                    <a:pt x="69316" y="78740"/>
                  </a:lnTo>
                  <a:lnTo>
                    <a:pt x="69672" y="81280"/>
                  </a:lnTo>
                  <a:lnTo>
                    <a:pt x="69748" y="85090"/>
                  </a:lnTo>
                  <a:lnTo>
                    <a:pt x="69659" y="86360"/>
                  </a:lnTo>
                  <a:lnTo>
                    <a:pt x="69138" y="90170"/>
                  </a:lnTo>
                  <a:lnTo>
                    <a:pt x="68783" y="91440"/>
                  </a:lnTo>
                  <a:lnTo>
                    <a:pt x="68808" y="93980"/>
                  </a:lnTo>
                  <a:lnTo>
                    <a:pt x="67957" y="96520"/>
                  </a:lnTo>
                  <a:lnTo>
                    <a:pt x="66840" y="99060"/>
                  </a:lnTo>
                  <a:lnTo>
                    <a:pt x="70751" y="99060"/>
                  </a:lnTo>
                  <a:lnTo>
                    <a:pt x="69735" y="96520"/>
                  </a:lnTo>
                  <a:lnTo>
                    <a:pt x="69532" y="95250"/>
                  </a:lnTo>
                  <a:lnTo>
                    <a:pt x="69735" y="93980"/>
                  </a:lnTo>
                  <a:lnTo>
                    <a:pt x="70370" y="92710"/>
                  </a:lnTo>
                  <a:lnTo>
                    <a:pt x="70053" y="90170"/>
                  </a:lnTo>
                  <a:lnTo>
                    <a:pt x="70815" y="87630"/>
                  </a:lnTo>
                  <a:lnTo>
                    <a:pt x="70853" y="83820"/>
                  </a:lnTo>
                  <a:lnTo>
                    <a:pt x="70916" y="82550"/>
                  </a:lnTo>
                  <a:lnTo>
                    <a:pt x="71081" y="81280"/>
                  </a:lnTo>
                  <a:lnTo>
                    <a:pt x="71246" y="80010"/>
                  </a:lnTo>
                  <a:lnTo>
                    <a:pt x="71589" y="80010"/>
                  </a:lnTo>
                  <a:lnTo>
                    <a:pt x="70904" y="78740"/>
                  </a:lnTo>
                  <a:close/>
                </a:path>
                <a:path w="106680" h="158750">
                  <a:moveTo>
                    <a:pt x="50469" y="83820"/>
                  </a:moveTo>
                  <a:lnTo>
                    <a:pt x="48844" y="83820"/>
                  </a:lnTo>
                  <a:lnTo>
                    <a:pt x="48806" y="85090"/>
                  </a:lnTo>
                  <a:lnTo>
                    <a:pt x="49390" y="86360"/>
                  </a:lnTo>
                  <a:lnTo>
                    <a:pt x="49282" y="88900"/>
                  </a:lnTo>
                  <a:lnTo>
                    <a:pt x="48996" y="92710"/>
                  </a:lnTo>
                  <a:lnTo>
                    <a:pt x="48590" y="95250"/>
                  </a:lnTo>
                  <a:lnTo>
                    <a:pt x="48259" y="96520"/>
                  </a:lnTo>
                  <a:lnTo>
                    <a:pt x="47472" y="97790"/>
                  </a:lnTo>
                  <a:lnTo>
                    <a:pt x="50672" y="97790"/>
                  </a:lnTo>
                  <a:lnTo>
                    <a:pt x="50495" y="96520"/>
                  </a:lnTo>
                  <a:lnTo>
                    <a:pt x="50126" y="90170"/>
                  </a:lnTo>
                  <a:lnTo>
                    <a:pt x="50025" y="87630"/>
                  </a:lnTo>
                  <a:lnTo>
                    <a:pt x="49999" y="86360"/>
                  </a:lnTo>
                  <a:lnTo>
                    <a:pt x="50482" y="85090"/>
                  </a:lnTo>
                  <a:lnTo>
                    <a:pt x="50469" y="83820"/>
                  </a:lnTo>
                  <a:close/>
                </a:path>
                <a:path w="106680" h="158750">
                  <a:moveTo>
                    <a:pt x="60274" y="80010"/>
                  </a:moveTo>
                  <a:lnTo>
                    <a:pt x="59143" y="80010"/>
                  </a:lnTo>
                  <a:lnTo>
                    <a:pt x="59258" y="81280"/>
                  </a:lnTo>
                  <a:lnTo>
                    <a:pt x="59397" y="81280"/>
                  </a:lnTo>
                  <a:lnTo>
                    <a:pt x="59397" y="82550"/>
                  </a:lnTo>
                  <a:lnTo>
                    <a:pt x="59613" y="85090"/>
                  </a:lnTo>
                  <a:lnTo>
                    <a:pt x="60388" y="86360"/>
                  </a:lnTo>
                  <a:lnTo>
                    <a:pt x="60007" y="88900"/>
                  </a:lnTo>
                  <a:lnTo>
                    <a:pt x="59397" y="93980"/>
                  </a:lnTo>
                  <a:lnTo>
                    <a:pt x="59042" y="95250"/>
                  </a:lnTo>
                  <a:lnTo>
                    <a:pt x="58851" y="95250"/>
                  </a:lnTo>
                  <a:lnTo>
                    <a:pt x="58572" y="96520"/>
                  </a:lnTo>
                  <a:lnTo>
                    <a:pt x="60182" y="96520"/>
                  </a:lnTo>
                  <a:lnTo>
                    <a:pt x="60642" y="93980"/>
                  </a:lnTo>
                  <a:lnTo>
                    <a:pt x="60769" y="92710"/>
                  </a:lnTo>
                  <a:lnTo>
                    <a:pt x="60832" y="82550"/>
                  </a:lnTo>
                  <a:lnTo>
                    <a:pt x="60274" y="80010"/>
                  </a:lnTo>
                  <a:close/>
                </a:path>
                <a:path w="106680" h="158750">
                  <a:moveTo>
                    <a:pt x="25806" y="78740"/>
                  </a:moveTo>
                  <a:lnTo>
                    <a:pt x="23964" y="78740"/>
                  </a:lnTo>
                  <a:lnTo>
                    <a:pt x="24688" y="80010"/>
                  </a:lnTo>
                  <a:lnTo>
                    <a:pt x="25107" y="81280"/>
                  </a:lnTo>
                  <a:lnTo>
                    <a:pt x="25349" y="83820"/>
                  </a:lnTo>
                  <a:lnTo>
                    <a:pt x="24968" y="85090"/>
                  </a:lnTo>
                  <a:lnTo>
                    <a:pt x="25082" y="91440"/>
                  </a:lnTo>
                  <a:lnTo>
                    <a:pt x="24726" y="91440"/>
                  </a:lnTo>
                  <a:lnTo>
                    <a:pt x="24447" y="92710"/>
                  </a:lnTo>
                  <a:lnTo>
                    <a:pt x="26911" y="92710"/>
                  </a:lnTo>
                  <a:lnTo>
                    <a:pt x="26923" y="90170"/>
                  </a:lnTo>
                  <a:lnTo>
                    <a:pt x="26212" y="86360"/>
                  </a:lnTo>
                  <a:lnTo>
                    <a:pt x="25857" y="82550"/>
                  </a:lnTo>
                  <a:lnTo>
                    <a:pt x="25806" y="78740"/>
                  </a:lnTo>
                  <a:close/>
                </a:path>
                <a:path w="106680" h="158750">
                  <a:moveTo>
                    <a:pt x="77342" y="80010"/>
                  </a:moveTo>
                  <a:lnTo>
                    <a:pt x="75222" y="80010"/>
                  </a:lnTo>
                  <a:lnTo>
                    <a:pt x="76860" y="81280"/>
                  </a:lnTo>
                  <a:lnTo>
                    <a:pt x="77368" y="82550"/>
                  </a:lnTo>
                  <a:lnTo>
                    <a:pt x="77774" y="85090"/>
                  </a:lnTo>
                  <a:lnTo>
                    <a:pt x="77892" y="87630"/>
                  </a:lnTo>
                  <a:lnTo>
                    <a:pt x="78168" y="91440"/>
                  </a:lnTo>
                  <a:lnTo>
                    <a:pt x="79197" y="91440"/>
                  </a:lnTo>
                  <a:lnTo>
                    <a:pt x="79273" y="87630"/>
                  </a:lnTo>
                  <a:lnTo>
                    <a:pt x="79298" y="85090"/>
                  </a:lnTo>
                  <a:lnTo>
                    <a:pt x="78866" y="83820"/>
                  </a:lnTo>
                  <a:lnTo>
                    <a:pt x="79019" y="82550"/>
                  </a:lnTo>
                  <a:lnTo>
                    <a:pt x="83629" y="82550"/>
                  </a:lnTo>
                  <a:lnTo>
                    <a:pt x="83654" y="81280"/>
                  </a:lnTo>
                  <a:lnTo>
                    <a:pt x="77622" y="81280"/>
                  </a:lnTo>
                  <a:lnTo>
                    <a:pt x="77342" y="80010"/>
                  </a:lnTo>
                  <a:close/>
                </a:path>
                <a:path w="106680" h="158750">
                  <a:moveTo>
                    <a:pt x="38315" y="77470"/>
                  </a:moveTo>
                  <a:lnTo>
                    <a:pt x="36842" y="77470"/>
                  </a:lnTo>
                  <a:lnTo>
                    <a:pt x="37172" y="78740"/>
                  </a:lnTo>
                  <a:lnTo>
                    <a:pt x="37287" y="81280"/>
                  </a:lnTo>
                  <a:lnTo>
                    <a:pt x="36575" y="85090"/>
                  </a:lnTo>
                  <a:lnTo>
                    <a:pt x="36906" y="86360"/>
                  </a:lnTo>
                  <a:lnTo>
                    <a:pt x="36817" y="88900"/>
                  </a:lnTo>
                  <a:lnTo>
                    <a:pt x="38633" y="88900"/>
                  </a:lnTo>
                  <a:lnTo>
                    <a:pt x="38379" y="86360"/>
                  </a:lnTo>
                  <a:lnTo>
                    <a:pt x="38341" y="83820"/>
                  </a:lnTo>
                  <a:lnTo>
                    <a:pt x="37947" y="82550"/>
                  </a:lnTo>
                  <a:lnTo>
                    <a:pt x="37515" y="81280"/>
                  </a:lnTo>
                  <a:lnTo>
                    <a:pt x="37553" y="80010"/>
                  </a:lnTo>
                  <a:lnTo>
                    <a:pt x="38315" y="77470"/>
                  </a:lnTo>
                  <a:close/>
                </a:path>
                <a:path w="106680" h="158750">
                  <a:moveTo>
                    <a:pt x="55829" y="83820"/>
                  </a:moveTo>
                  <a:lnTo>
                    <a:pt x="53797" y="83820"/>
                  </a:lnTo>
                  <a:lnTo>
                    <a:pt x="54800" y="85090"/>
                  </a:lnTo>
                  <a:lnTo>
                    <a:pt x="55054" y="85090"/>
                  </a:lnTo>
                  <a:lnTo>
                    <a:pt x="55829" y="83820"/>
                  </a:lnTo>
                  <a:close/>
                </a:path>
                <a:path w="106680" h="158750">
                  <a:moveTo>
                    <a:pt x="55029" y="81280"/>
                  </a:moveTo>
                  <a:lnTo>
                    <a:pt x="49834" y="81280"/>
                  </a:lnTo>
                  <a:lnTo>
                    <a:pt x="49263" y="82550"/>
                  </a:lnTo>
                  <a:lnTo>
                    <a:pt x="49034" y="83820"/>
                  </a:lnTo>
                  <a:lnTo>
                    <a:pt x="56527" y="83820"/>
                  </a:lnTo>
                  <a:lnTo>
                    <a:pt x="56324" y="82550"/>
                  </a:lnTo>
                  <a:lnTo>
                    <a:pt x="54863" y="82550"/>
                  </a:lnTo>
                  <a:lnTo>
                    <a:pt x="55029" y="81280"/>
                  </a:lnTo>
                  <a:close/>
                </a:path>
                <a:path w="106680" h="158750">
                  <a:moveTo>
                    <a:pt x="83515" y="82550"/>
                  </a:moveTo>
                  <a:lnTo>
                    <a:pt x="80276" y="82550"/>
                  </a:lnTo>
                  <a:lnTo>
                    <a:pt x="80594" y="83820"/>
                  </a:lnTo>
                  <a:lnTo>
                    <a:pt x="82435" y="83820"/>
                  </a:lnTo>
                  <a:lnTo>
                    <a:pt x="83515" y="82550"/>
                  </a:lnTo>
                  <a:close/>
                </a:path>
                <a:path w="106680" h="158750">
                  <a:moveTo>
                    <a:pt x="56514" y="81280"/>
                  </a:moveTo>
                  <a:lnTo>
                    <a:pt x="56235" y="81280"/>
                  </a:lnTo>
                  <a:lnTo>
                    <a:pt x="55498" y="82550"/>
                  </a:lnTo>
                  <a:lnTo>
                    <a:pt x="56324" y="82550"/>
                  </a:lnTo>
                  <a:lnTo>
                    <a:pt x="56514" y="81280"/>
                  </a:lnTo>
                  <a:close/>
                </a:path>
                <a:path w="106680" h="158750">
                  <a:moveTo>
                    <a:pt x="52768" y="78740"/>
                  </a:moveTo>
                  <a:lnTo>
                    <a:pt x="47878" y="78740"/>
                  </a:lnTo>
                  <a:lnTo>
                    <a:pt x="48374" y="80010"/>
                  </a:lnTo>
                  <a:lnTo>
                    <a:pt x="49796" y="81280"/>
                  </a:lnTo>
                  <a:lnTo>
                    <a:pt x="52260" y="81280"/>
                  </a:lnTo>
                  <a:lnTo>
                    <a:pt x="52336" y="80010"/>
                  </a:lnTo>
                  <a:lnTo>
                    <a:pt x="52768" y="78740"/>
                  </a:lnTo>
                  <a:close/>
                </a:path>
                <a:path w="106680" h="158750">
                  <a:moveTo>
                    <a:pt x="57340" y="78740"/>
                  </a:moveTo>
                  <a:lnTo>
                    <a:pt x="54038" y="78740"/>
                  </a:lnTo>
                  <a:lnTo>
                    <a:pt x="53847" y="80010"/>
                  </a:lnTo>
                  <a:lnTo>
                    <a:pt x="53416" y="81280"/>
                  </a:lnTo>
                  <a:lnTo>
                    <a:pt x="55143" y="81280"/>
                  </a:lnTo>
                  <a:lnTo>
                    <a:pt x="55448" y="80010"/>
                  </a:lnTo>
                  <a:lnTo>
                    <a:pt x="57315" y="80010"/>
                  </a:lnTo>
                  <a:lnTo>
                    <a:pt x="57340" y="78740"/>
                  </a:lnTo>
                  <a:close/>
                </a:path>
                <a:path w="106680" h="158750">
                  <a:moveTo>
                    <a:pt x="59143" y="80010"/>
                  </a:moveTo>
                  <a:lnTo>
                    <a:pt x="56133" y="80010"/>
                  </a:lnTo>
                  <a:lnTo>
                    <a:pt x="56349" y="81280"/>
                  </a:lnTo>
                  <a:lnTo>
                    <a:pt x="58204" y="81280"/>
                  </a:lnTo>
                  <a:lnTo>
                    <a:pt x="59143" y="80010"/>
                  </a:lnTo>
                  <a:close/>
                </a:path>
                <a:path w="106680" h="158750">
                  <a:moveTo>
                    <a:pt x="79946" y="80010"/>
                  </a:moveTo>
                  <a:lnTo>
                    <a:pt x="78447" y="80010"/>
                  </a:lnTo>
                  <a:lnTo>
                    <a:pt x="78295" y="81280"/>
                  </a:lnTo>
                  <a:lnTo>
                    <a:pt x="80784" y="81280"/>
                  </a:lnTo>
                  <a:lnTo>
                    <a:pt x="79946" y="80010"/>
                  </a:lnTo>
                  <a:close/>
                </a:path>
                <a:path w="106680" h="158750">
                  <a:moveTo>
                    <a:pt x="84340" y="80010"/>
                  </a:moveTo>
                  <a:lnTo>
                    <a:pt x="81749" y="80010"/>
                  </a:lnTo>
                  <a:lnTo>
                    <a:pt x="81927" y="81280"/>
                  </a:lnTo>
                  <a:lnTo>
                    <a:pt x="83731" y="81280"/>
                  </a:lnTo>
                  <a:lnTo>
                    <a:pt x="84340" y="80010"/>
                  </a:lnTo>
                  <a:close/>
                </a:path>
                <a:path w="106680" h="158750">
                  <a:moveTo>
                    <a:pt x="61086" y="77470"/>
                  </a:moveTo>
                  <a:lnTo>
                    <a:pt x="58153" y="77470"/>
                  </a:lnTo>
                  <a:lnTo>
                    <a:pt x="58381" y="78740"/>
                  </a:lnTo>
                  <a:lnTo>
                    <a:pt x="58026" y="80010"/>
                  </a:lnTo>
                  <a:lnTo>
                    <a:pt x="60236" y="80010"/>
                  </a:lnTo>
                  <a:lnTo>
                    <a:pt x="60388" y="78740"/>
                  </a:lnTo>
                  <a:lnTo>
                    <a:pt x="61442" y="78740"/>
                  </a:lnTo>
                  <a:lnTo>
                    <a:pt x="61086" y="77470"/>
                  </a:lnTo>
                  <a:close/>
                </a:path>
                <a:path w="106680" h="158750">
                  <a:moveTo>
                    <a:pt x="74371" y="77470"/>
                  </a:moveTo>
                  <a:lnTo>
                    <a:pt x="73253" y="77470"/>
                  </a:lnTo>
                  <a:lnTo>
                    <a:pt x="74015" y="78740"/>
                  </a:lnTo>
                  <a:lnTo>
                    <a:pt x="74612" y="80010"/>
                  </a:lnTo>
                  <a:lnTo>
                    <a:pt x="79984" y="80010"/>
                  </a:lnTo>
                  <a:lnTo>
                    <a:pt x="80073" y="78740"/>
                  </a:lnTo>
                  <a:lnTo>
                    <a:pt x="74714" y="78740"/>
                  </a:lnTo>
                  <a:lnTo>
                    <a:pt x="74371" y="77470"/>
                  </a:lnTo>
                  <a:close/>
                </a:path>
                <a:path w="106680" h="158750">
                  <a:moveTo>
                    <a:pt x="86067" y="77470"/>
                  </a:moveTo>
                  <a:lnTo>
                    <a:pt x="82562" y="77470"/>
                  </a:lnTo>
                  <a:lnTo>
                    <a:pt x="81597" y="78740"/>
                  </a:lnTo>
                  <a:lnTo>
                    <a:pt x="81013" y="80010"/>
                  </a:lnTo>
                  <a:lnTo>
                    <a:pt x="84454" y="80010"/>
                  </a:lnTo>
                  <a:lnTo>
                    <a:pt x="84327" y="78740"/>
                  </a:lnTo>
                  <a:lnTo>
                    <a:pt x="85585" y="78740"/>
                  </a:lnTo>
                  <a:lnTo>
                    <a:pt x="86067" y="77470"/>
                  </a:lnTo>
                  <a:close/>
                </a:path>
                <a:path w="106680" h="158750">
                  <a:moveTo>
                    <a:pt x="21755" y="76200"/>
                  </a:moveTo>
                  <a:lnTo>
                    <a:pt x="19875" y="76200"/>
                  </a:lnTo>
                  <a:lnTo>
                    <a:pt x="20078" y="78740"/>
                  </a:lnTo>
                  <a:lnTo>
                    <a:pt x="20586" y="78740"/>
                  </a:lnTo>
                  <a:lnTo>
                    <a:pt x="20485" y="77470"/>
                  </a:lnTo>
                  <a:lnTo>
                    <a:pt x="21666" y="77470"/>
                  </a:lnTo>
                  <a:lnTo>
                    <a:pt x="21755" y="76200"/>
                  </a:lnTo>
                  <a:close/>
                </a:path>
                <a:path w="106680" h="158750">
                  <a:moveTo>
                    <a:pt x="28333" y="77470"/>
                  </a:moveTo>
                  <a:lnTo>
                    <a:pt x="22555" y="77470"/>
                  </a:lnTo>
                  <a:lnTo>
                    <a:pt x="22148" y="78740"/>
                  </a:lnTo>
                  <a:lnTo>
                    <a:pt x="27762" y="78740"/>
                  </a:lnTo>
                  <a:lnTo>
                    <a:pt x="28333" y="77470"/>
                  </a:lnTo>
                  <a:close/>
                </a:path>
                <a:path w="106680" h="158750">
                  <a:moveTo>
                    <a:pt x="51752" y="74930"/>
                  </a:moveTo>
                  <a:lnTo>
                    <a:pt x="46151" y="74930"/>
                  </a:lnTo>
                  <a:lnTo>
                    <a:pt x="45719" y="76200"/>
                  </a:lnTo>
                  <a:lnTo>
                    <a:pt x="45478" y="77470"/>
                  </a:lnTo>
                  <a:lnTo>
                    <a:pt x="45986" y="77470"/>
                  </a:lnTo>
                  <a:lnTo>
                    <a:pt x="45516" y="78740"/>
                  </a:lnTo>
                  <a:lnTo>
                    <a:pt x="49339" y="78740"/>
                  </a:lnTo>
                  <a:lnTo>
                    <a:pt x="48780" y="77470"/>
                  </a:lnTo>
                  <a:lnTo>
                    <a:pt x="49060" y="76200"/>
                  </a:lnTo>
                  <a:lnTo>
                    <a:pt x="51752" y="74930"/>
                  </a:lnTo>
                  <a:close/>
                </a:path>
                <a:path w="106680" h="158750">
                  <a:moveTo>
                    <a:pt x="52717" y="77470"/>
                  </a:moveTo>
                  <a:lnTo>
                    <a:pt x="50558" y="77470"/>
                  </a:lnTo>
                  <a:lnTo>
                    <a:pt x="50558" y="78740"/>
                  </a:lnTo>
                  <a:lnTo>
                    <a:pt x="52717" y="78740"/>
                  </a:lnTo>
                  <a:lnTo>
                    <a:pt x="52717" y="77470"/>
                  </a:lnTo>
                  <a:close/>
                </a:path>
                <a:path w="106680" h="158750">
                  <a:moveTo>
                    <a:pt x="55079" y="77470"/>
                  </a:moveTo>
                  <a:lnTo>
                    <a:pt x="53911" y="77470"/>
                  </a:lnTo>
                  <a:lnTo>
                    <a:pt x="54330" y="78740"/>
                  </a:lnTo>
                  <a:lnTo>
                    <a:pt x="56172" y="78740"/>
                  </a:lnTo>
                  <a:lnTo>
                    <a:pt x="55079" y="77470"/>
                  </a:lnTo>
                  <a:close/>
                </a:path>
                <a:path w="106680" h="158750">
                  <a:moveTo>
                    <a:pt x="57594" y="77470"/>
                  </a:moveTo>
                  <a:lnTo>
                    <a:pt x="57264" y="77470"/>
                  </a:lnTo>
                  <a:lnTo>
                    <a:pt x="56553" y="78740"/>
                  </a:lnTo>
                  <a:lnTo>
                    <a:pt x="57378" y="78740"/>
                  </a:lnTo>
                  <a:lnTo>
                    <a:pt x="57594" y="77470"/>
                  </a:lnTo>
                  <a:close/>
                </a:path>
                <a:path w="106680" h="158750">
                  <a:moveTo>
                    <a:pt x="65125" y="76200"/>
                  </a:moveTo>
                  <a:lnTo>
                    <a:pt x="56349" y="76200"/>
                  </a:lnTo>
                  <a:lnTo>
                    <a:pt x="56616" y="77470"/>
                  </a:lnTo>
                  <a:lnTo>
                    <a:pt x="62026" y="77470"/>
                  </a:lnTo>
                  <a:lnTo>
                    <a:pt x="61442" y="78740"/>
                  </a:lnTo>
                  <a:lnTo>
                    <a:pt x="62814" y="78740"/>
                  </a:lnTo>
                  <a:lnTo>
                    <a:pt x="63728" y="77470"/>
                  </a:lnTo>
                  <a:lnTo>
                    <a:pt x="65125" y="76200"/>
                  </a:lnTo>
                  <a:close/>
                </a:path>
                <a:path w="106680" h="158750">
                  <a:moveTo>
                    <a:pt x="77190" y="74930"/>
                  </a:moveTo>
                  <a:lnTo>
                    <a:pt x="74371" y="74930"/>
                  </a:lnTo>
                  <a:lnTo>
                    <a:pt x="74371" y="76200"/>
                  </a:lnTo>
                  <a:lnTo>
                    <a:pt x="76009" y="76200"/>
                  </a:lnTo>
                  <a:lnTo>
                    <a:pt x="76085" y="77470"/>
                  </a:lnTo>
                  <a:lnTo>
                    <a:pt x="75323" y="78740"/>
                  </a:lnTo>
                  <a:lnTo>
                    <a:pt x="77698" y="78740"/>
                  </a:lnTo>
                  <a:lnTo>
                    <a:pt x="76657" y="77470"/>
                  </a:lnTo>
                  <a:lnTo>
                    <a:pt x="77000" y="76200"/>
                  </a:lnTo>
                  <a:lnTo>
                    <a:pt x="77190" y="74930"/>
                  </a:lnTo>
                  <a:close/>
                </a:path>
                <a:path w="106680" h="158750">
                  <a:moveTo>
                    <a:pt x="25641" y="76200"/>
                  </a:moveTo>
                  <a:lnTo>
                    <a:pt x="22605" y="76200"/>
                  </a:lnTo>
                  <a:lnTo>
                    <a:pt x="22631" y="77470"/>
                  </a:lnTo>
                  <a:lnTo>
                    <a:pt x="25323" y="77470"/>
                  </a:lnTo>
                  <a:lnTo>
                    <a:pt x="25641" y="76200"/>
                  </a:lnTo>
                  <a:close/>
                </a:path>
                <a:path w="106680" h="158750">
                  <a:moveTo>
                    <a:pt x="31178" y="74930"/>
                  </a:moveTo>
                  <a:lnTo>
                    <a:pt x="27266" y="74930"/>
                  </a:lnTo>
                  <a:lnTo>
                    <a:pt x="27457" y="76200"/>
                  </a:lnTo>
                  <a:lnTo>
                    <a:pt x="27139" y="77470"/>
                  </a:lnTo>
                  <a:lnTo>
                    <a:pt x="28714" y="77470"/>
                  </a:lnTo>
                  <a:lnTo>
                    <a:pt x="28981" y="76200"/>
                  </a:lnTo>
                  <a:lnTo>
                    <a:pt x="30175" y="76200"/>
                  </a:lnTo>
                  <a:lnTo>
                    <a:pt x="31178" y="74930"/>
                  </a:lnTo>
                  <a:close/>
                </a:path>
                <a:path w="106680" h="158750">
                  <a:moveTo>
                    <a:pt x="44386" y="74930"/>
                  </a:moveTo>
                  <a:lnTo>
                    <a:pt x="33083" y="74930"/>
                  </a:lnTo>
                  <a:lnTo>
                    <a:pt x="34709" y="77470"/>
                  </a:lnTo>
                  <a:lnTo>
                    <a:pt x="44018" y="77470"/>
                  </a:lnTo>
                  <a:lnTo>
                    <a:pt x="43649" y="76200"/>
                  </a:lnTo>
                  <a:lnTo>
                    <a:pt x="44386" y="74930"/>
                  </a:lnTo>
                  <a:close/>
                </a:path>
                <a:path w="106680" h="158750">
                  <a:moveTo>
                    <a:pt x="54127" y="73660"/>
                  </a:moveTo>
                  <a:lnTo>
                    <a:pt x="53390" y="73660"/>
                  </a:lnTo>
                  <a:lnTo>
                    <a:pt x="52704" y="74930"/>
                  </a:lnTo>
                  <a:lnTo>
                    <a:pt x="52184" y="76200"/>
                  </a:lnTo>
                  <a:lnTo>
                    <a:pt x="50672" y="77470"/>
                  </a:lnTo>
                  <a:lnTo>
                    <a:pt x="54584" y="77470"/>
                  </a:lnTo>
                  <a:lnTo>
                    <a:pt x="54419" y="74930"/>
                  </a:lnTo>
                  <a:lnTo>
                    <a:pt x="54254" y="74930"/>
                  </a:lnTo>
                  <a:lnTo>
                    <a:pt x="54127" y="73660"/>
                  </a:lnTo>
                  <a:close/>
                </a:path>
                <a:path w="106680" h="158750">
                  <a:moveTo>
                    <a:pt x="70472" y="76200"/>
                  </a:moveTo>
                  <a:lnTo>
                    <a:pt x="66789" y="76200"/>
                  </a:lnTo>
                  <a:lnTo>
                    <a:pt x="66890" y="77470"/>
                  </a:lnTo>
                  <a:lnTo>
                    <a:pt x="70624" y="77470"/>
                  </a:lnTo>
                  <a:lnTo>
                    <a:pt x="70472" y="76200"/>
                  </a:lnTo>
                  <a:close/>
                </a:path>
                <a:path w="106680" h="158750">
                  <a:moveTo>
                    <a:pt x="74447" y="76200"/>
                  </a:moveTo>
                  <a:lnTo>
                    <a:pt x="71450" y="76200"/>
                  </a:lnTo>
                  <a:lnTo>
                    <a:pt x="71869" y="77470"/>
                  </a:lnTo>
                  <a:lnTo>
                    <a:pt x="74421" y="77470"/>
                  </a:lnTo>
                  <a:lnTo>
                    <a:pt x="74447" y="76200"/>
                  </a:lnTo>
                  <a:close/>
                </a:path>
                <a:path w="106680" h="158750">
                  <a:moveTo>
                    <a:pt x="87083" y="74930"/>
                  </a:moveTo>
                  <a:lnTo>
                    <a:pt x="84226" y="74930"/>
                  </a:lnTo>
                  <a:lnTo>
                    <a:pt x="83819" y="76200"/>
                  </a:lnTo>
                  <a:lnTo>
                    <a:pt x="77266" y="76200"/>
                  </a:lnTo>
                  <a:lnTo>
                    <a:pt x="77622" y="77470"/>
                  </a:lnTo>
                  <a:lnTo>
                    <a:pt x="86220" y="77470"/>
                  </a:lnTo>
                  <a:lnTo>
                    <a:pt x="86499" y="76200"/>
                  </a:lnTo>
                  <a:lnTo>
                    <a:pt x="87083" y="74930"/>
                  </a:lnTo>
                  <a:close/>
                </a:path>
                <a:path w="106680" h="158750">
                  <a:moveTo>
                    <a:pt x="20954" y="74930"/>
                  </a:moveTo>
                  <a:lnTo>
                    <a:pt x="18338" y="74930"/>
                  </a:lnTo>
                  <a:lnTo>
                    <a:pt x="19697" y="76200"/>
                  </a:lnTo>
                  <a:lnTo>
                    <a:pt x="21247" y="76200"/>
                  </a:lnTo>
                  <a:lnTo>
                    <a:pt x="20954" y="74930"/>
                  </a:lnTo>
                  <a:close/>
                </a:path>
                <a:path w="106680" h="158750">
                  <a:moveTo>
                    <a:pt x="23888" y="74930"/>
                  </a:moveTo>
                  <a:lnTo>
                    <a:pt x="22377" y="74930"/>
                  </a:lnTo>
                  <a:lnTo>
                    <a:pt x="22491" y="76200"/>
                  </a:lnTo>
                  <a:lnTo>
                    <a:pt x="23863" y="76200"/>
                  </a:lnTo>
                  <a:lnTo>
                    <a:pt x="23888" y="74930"/>
                  </a:lnTo>
                  <a:close/>
                </a:path>
                <a:path w="106680" h="158750">
                  <a:moveTo>
                    <a:pt x="26314" y="74930"/>
                  </a:moveTo>
                  <a:lnTo>
                    <a:pt x="25603" y="74930"/>
                  </a:lnTo>
                  <a:lnTo>
                    <a:pt x="24599" y="76200"/>
                  </a:lnTo>
                  <a:lnTo>
                    <a:pt x="25958" y="76200"/>
                  </a:lnTo>
                  <a:lnTo>
                    <a:pt x="26314" y="74930"/>
                  </a:lnTo>
                  <a:close/>
                </a:path>
                <a:path w="106680" h="158750">
                  <a:moveTo>
                    <a:pt x="57975" y="74930"/>
                  </a:moveTo>
                  <a:lnTo>
                    <a:pt x="56629" y="74930"/>
                  </a:lnTo>
                  <a:lnTo>
                    <a:pt x="57086" y="76200"/>
                  </a:lnTo>
                  <a:lnTo>
                    <a:pt x="57746" y="76200"/>
                  </a:lnTo>
                  <a:lnTo>
                    <a:pt x="57975" y="74930"/>
                  </a:lnTo>
                  <a:close/>
                </a:path>
                <a:path w="106680" h="158750">
                  <a:moveTo>
                    <a:pt x="61213" y="74930"/>
                  </a:moveTo>
                  <a:lnTo>
                    <a:pt x="59855" y="74930"/>
                  </a:lnTo>
                  <a:lnTo>
                    <a:pt x="59702" y="76200"/>
                  </a:lnTo>
                  <a:lnTo>
                    <a:pt x="61899" y="76200"/>
                  </a:lnTo>
                  <a:lnTo>
                    <a:pt x="61213" y="74930"/>
                  </a:lnTo>
                  <a:close/>
                </a:path>
                <a:path w="106680" h="158750">
                  <a:moveTo>
                    <a:pt x="71031" y="74930"/>
                  </a:moveTo>
                  <a:lnTo>
                    <a:pt x="61734" y="74930"/>
                  </a:lnTo>
                  <a:lnTo>
                    <a:pt x="61899" y="76200"/>
                  </a:lnTo>
                  <a:lnTo>
                    <a:pt x="70802" y="76200"/>
                  </a:lnTo>
                  <a:lnTo>
                    <a:pt x="71031" y="74930"/>
                  </a:lnTo>
                  <a:close/>
                </a:path>
                <a:path w="106680" h="158750">
                  <a:moveTo>
                    <a:pt x="72631" y="74930"/>
                  </a:moveTo>
                  <a:lnTo>
                    <a:pt x="71031" y="74930"/>
                  </a:lnTo>
                  <a:lnTo>
                    <a:pt x="71297" y="76200"/>
                  </a:lnTo>
                  <a:lnTo>
                    <a:pt x="72936" y="76200"/>
                  </a:lnTo>
                  <a:lnTo>
                    <a:pt x="72631" y="74930"/>
                  </a:lnTo>
                  <a:close/>
                </a:path>
                <a:path w="106680" h="158750">
                  <a:moveTo>
                    <a:pt x="82295" y="73660"/>
                  </a:moveTo>
                  <a:lnTo>
                    <a:pt x="81191" y="73660"/>
                  </a:lnTo>
                  <a:lnTo>
                    <a:pt x="81165" y="74930"/>
                  </a:lnTo>
                  <a:lnTo>
                    <a:pt x="78498" y="74930"/>
                  </a:lnTo>
                  <a:lnTo>
                    <a:pt x="78117" y="76200"/>
                  </a:lnTo>
                  <a:lnTo>
                    <a:pt x="82422" y="76200"/>
                  </a:lnTo>
                  <a:lnTo>
                    <a:pt x="82295" y="73660"/>
                  </a:lnTo>
                  <a:close/>
                </a:path>
                <a:path w="106680" h="158750">
                  <a:moveTo>
                    <a:pt x="24307" y="73660"/>
                  </a:moveTo>
                  <a:lnTo>
                    <a:pt x="17348" y="73660"/>
                  </a:lnTo>
                  <a:lnTo>
                    <a:pt x="17843" y="74930"/>
                  </a:lnTo>
                  <a:lnTo>
                    <a:pt x="24345" y="74930"/>
                  </a:lnTo>
                  <a:lnTo>
                    <a:pt x="24307" y="73660"/>
                  </a:lnTo>
                  <a:close/>
                </a:path>
                <a:path w="106680" h="158750">
                  <a:moveTo>
                    <a:pt x="28282" y="73660"/>
                  </a:moveTo>
                  <a:lnTo>
                    <a:pt x="25349" y="73660"/>
                  </a:lnTo>
                  <a:lnTo>
                    <a:pt x="25653" y="74930"/>
                  </a:lnTo>
                  <a:lnTo>
                    <a:pt x="28054" y="74930"/>
                  </a:lnTo>
                  <a:lnTo>
                    <a:pt x="28282" y="73660"/>
                  </a:lnTo>
                  <a:close/>
                </a:path>
                <a:path w="106680" h="158750">
                  <a:moveTo>
                    <a:pt x="31534" y="73660"/>
                  </a:moveTo>
                  <a:lnTo>
                    <a:pt x="30060" y="73660"/>
                  </a:lnTo>
                  <a:lnTo>
                    <a:pt x="29463" y="74930"/>
                  </a:lnTo>
                  <a:lnTo>
                    <a:pt x="31483" y="74930"/>
                  </a:lnTo>
                  <a:lnTo>
                    <a:pt x="31534" y="73660"/>
                  </a:lnTo>
                  <a:close/>
                </a:path>
                <a:path w="106680" h="158750">
                  <a:moveTo>
                    <a:pt x="34416" y="73660"/>
                  </a:moveTo>
                  <a:lnTo>
                    <a:pt x="33350" y="73660"/>
                  </a:lnTo>
                  <a:lnTo>
                    <a:pt x="33032" y="74930"/>
                  </a:lnTo>
                  <a:lnTo>
                    <a:pt x="34861" y="74930"/>
                  </a:lnTo>
                  <a:lnTo>
                    <a:pt x="34416" y="73660"/>
                  </a:lnTo>
                  <a:close/>
                </a:path>
                <a:path w="106680" h="158750">
                  <a:moveTo>
                    <a:pt x="36614" y="73660"/>
                  </a:moveTo>
                  <a:lnTo>
                    <a:pt x="35432" y="73660"/>
                  </a:lnTo>
                  <a:lnTo>
                    <a:pt x="35712" y="74930"/>
                  </a:lnTo>
                  <a:lnTo>
                    <a:pt x="36944" y="74930"/>
                  </a:lnTo>
                  <a:lnTo>
                    <a:pt x="36614" y="73660"/>
                  </a:lnTo>
                  <a:close/>
                </a:path>
                <a:path w="106680" h="158750">
                  <a:moveTo>
                    <a:pt x="39420" y="73660"/>
                  </a:moveTo>
                  <a:lnTo>
                    <a:pt x="37718" y="73660"/>
                  </a:lnTo>
                  <a:lnTo>
                    <a:pt x="37553" y="74930"/>
                  </a:lnTo>
                  <a:lnTo>
                    <a:pt x="39535" y="74930"/>
                  </a:lnTo>
                  <a:lnTo>
                    <a:pt x="39420" y="73660"/>
                  </a:lnTo>
                  <a:close/>
                </a:path>
                <a:path w="106680" h="158750">
                  <a:moveTo>
                    <a:pt x="43637" y="71120"/>
                  </a:moveTo>
                  <a:lnTo>
                    <a:pt x="41643" y="71120"/>
                  </a:lnTo>
                  <a:lnTo>
                    <a:pt x="41452" y="72390"/>
                  </a:lnTo>
                  <a:lnTo>
                    <a:pt x="41236" y="72390"/>
                  </a:lnTo>
                  <a:lnTo>
                    <a:pt x="40728" y="73660"/>
                  </a:lnTo>
                  <a:lnTo>
                    <a:pt x="40385" y="73660"/>
                  </a:lnTo>
                  <a:lnTo>
                    <a:pt x="40398" y="74930"/>
                  </a:lnTo>
                  <a:lnTo>
                    <a:pt x="44195" y="74930"/>
                  </a:lnTo>
                  <a:lnTo>
                    <a:pt x="43040" y="73660"/>
                  </a:lnTo>
                  <a:lnTo>
                    <a:pt x="42710" y="72390"/>
                  </a:lnTo>
                  <a:lnTo>
                    <a:pt x="43637" y="71120"/>
                  </a:lnTo>
                  <a:close/>
                </a:path>
                <a:path w="106680" h="158750">
                  <a:moveTo>
                    <a:pt x="45262" y="73660"/>
                  </a:moveTo>
                  <a:lnTo>
                    <a:pt x="44297" y="73660"/>
                  </a:lnTo>
                  <a:lnTo>
                    <a:pt x="44297" y="74930"/>
                  </a:lnTo>
                  <a:lnTo>
                    <a:pt x="44805" y="74930"/>
                  </a:lnTo>
                  <a:lnTo>
                    <a:pt x="45262" y="73660"/>
                  </a:lnTo>
                  <a:close/>
                </a:path>
                <a:path w="106680" h="158750">
                  <a:moveTo>
                    <a:pt x="49961" y="73660"/>
                  </a:moveTo>
                  <a:lnTo>
                    <a:pt x="47256" y="73660"/>
                  </a:lnTo>
                  <a:lnTo>
                    <a:pt x="47116" y="74930"/>
                  </a:lnTo>
                  <a:lnTo>
                    <a:pt x="50647" y="74930"/>
                  </a:lnTo>
                  <a:lnTo>
                    <a:pt x="49961" y="73660"/>
                  </a:lnTo>
                  <a:close/>
                </a:path>
                <a:path w="106680" h="158750">
                  <a:moveTo>
                    <a:pt x="52793" y="73660"/>
                  </a:moveTo>
                  <a:lnTo>
                    <a:pt x="51053" y="73660"/>
                  </a:lnTo>
                  <a:lnTo>
                    <a:pt x="51003" y="74930"/>
                  </a:lnTo>
                  <a:lnTo>
                    <a:pt x="52425" y="74930"/>
                  </a:lnTo>
                  <a:lnTo>
                    <a:pt x="52793" y="73660"/>
                  </a:lnTo>
                  <a:close/>
                </a:path>
                <a:path w="106680" h="158750">
                  <a:moveTo>
                    <a:pt x="57594" y="73660"/>
                  </a:moveTo>
                  <a:lnTo>
                    <a:pt x="55244" y="73660"/>
                  </a:lnTo>
                  <a:lnTo>
                    <a:pt x="56502" y="74930"/>
                  </a:lnTo>
                  <a:lnTo>
                    <a:pt x="57848" y="74930"/>
                  </a:lnTo>
                  <a:lnTo>
                    <a:pt x="57594" y="73660"/>
                  </a:lnTo>
                  <a:close/>
                </a:path>
                <a:path w="106680" h="158750">
                  <a:moveTo>
                    <a:pt x="60959" y="73660"/>
                  </a:moveTo>
                  <a:lnTo>
                    <a:pt x="59867" y="73660"/>
                  </a:lnTo>
                  <a:lnTo>
                    <a:pt x="59867" y="74930"/>
                  </a:lnTo>
                  <a:lnTo>
                    <a:pt x="60896" y="74930"/>
                  </a:lnTo>
                  <a:lnTo>
                    <a:pt x="60959" y="73660"/>
                  </a:lnTo>
                  <a:close/>
                </a:path>
                <a:path w="106680" h="158750">
                  <a:moveTo>
                    <a:pt x="61061" y="71120"/>
                  </a:moveTo>
                  <a:lnTo>
                    <a:pt x="57607" y="71120"/>
                  </a:lnTo>
                  <a:lnTo>
                    <a:pt x="57340" y="73660"/>
                  </a:lnTo>
                  <a:lnTo>
                    <a:pt x="61379" y="73660"/>
                  </a:lnTo>
                  <a:lnTo>
                    <a:pt x="61620" y="74930"/>
                  </a:lnTo>
                  <a:lnTo>
                    <a:pt x="63055" y="74930"/>
                  </a:lnTo>
                  <a:lnTo>
                    <a:pt x="61963" y="73660"/>
                  </a:lnTo>
                  <a:lnTo>
                    <a:pt x="60934" y="72390"/>
                  </a:lnTo>
                  <a:lnTo>
                    <a:pt x="61061" y="71120"/>
                  </a:lnTo>
                  <a:close/>
                </a:path>
                <a:path w="106680" h="158750">
                  <a:moveTo>
                    <a:pt x="64922" y="72390"/>
                  </a:moveTo>
                  <a:lnTo>
                    <a:pt x="63614" y="72390"/>
                  </a:lnTo>
                  <a:lnTo>
                    <a:pt x="63957" y="73660"/>
                  </a:lnTo>
                  <a:lnTo>
                    <a:pt x="63728" y="74930"/>
                  </a:lnTo>
                  <a:lnTo>
                    <a:pt x="64731" y="74930"/>
                  </a:lnTo>
                  <a:lnTo>
                    <a:pt x="64617" y="73660"/>
                  </a:lnTo>
                  <a:lnTo>
                    <a:pt x="64833" y="73660"/>
                  </a:lnTo>
                  <a:lnTo>
                    <a:pt x="64922" y="72390"/>
                  </a:lnTo>
                  <a:close/>
                </a:path>
                <a:path w="106680" h="158750">
                  <a:moveTo>
                    <a:pt x="66166" y="71120"/>
                  </a:moveTo>
                  <a:lnTo>
                    <a:pt x="62623" y="71120"/>
                  </a:lnTo>
                  <a:lnTo>
                    <a:pt x="63487" y="72390"/>
                  </a:lnTo>
                  <a:lnTo>
                    <a:pt x="64922" y="72390"/>
                  </a:lnTo>
                  <a:lnTo>
                    <a:pt x="65125" y="73660"/>
                  </a:lnTo>
                  <a:lnTo>
                    <a:pt x="65658" y="73660"/>
                  </a:lnTo>
                  <a:lnTo>
                    <a:pt x="65760" y="74930"/>
                  </a:lnTo>
                  <a:lnTo>
                    <a:pt x="66116" y="74930"/>
                  </a:lnTo>
                  <a:lnTo>
                    <a:pt x="66941" y="73660"/>
                  </a:lnTo>
                  <a:lnTo>
                    <a:pt x="66776" y="72390"/>
                  </a:lnTo>
                  <a:lnTo>
                    <a:pt x="66166" y="71120"/>
                  </a:lnTo>
                  <a:close/>
                </a:path>
                <a:path w="106680" h="158750">
                  <a:moveTo>
                    <a:pt x="68783" y="73660"/>
                  </a:moveTo>
                  <a:lnTo>
                    <a:pt x="67081" y="73660"/>
                  </a:lnTo>
                  <a:lnTo>
                    <a:pt x="66713" y="74930"/>
                  </a:lnTo>
                  <a:lnTo>
                    <a:pt x="69087" y="74930"/>
                  </a:lnTo>
                  <a:lnTo>
                    <a:pt x="68783" y="73660"/>
                  </a:lnTo>
                  <a:close/>
                </a:path>
                <a:path w="106680" h="158750">
                  <a:moveTo>
                    <a:pt x="71158" y="73660"/>
                  </a:moveTo>
                  <a:lnTo>
                    <a:pt x="69659" y="73660"/>
                  </a:lnTo>
                  <a:lnTo>
                    <a:pt x="69430" y="74930"/>
                  </a:lnTo>
                  <a:lnTo>
                    <a:pt x="71412" y="74930"/>
                  </a:lnTo>
                  <a:lnTo>
                    <a:pt x="71158" y="73660"/>
                  </a:lnTo>
                  <a:close/>
                </a:path>
                <a:path w="106680" h="158750">
                  <a:moveTo>
                    <a:pt x="73278" y="73660"/>
                  </a:moveTo>
                  <a:lnTo>
                    <a:pt x="72262" y="73660"/>
                  </a:lnTo>
                  <a:lnTo>
                    <a:pt x="71754" y="74930"/>
                  </a:lnTo>
                  <a:lnTo>
                    <a:pt x="72783" y="74930"/>
                  </a:lnTo>
                  <a:lnTo>
                    <a:pt x="73278" y="73660"/>
                  </a:lnTo>
                  <a:close/>
                </a:path>
                <a:path w="106680" h="158750">
                  <a:moveTo>
                    <a:pt x="76314" y="69850"/>
                  </a:moveTo>
                  <a:lnTo>
                    <a:pt x="74142" y="69850"/>
                  </a:lnTo>
                  <a:lnTo>
                    <a:pt x="73901" y="71120"/>
                  </a:lnTo>
                  <a:lnTo>
                    <a:pt x="73799" y="72390"/>
                  </a:lnTo>
                  <a:lnTo>
                    <a:pt x="73520" y="73660"/>
                  </a:lnTo>
                  <a:lnTo>
                    <a:pt x="73913" y="74930"/>
                  </a:lnTo>
                  <a:lnTo>
                    <a:pt x="74714" y="74930"/>
                  </a:lnTo>
                  <a:lnTo>
                    <a:pt x="74650" y="72390"/>
                  </a:lnTo>
                  <a:lnTo>
                    <a:pt x="75183" y="72390"/>
                  </a:lnTo>
                  <a:lnTo>
                    <a:pt x="75666" y="71120"/>
                  </a:lnTo>
                  <a:lnTo>
                    <a:pt x="76314" y="69850"/>
                  </a:lnTo>
                  <a:close/>
                </a:path>
                <a:path w="106680" h="158750">
                  <a:moveTo>
                    <a:pt x="78981" y="71120"/>
                  </a:moveTo>
                  <a:lnTo>
                    <a:pt x="76631" y="71120"/>
                  </a:lnTo>
                  <a:lnTo>
                    <a:pt x="76428" y="72390"/>
                  </a:lnTo>
                  <a:lnTo>
                    <a:pt x="75857" y="72390"/>
                  </a:lnTo>
                  <a:lnTo>
                    <a:pt x="75730" y="74930"/>
                  </a:lnTo>
                  <a:lnTo>
                    <a:pt x="77596" y="74930"/>
                  </a:lnTo>
                  <a:lnTo>
                    <a:pt x="78435" y="73660"/>
                  </a:lnTo>
                  <a:lnTo>
                    <a:pt x="79946" y="73660"/>
                  </a:lnTo>
                  <a:lnTo>
                    <a:pt x="78981" y="71120"/>
                  </a:lnTo>
                  <a:close/>
                </a:path>
                <a:path w="106680" h="158750">
                  <a:moveTo>
                    <a:pt x="80429" y="73660"/>
                  </a:moveTo>
                  <a:lnTo>
                    <a:pt x="78689" y="73660"/>
                  </a:lnTo>
                  <a:lnTo>
                    <a:pt x="79184" y="74930"/>
                  </a:lnTo>
                  <a:lnTo>
                    <a:pt x="81165" y="74930"/>
                  </a:lnTo>
                  <a:lnTo>
                    <a:pt x="80429" y="73660"/>
                  </a:lnTo>
                  <a:close/>
                </a:path>
                <a:path w="106680" h="158750">
                  <a:moveTo>
                    <a:pt x="87820" y="73660"/>
                  </a:moveTo>
                  <a:lnTo>
                    <a:pt x="83057" y="73660"/>
                  </a:lnTo>
                  <a:lnTo>
                    <a:pt x="83057" y="74930"/>
                  </a:lnTo>
                  <a:lnTo>
                    <a:pt x="87401" y="74930"/>
                  </a:lnTo>
                  <a:lnTo>
                    <a:pt x="87820" y="73660"/>
                  </a:lnTo>
                  <a:close/>
                </a:path>
                <a:path w="106680" h="158750">
                  <a:moveTo>
                    <a:pt x="18160" y="69850"/>
                  </a:moveTo>
                  <a:lnTo>
                    <a:pt x="15544" y="69850"/>
                  </a:lnTo>
                  <a:lnTo>
                    <a:pt x="16052" y="71120"/>
                  </a:lnTo>
                  <a:lnTo>
                    <a:pt x="16776" y="71120"/>
                  </a:lnTo>
                  <a:lnTo>
                    <a:pt x="17094" y="72390"/>
                  </a:lnTo>
                  <a:lnTo>
                    <a:pt x="17132" y="73660"/>
                  </a:lnTo>
                  <a:lnTo>
                    <a:pt x="18249" y="73660"/>
                  </a:lnTo>
                  <a:lnTo>
                    <a:pt x="18465" y="72390"/>
                  </a:lnTo>
                  <a:lnTo>
                    <a:pt x="19672" y="72390"/>
                  </a:lnTo>
                  <a:lnTo>
                    <a:pt x="19519" y="71120"/>
                  </a:lnTo>
                  <a:lnTo>
                    <a:pt x="18160" y="69850"/>
                  </a:lnTo>
                  <a:close/>
                </a:path>
                <a:path w="106680" h="158750">
                  <a:moveTo>
                    <a:pt x="23126" y="72390"/>
                  </a:moveTo>
                  <a:lnTo>
                    <a:pt x="20015" y="72390"/>
                  </a:lnTo>
                  <a:lnTo>
                    <a:pt x="19011" y="73660"/>
                  </a:lnTo>
                  <a:lnTo>
                    <a:pt x="23609" y="73660"/>
                  </a:lnTo>
                  <a:lnTo>
                    <a:pt x="23126" y="72390"/>
                  </a:lnTo>
                  <a:close/>
                </a:path>
                <a:path w="106680" h="158750">
                  <a:moveTo>
                    <a:pt x="28892" y="72390"/>
                  </a:moveTo>
                  <a:lnTo>
                    <a:pt x="27177" y="72390"/>
                  </a:lnTo>
                  <a:lnTo>
                    <a:pt x="26022" y="73660"/>
                  </a:lnTo>
                  <a:lnTo>
                    <a:pt x="28828" y="73660"/>
                  </a:lnTo>
                  <a:lnTo>
                    <a:pt x="28892" y="72390"/>
                  </a:lnTo>
                  <a:close/>
                </a:path>
                <a:path w="106680" h="158750">
                  <a:moveTo>
                    <a:pt x="31737" y="72390"/>
                  </a:moveTo>
                  <a:lnTo>
                    <a:pt x="30543" y="72390"/>
                  </a:lnTo>
                  <a:lnTo>
                    <a:pt x="30340" y="73660"/>
                  </a:lnTo>
                  <a:lnTo>
                    <a:pt x="31597" y="73660"/>
                  </a:lnTo>
                  <a:lnTo>
                    <a:pt x="31737" y="72390"/>
                  </a:lnTo>
                  <a:close/>
                </a:path>
                <a:path w="106680" h="158750">
                  <a:moveTo>
                    <a:pt x="34543" y="72390"/>
                  </a:moveTo>
                  <a:lnTo>
                    <a:pt x="32562" y="72390"/>
                  </a:lnTo>
                  <a:lnTo>
                    <a:pt x="33261" y="73660"/>
                  </a:lnTo>
                  <a:lnTo>
                    <a:pt x="34480" y="73660"/>
                  </a:lnTo>
                  <a:lnTo>
                    <a:pt x="34543" y="72390"/>
                  </a:lnTo>
                  <a:close/>
                </a:path>
                <a:path w="106680" h="158750">
                  <a:moveTo>
                    <a:pt x="36563" y="72390"/>
                  </a:moveTo>
                  <a:lnTo>
                    <a:pt x="35445" y="72390"/>
                  </a:lnTo>
                  <a:lnTo>
                    <a:pt x="35483" y="73660"/>
                  </a:lnTo>
                  <a:lnTo>
                    <a:pt x="36309" y="73660"/>
                  </a:lnTo>
                  <a:lnTo>
                    <a:pt x="36563" y="72390"/>
                  </a:lnTo>
                  <a:close/>
                </a:path>
                <a:path w="106680" h="158750">
                  <a:moveTo>
                    <a:pt x="39611" y="72390"/>
                  </a:moveTo>
                  <a:lnTo>
                    <a:pt x="38201" y="72390"/>
                  </a:lnTo>
                  <a:lnTo>
                    <a:pt x="37693" y="73660"/>
                  </a:lnTo>
                  <a:lnTo>
                    <a:pt x="39471" y="73660"/>
                  </a:lnTo>
                  <a:lnTo>
                    <a:pt x="39611" y="72390"/>
                  </a:lnTo>
                  <a:close/>
                </a:path>
                <a:path w="106680" h="158750">
                  <a:moveTo>
                    <a:pt x="50584" y="71120"/>
                  </a:moveTo>
                  <a:lnTo>
                    <a:pt x="44551" y="71120"/>
                  </a:lnTo>
                  <a:lnTo>
                    <a:pt x="44030" y="72390"/>
                  </a:lnTo>
                  <a:lnTo>
                    <a:pt x="44030" y="73660"/>
                  </a:lnTo>
                  <a:lnTo>
                    <a:pt x="45478" y="73660"/>
                  </a:lnTo>
                  <a:lnTo>
                    <a:pt x="45999" y="72390"/>
                  </a:lnTo>
                  <a:lnTo>
                    <a:pt x="49618" y="72390"/>
                  </a:lnTo>
                  <a:lnTo>
                    <a:pt x="50584" y="71120"/>
                  </a:lnTo>
                  <a:close/>
                </a:path>
                <a:path w="106680" h="158750">
                  <a:moveTo>
                    <a:pt x="49275" y="72390"/>
                  </a:moveTo>
                  <a:lnTo>
                    <a:pt x="47548" y="72390"/>
                  </a:lnTo>
                  <a:lnTo>
                    <a:pt x="47561" y="73660"/>
                  </a:lnTo>
                  <a:lnTo>
                    <a:pt x="49568" y="73660"/>
                  </a:lnTo>
                  <a:lnTo>
                    <a:pt x="49275" y="72390"/>
                  </a:lnTo>
                  <a:close/>
                </a:path>
                <a:path w="106680" h="158750">
                  <a:moveTo>
                    <a:pt x="53162" y="72390"/>
                  </a:moveTo>
                  <a:lnTo>
                    <a:pt x="50977" y="72390"/>
                  </a:lnTo>
                  <a:lnTo>
                    <a:pt x="51117" y="73660"/>
                  </a:lnTo>
                  <a:lnTo>
                    <a:pt x="53009" y="73660"/>
                  </a:lnTo>
                  <a:lnTo>
                    <a:pt x="53162" y="72390"/>
                  </a:lnTo>
                  <a:close/>
                </a:path>
                <a:path w="106680" h="158750">
                  <a:moveTo>
                    <a:pt x="55930" y="72390"/>
                  </a:moveTo>
                  <a:lnTo>
                    <a:pt x="53162" y="72390"/>
                  </a:lnTo>
                  <a:lnTo>
                    <a:pt x="53365" y="73660"/>
                  </a:lnTo>
                  <a:lnTo>
                    <a:pt x="57124" y="73660"/>
                  </a:lnTo>
                  <a:lnTo>
                    <a:pt x="55930" y="72390"/>
                  </a:lnTo>
                  <a:close/>
                </a:path>
                <a:path w="106680" h="158750">
                  <a:moveTo>
                    <a:pt x="73113" y="69850"/>
                  </a:moveTo>
                  <a:lnTo>
                    <a:pt x="67170" y="69850"/>
                  </a:lnTo>
                  <a:lnTo>
                    <a:pt x="67640" y="71120"/>
                  </a:lnTo>
                  <a:lnTo>
                    <a:pt x="67805" y="72390"/>
                  </a:lnTo>
                  <a:lnTo>
                    <a:pt x="67665" y="73660"/>
                  </a:lnTo>
                  <a:lnTo>
                    <a:pt x="68529" y="73660"/>
                  </a:lnTo>
                  <a:lnTo>
                    <a:pt x="68884" y="72390"/>
                  </a:lnTo>
                  <a:lnTo>
                    <a:pt x="69837" y="71120"/>
                  </a:lnTo>
                  <a:lnTo>
                    <a:pt x="73063" y="71120"/>
                  </a:lnTo>
                  <a:lnTo>
                    <a:pt x="73113" y="69850"/>
                  </a:lnTo>
                  <a:close/>
                </a:path>
                <a:path w="106680" h="158750">
                  <a:moveTo>
                    <a:pt x="73063" y="71120"/>
                  </a:moveTo>
                  <a:lnTo>
                    <a:pt x="70167" y="71120"/>
                  </a:lnTo>
                  <a:lnTo>
                    <a:pt x="70446" y="72390"/>
                  </a:lnTo>
                  <a:lnTo>
                    <a:pt x="70370" y="73660"/>
                  </a:lnTo>
                  <a:lnTo>
                    <a:pt x="71018" y="73660"/>
                  </a:lnTo>
                  <a:lnTo>
                    <a:pt x="71183" y="72390"/>
                  </a:lnTo>
                  <a:lnTo>
                    <a:pt x="71932" y="72390"/>
                  </a:lnTo>
                  <a:lnTo>
                    <a:pt x="73063" y="71120"/>
                  </a:lnTo>
                  <a:close/>
                </a:path>
                <a:path w="106680" h="158750">
                  <a:moveTo>
                    <a:pt x="84810" y="69850"/>
                  </a:moveTo>
                  <a:lnTo>
                    <a:pt x="81737" y="69850"/>
                  </a:lnTo>
                  <a:lnTo>
                    <a:pt x="80822" y="71120"/>
                  </a:lnTo>
                  <a:lnTo>
                    <a:pt x="80708" y="72390"/>
                  </a:lnTo>
                  <a:lnTo>
                    <a:pt x="81064" y="73660"/>
                  </a:lnTo>
                  <a:lnTo>
                    <a:pt x="82308" y="73660"/>
                  </a:lnTo>
                  <a:lnTo>
                    <a:pt x="82651" y="72390"/>
                  </a:lnTo>
                  <a:lnTo>
                    <a:pt x="83604" y="72390"/>
                  </a:lnTo>
                  <a:lnTo>
                    <a:pt x="83781" y="71120"/>
                  </a:lnTo>
                  <a:lnTo>
                    <a:pt x="84683" y="71120"/>
                  </a:lnTo>
                  <a:lnTo>
                    <a:pt x="84810" y="69850"/>
                  </a:lnTo>
                  <a:close/>
                </a:path>
                <a:path w="106680" h="158750">
                  <a:moveTo>
                    <a:pt x="87883" y="72390"/>
                  </a:moveTo>
                  <a:lnTo>
                    <a:pt x="84239" y="72390"/>
                  </a:lnTo>
                  <a:lnTo>
                    <a:pt x="83934" y="73660"/>
                  </a:lnTo>
                  <a:lnTo>
                    <a:pt x="88049" y="73660"/>
                  </a:lnTo>
                  <a:lnTo>
                    <a:pt x="87883" y="72390"/>
                  </a:lnTo>
                  <a:close/>
                </a:path>
                <a:path w="106680" h="158750">
                  <a:moveTo>
                    <a:pt x="25438" y="69850"/>
                  </a:moveTo>
                  <a:lnTo>
                    <a:pt x="20142" y="69850"/>
                  </a:lnTo>
                  <a:lnTo>
                    <a:pt x="20180" y="71120"/>
                  </a:lnTo>
                  <a:lnTo>
                    <a:pt x="20332" y="72390"/>
                  </a:lnTo>
                  <a:lnTo>
                    <a:pt x="22986" y="72390"/>
                  </a:lnTo>
                  <a:lnTo>
                    <a:pt x="23190" y="71120"/>
                  </a:lnTo>
                  <a:lnTo>
                    <a:pt x="26377" y="71120"/>
                  </a:lnTo>
                  <a:lnTo>
                    <a:pt x="25438" y="69850"/>
                  </a:lnTo>
                  <a:close/>
                </a:path>
                <a:path w="106680" h="158750">
                  <a:moveTo>
                    <a:pt x="26479" y="71120"/>
                  </a:moveTo>
                  <a:lnTo>
                    <a:pt x="23545" y="71120"/>
                  </a:lnTo>
                  <a:lnTo>
                    <a:pt x="24079" y="72390"/>
                  </a:lnTo>
                  <a:lnTo>
                    <a:pt x="26073" y="72390"/>
                  </a:lnTo>
                  <a:lnTo>
                    <a:pt x="26479" y="71120"/>
                  </a:lnTo>
                  <a:close/>
                </a:path>
                <a:path w="106680" h="158750">
                  <a:moveTo>
                    <a:pt x="33464" y="69850"/>
                  </a:moveTo>
                  <a:lnTo>
                    <a:pt x="27546" y="69850"/>
                  </a:lnTo>
                  <a:lnTo>
                    <a:pt x="27482" y="72390"/>
                  </a:lnTo>
                  <a:lnTo>
                    <a:pt x="28778" y="72390"/>
                  </a:lnTo>
                  <a:lnTo>
                    <a:pt x="28638" y="71120"/>
                  </a:lnTo>
                  <a:lnTo>
                    <a:pt x="34150" y="71120"/>
                  </a:lnTo>
                  <a:lnTo>
                    <a:pt x="33464" y="69850"/>
                  </a:lnTo>
                  <a:close/>
                </a:path>
                <a:path w="106680" h="158750">
                  <a:moveTo>
                    <a:pt x="36944" y="71120"/>
                  </a:moveTo>
                  <a:lnTo>
                    <a:pt x="30289" y="71120"/>
                  </a:lnTo>
                  <a:lnTo>
                    <a:pt x="30873" y="72390"/>
                  </a:lnTo>
                  <a:lnTo>
                    <a:pt x="36956" y="72390"/>
                  </a:lnTo>
                  <a:lnTo>
                    <a:pt x="36944" y="71120"/>
                  </a:lnTo>
                  <a:close/>
                </a:path>
                <a:path w="106680" h="158750">
                  <a:moveTo>
                    <a:pt x="40779" y="71120"/>
                  </a:moveTo>
                  <a:lnTo>
                    <a:pt x="37655" y="71120"/>
                  </a:lnTo>
                  <a:lnTo>
                    <a:pt x="38226" y="72390"/>
                  </a:lnTo>
                  <a:lnTo>
                    <a:pt x="40716" y="72390"/>
                  </a:lnTo>
                  <a:lnTo>
                    <a:pt x="40779" y="71120"/>
                  </a:lnTo>
                  <a:close/>
                </a:path>
                <a:path w="106680" h="158750">
                  <a:moveTo>
                    <a:pt x="55092" y="69850"/>
                  </a:moveTo>
                  <a:lnTo>
                    <a:pt x="52349" y="69850"/>
                  </a:lnTo>
                  <a:lnTo>
                    <a:pt x="51930" y="71120"/>
                  </a:lnTo>
                  <a:lnTo>
                    <a:pt x="51193" y="72390"/>
                  </a:lnTo>
                  <a:lnTo>
                    <a:pt x="55206" y="72390"/>
                  </a:lnTo>
                  <a:lnTo>
                    <a:pt x="55244" y="71120"/>
                  </a:lnTo>
                  <a:lnTo>
                    <a:pt x="55727" y="71120"/>
                  </a:lnTo>
                  <a:lnTo>
                    <a:pt x="55092" y="69850"/>
                  </a:lnTo>
                  <a:close/>
                </a:path>
                <a:path w="106680" h="158750">
                  <a:moveTo>
                    <a:pt x="90538" y="69850"/>
                  </a:moveTo>
                  <a:lnTo>
                    <a:pt x="85382" y="69850"/>
                  </a:lnTo>
                  <a:lnTo>
                    <a:pt x="85369" y="71120"/>
                  </a:lnTo>
                  <a:lnTo>
                    <a:pt x="85102" y="72390"/>
                  </a:lnTo>
                  <a:lnTo>
                    <a:pt x="88023" y="72390"/>
                  </a:lnTo>
                  <a:lnTo>
                    <a:pt x="88811" y="71120"/>
                  </a:lnTo>
                  <a:lnTo>
                    <a:pt x="90538" y="69850"/>
                  </a:lnTo>
                  <a:close/>
                </a:path>
                <a:path w="106680" h="158750">
                  <a:moveTo>
                    <a:pt x="38861" y="68580"/>
                  </a:moveTo>
                  <a:lnTo>
                    <a:pt x="37833" y="68580"/>
                  </a:lnTo>
                  <a:lnTo>
                    <a:pt x="37947" y="69850"/>
                  </a:lnTo>
                  <a:lnTo>
                    <a:pt x="34912" y="69850"/>
                  </a:lnTo>
                  <a:lnTo>
                    <a:pt x="34797" y="71120"/>
                  </a:lnTo>
                  <a:lnTo>
                    <a:pt x="39255" y="71120"/>
                  </a:lnTo>
                  <a:lnTo>
                    <a:pt x="39103" y="69850"/>
                  </a:lnTo>
                  <a:lnTo>
                    <a:pt x="38861" y="68580"/>
                  </a:lnTo>
                  <a:close/>
                </a:path>
                <a:path w="106680" h="158750">
                  <a:moveTo>
                    <a:pt x="45326" y="63500"/>
                  </a:moveTo>
                  <a:lnTo>
                    <a:pt x="43980" y="63500"/>
                  </a:lnTo>
                  <a:lnTo>
                    <a:pt x="43700" y="64770"/>
                  </a:lnTo>
                  <a:lnTo>
                    <a:pt x="40474" y="64770"/>
                  </a:lnTo>
                  <a:lnTo>
                    <a:pt x="39509" y="66040"/>
                  </a:lnTo>
                  <a:lnTo>
                    <a:pt x="41173" y="66040"/>
                  </a:lnTo>
                  <a:lnTo>
                    <a:pt x="41376" y="68580"/>
                  </a:lnTo>
                  <a:lnTo>
                    <a:pt x="41097" y="69850"/>
                  </a:lnTo>
                  <a:lnTo>
                    <a:pt x="39827" y="71120"/>
                  </a:lnTo>
                  <a:lnTo>
                    <a:pt x="44195" y="71120"/>
                  </a:lnTo>
                  <a:lnTo>
                    <a:pt x="44894" y="69850"/>
                  </a:lnTo>
                  <a:lnTo>
                    <a:pt x="45072" y="69850"/>
                  </a:lnTo>
                  <a:lnTo>
                    <a:pt x="44881" y="68580"/>
                  </a:lnTo>
                  <a:lnTo>
                    <a:pt x="43357" y="68580"/>
                  </a:lnTo>
                  <a:lnTo>
                    <a:pt x="42811" y="67310"/>
                  </a:lnTo>
                  <a:lnTo>
                    <a:pt x="44043" y="66040"/>
                  </a:lnTo>
                  <a:lnTo>
                    <a:pt x="44589" y="64770"/>
                  </a:lnTo>
                  <a:lnTo>
                    <a:pt x="45326" y="63500"/>
                  </a:lnTo>
                  <a:close/>
                </a:path>
                <a:path w="106680" h="158750">
                  <a:moveTo>
                    <a:pt x="50876" y="69850"/>
                  </a:moveTo>
                  <a:lnTo>
                    <a:pt x="46507" y="69850"/>
                  </a:lnTo>
                  <a:lnTo>
                    <a:pt x="46354" y="71120"/>
                  </a:lnTo>
                  <a:lnTo>
                    <a:pt x="50876" y="71120"/>
                  </a:lnTo>
                  <a:lnTo>
                    <a:pt x="50876" y="69850"/>
                  </a:lnTo>
                  <a:close/>
                </a:path>
                <a:path w="106680" h="158750">
                  <a:moveTo>
                    <a:pt x="58394" y="68580"/>
                  </a:moveTo>
                  <a:lnTo>
                    <a:pt x="55143" y="68580"/>
                  </a:lnTo>
                  <a:lnTo>
                    <a:pt x="57416" y="71120"/>
                  </a:lnTo>
                  <a:lnTo>
                    <a:pt x="59080" y="71120"/>
                  </a:lnTo>
                  <a:lnTo>
                    <a:pt x="58966" y="69850"/>
                  </a:lnTo>
                  <a:lnTo>
                    <a:pt x="58381" y="69850"/>
                  </a:lnTo>
                  <a:lnTo>
                    <a:pt x="58394" y="68580"/>
                  </a:lnTo>
                  <a:close/>
                </a:path>
                <a:path w="106680" h="158750">
                  <a:moveTo>
                    <a:pt x="60642" y="68580"/>
                  </a:moveTo>
                  <a:lnTo>
                    <a:pt x="59639" y="68580"/>
                  </a:lnTo>
                  <a:lnTo>
                    <a:pt x="60032" y="69850"/>
                  </a:lnTo>
                  <a:lnTo>
                    <a:pt x="60007" y="71120"/>
                  </a:lnTo>
                  <a:lnTo>
                    <a:pt x="61112" y="71120"/>
                  </a:lnTo>
                  <a:lnTo>
                    <a:pt x="61125" y="69850"/>
                  </a:lnTo>
                  <a:lnTo>
                    <a:pt x="60985" y="69850"/>
                  </a:lnTo>
                  <a:lnTo>
                    <a:pt x="60642" y="68580"/>
                  </a:lnTo>
                  <a:close/>
                </a:path>
                <a:path w="106680" h="158750">
                  <a:moveTo>
                    <a:pt x="64198" y="68580"/>
                  </a:moveTo>
                  <a:lnTo>
                    <a:pt x="62509" y="68580"/>
                  </a:lnTo>
                  <a:lnTo>
                    <a:pt x="62458" y="71120"/>
                  </a:lnTo>
                  <a:lnTo>
                    <a:pt x="65862" y="71120"/>
                  </a:lnTo>
                  <a:lnTo>
                    <a:pt x="65963" y="69850"/>
                  </a:lnTo>
                  <a:lnTo>
                    <a:pt x="63880" y="69850"/>
                  </a:lnTo>
                  <a:lnTo>
                    <a:pt x="64198" y="68580"/>
                  </a:lnTo>
                  <a:close/>
                </a:path>
                <a:path w="106680" h="158750">
                  <a:moveTo>
                    <a:pt x="77368" y="69850"/>
                  </a:moveTo>
                  <a:lnTo>
                    <a:pt x="76580" y="69850"/>
                  </a:lnTo>
                  <a:lnTo>
                    <a:pt x="76682" y="71120"/>
                  </a:lnTo>
                  <a:lnTo>
                    <a:pt x="78130" y="71120"/>
                  </a:lnTo>
                  <a:lnTo>
                    <a:pt x="77368" y="69850"/>
                  </a:lnTo>
                  <a:close/>
                </a:path>
                <a:path w="106680" h="158750">
                  <a:moveTo>
                    <a:pt x="79037" y="70912"/>
                  </a:moveTo>
                  <a:lnTo>
                    <a:pt x="78981" y="71120"/>
                  </a:lnTo>
                  <a:lnTo>
                    <a:pt x="79197" y="71120"/>
                  </a:lnTo>
                  <a:lnTo>
                    <a:pt x="79037" y="70912"/>
                  </a:lnTo>
                  <a:close/>
                </a:path>
                <a:path w="106680" h="158750">
                  <a:moveTo>
                    <a:pt x="81635" y="67310"/>
                  </a:moveTo>
                  <a:lnTo>
                    <a:pt x="79120" y="67310"/>
                  </a:lnTo>
                  <a:lnTo>
                    <a:pt x="78155" y="68580"/>
                  </a:lnTo>
                  <a:lnTo>
                    <a:pt x="78219" y="69850"/>
                  </a:lnTo>
                  <a:lnTo>
                    <a:pt x="79037" y="70912"/>
                  </a:lnTo>
                  <a:lnTo>
                    <a:pt x="79324" y="69850"/>
                  </a:lnTo>
                  <a:lnTo>
                    <a:pt x="81292" y="68580"/>
                  </a:lnTo>
                  <a:lnTo>
                    <a:pt x="81572" y="68580"/>
                  </a:lnTo>
                  <a:lnTo>
                    <a:pt x="81635" y="67310"/>
                  </a:lnTo>
                  <a:close/>
                </a:path>
                <a:path w="106680" h="158750">
                  <a:moveTo>
                    <a:pt x="15036" y="66040"/>
                  </a:moveTo>
                  <a:lnTo>
                    <a:pt x="13220" y="66040"/>
                  </a:lnTo>
                  <a:lnTo>
                    <a:pt x="13563" y="67310"/>
                  </a:lnTo>
                  <a:lnTo>
                    <a:pt x="14173" y="69850"/>
                  </a:lnTo>
                  <a:lnTo>
                    <a:pt x="17259" y="69850"/>
                  </a:lnTo>
                  <a:lnTo>
                    <a:pt x="17106" y="68580"/>
                  </a:lnTo>
                  <a:lnTo>
                    <a:pt x="21412" y="68580"/>
                  </a:lnTo>
                  <a:lnTo>
                    <a:pt x="20523" y="67310"/>
                  </a:lnTo>
                  <a:lnTo>
                    <a:pt x="15176" y="67310"/>
                  </a:lnTo>
                  <a:lnTo>
                    <a:pt x="15036" y="66040"/>
                  </a:lnTo>
                  <a:close/>
                </a:path>
                <a:path w="106680" h="158750">
                  <a:moveTo>
                    <a:pt x="21247" y="68580"/>
                  </a:moveTo>
                  <a:lnTo>
                    <a:pt x="17919" y="68580"/>
                  </a:lnTo>
                  <a:lnTo>
                    <a:pt x="18630" y="69850"/>
                  </a:lnTo>
                  <a:lnTo>
                    <a:pt x="19634" y="69850"/>
                  </a:lnTo>
                  <a:lnTo>
                    <a:pt x="21247" y="68580"/>
                  </a:lnTo>
                  <a:close/>
                </a:path>
                <a:path w="106680" h="158750">
                  <a:moveTo>
                    <a:pt x="27965" y="66040"/>
                  </a:moveTo>
                  <a:lnTo>
                    <a:pt x="21208" y="66040"/>
                  </a:lnTo>
                  <a:lnTo>
                    <a:pt x="21805" y="67310"/>
                  </a:lnTo>
                  <a:lnTo>
                    <a:pt x="22593" y="68580"/>
                  </a:lnTo>
                  <a:lnTo>
                    <a:pt x="21983" y="69850"/>
                  </a:lnTo>
                  <a:lnTo>
                    <a:pt x="24904" y="69850"/>
                  </a:lnTo>
                  <a:lnTo>
                    <a:pt x="24815" y="68580"/>
                  </a:lnTo>
                  <a:lnTo>
                    <a:pt x="23825" y="68580"/>
                  </a:lnTo>
                  <a:lnTo>
                    <a:pt x="24053" y="67310"/>
                  </a:lnTo>
                  <a:lnTo>
                    <a:pt x="27965" y="67310"/>
                  </a:lnTo>
                  <a:lnTo>
                    <a:pt x="27965" y="66040"/>
                  </a:lnTo>
                  <a:close/>
                </a:path>
                <a:path w="106680" h="158750">
                  <a:moveTo>
                    <a:pt x="27965" y="67310"/>
                  </a:moveTo>
                  <a:lnTo>
                    <a:pt x="25450" y="67310"/>
                  </a:lnTo>
                  <a:lnTo>
                    <a:pt x="26606" y="69850"/>
                  </a:lnTo>
                  <a:lnTo>
                    <a:pt x="29921" y="69850"/>
                  </a:lnTo>
                  <a:lnTo>
                    <a:pt x="30111" y="68580"/>
                  </a:lnTo>
                  <a:lnTo>
                    <a:pt x="28105" y="68580"/>
                  </a:lnTo>
                  <a:lnTo>
                    <a:pt x="27965" y="67310"/>
                  </a:lnTo>
                  <a:close/>
                </a:path>
                <a:path w="106680" h="158750">
                  <a:moveTo>
                    <a:pt x="32956" y="68580"/>
                  </a:moveTo>
                  <a:lnTo>
                    <a:pt x="31241" y="68580"/>
                  </a:lnTo>
                  <a:lnTo>
                    <a:pt x="31165" y="69850"/>
                  </a:lnTo>
                  <a:lnTo>
                    <a:pt x="33134" y="69850"/>
                  </a:lnTo>
                  <a:lnTo>
                    <a:pt x="32956" y="68580"/>
                  </a:lnTo>
                  <a:close/>
                </a:path>
                <a:path w="106680" h="158750">
                  <a:moveTo>
                    <a:pt x="36614" y="67310"/>
                  </a:moveTo>
                  <a:lnTo>
                    <a:pt x="30924" y="67310"/>
                  </a:lnTo>
                  <a:lnTo>
                    <a:pt x="31114" y="68580"/>
                  </a:lnTo>
                  <a:lnTo>
                    <a:pt x="34683" y="68580"/>
                  </a:lnTo>
                  <a:lnTo>
                    <a:pt x="34747" y="69850"/>
                  </a:lnTo>
                  <a:lnTo>
                    <a:pt x="35686" y="69850"/>
                  </a:lnTo>
                  <a:lnTo>
                    <a:pt x="36106" y="68580"/>
                  </a:lnTo>
                  <a:lnTo>
                    <a:pt x="36614" y="67310"/>
                  </a:lnTo>
                  <a:close/>
                </a:path>
                <a:path w="106680" h="158750">
                  <a:moveTo>
                    <a:pt x="49491" y="66040"/>
                  </a:moveTo>
                  <a:lnTo>
                    <a:pt x="46481" y="66040"/>
                  </a:lnTo>
                  <a:lnTo>
                    <a:pt x="46278" y="67310"/>
                  </a:lnTo>
                  <a:lnTo>
                    <a:pt x="45415" y="67310"/>
                  </a:lnTo>
                  <a:lnTo>
                    <a:pt x="43357" y="68580"/>
                  </a:lnTo>
                  <a:lnTo>
                    <a:pt x="46659" y="68580"/>
                  </a:lnTo>
                  <a:lnTo>
                    <a:pt x="46443" y="69850"/>
                  </a:lnTo>
                  <a:lnTo>
                    <a:pt x="48856" y="69850"/>
                  </a:lnTo>
                  <a:lnTo>
                    <a:pt x="48094" y="68580"/>
                  </a:lnTo>
                  <a:lnTo>
                    <a:pt x="48348" y="67310"/>
                  </a:lnTo>
                  <a:lnTo>
                    <a:pt x="49491" y="66040"/>
                  </a:lnTo>
                  <a:close/>
                </a:path>
                <a:path w="106680" h="158750">
                  <a:moveTo>
                    <a:pt x="50990" y="68580"/>
                  </a:moveTo>
                  <a:lnTo>
                    <a:pt x="49834" y="68580"/>
                  </a:lnTo>
                  <a:lnTo>
                    <a:pt x="49834" y="69850"/>
                  </a:lnTo>
                  <a:lnTo>
                    <a:pt x="50939" y="69850"/>
                  </a:lnTo>
                  <a:lnTo>
                    <a:pt x="50990" y="68580"/>
                  </a:lnTo>
                  <a:close/>
                </a:path>
                <a:path w="106680" h="158750">
                  <a:moveTo>
                    <a:pt x="54216" y="68580"/>
                  </a:moveTo>
                  <a:lnTo>
                    <a:pt x="53987" y="68580"/>
                  </a:lnTo>
                  <a:lnTo>
                    <a:pt x="53822" y="69850"/>
                  </a:lnTo>
                  <a:lnTo>
                    <a:pt x="54165" y="69850"/>
                  </a:lnTo>
                  <a:lnTo>
                    <a:pt x="54216" y="68580"/>
                  </a:lnTo>
                  <a:close/>
                </a:path>
                <a:path w="106680" h="158750">
                  <a:moveTo>
                    <a:pt x="67868" y="68580"/>
                  </a:moveTo>
                  <a:lnTo>
                    <a:pt x="65062" y="68580"/>
                  </a:lnTo>
                  <a:lnTo>
                    <a:pt x="64274" y="69850"/>
                  </a:lnTo>
                  <a:lnTo>
                    <a:pt x="68071" y="69850"/>
                  </a:lnTo>
                  <a:lnTo>
                    <a:pt x="67868" y="68580"/>
                  </a:lnTo>
                  <a:close/>
                </a:path>
                <a:path w="106680" h="158750">
                  <a:moveTo>
                    <a:pt x="70815" y="68580"/>
                  </a:moveTo>
                  <a:lnTo>
                    <a:pt x="68872" y="68580"/>
                  </a:lnTo>
                  <a:lnTo>
                    <a:pt x="68071" y="69850"/>
                  </a:lnTo>
                  <a:lnTo>
                    <a:pt x="70650" y="69850"/>
                  </a:lnTo>
                  <a:lnTo>
                    <a:pt x="70815" y="68580"/>
                  </a:lnTo>
                  <a:close/>
                </a:path>
                <a:path w="106680" h="158750">
                  <a:moveTo>
                    <a:pt x="72656" y="68580"/>
                  </a:moveTo>
                  <a:lnTo>
                    <a:pt x="71754" y="68580"/>
                  </a:lnTo>
                  <a:lnTo>
                    <a:pt x="71754" y="69850"/>
                  </a:lnTo>
                  <a:lnTo>
                    <a:pt x="72910" y="69850"/>
                  </a:lnTo>
                  <a:lnTo>
                    <a:pt x="72656" y="68580"/>
                  </a:lnTo>
                  <a:close/>
                </a:path>
                <a:path w="106680" h="158750">
                  <a:moveTo>
                    <a:pt x="77266" y="68580"/>
                  </a:moveTo>
                  <a:lnTo>
                    <a:pt x="74993" y="68580"/>
                  </a:lnTo>
                  <a:lnTo>
                    <a:pt x="74891" y="69850"/>
                  </a:lnTo>
                  <a:lnTo>
                    <a:pt x="77215" y="69850"/>
                  </a:lnTo>
                  <a:lnTo>
                    <a:pt x="77266" y="68580"/>
                  </a:lnTo>
                  <a:close/>
                </a:path>
                <a:path w="106680" h="158750">
                  <a:moveTo>
                    <a:pt x="88480" y="64770"/>
                  </a:moveTo>
                  <a:lnTo>
                    <a:pt x="85369" y="64770"/>
                  </a:lnTo>
                  <a:lnTo>
                    <a:pt x="85267" y="67310"/>
                  </a:lnTo>
                  <a:lnTo>
                    <a:pt x="82181" y="67310"/>
                  </a:lnTo>
                  <a:lnTo>
                    <a:pt x="82270" y="68580"/>
                  </a:lnTo>
                  <a:lnTo>
                    <a:pt x="82257" y="69850"/>
                  </a:lnTo>
                  <a:lnTo>
                    <a:pt x="87312" y="69850"/>
                  </a:lnTo>
                  <a:lnTo>
                    <a:pt x="86283" y="68580"/>
                  </a:lnTo>
                  <a:lnTo>
                    <a:pt x="86372" y="67310"/>
                  </a:lnTo>
                  <a:lnTo>
                    <a:pt x="86906" y="66040"/>
                  </a:lnTo>
                  <a:lnTo>
                    <a:pt x="87350" y="66040"/>
                  </a:lnTo>
                  <a:lnTo>
                    <a:pt x="88480" y="64770"/>
                  </a:lnTo>
                  <a:close/>
                </a:path>
                <a:path w="106680" h="158750">
                  <a:moveTo>
                    <a:pt x="92341" y="63500"/>
                  </a:moveTo>
                  <a:lnTo>
                    <a:pt x="89115" y="63500"/>
                  </a:lnTo>
                  <a:lnTo>
                    <a:pt x="89801" y="64770"/>
                  </a:lnTo>
                  <a:lnTo>
                    <a:pt x="89687" y="66040"/>
                  </a:lnTo>
                  <a:lnTo>
                    <a:pt x="88671" y="67310"/>
                  </a:lnTo>
                  <a:lnTo>
                    <a:pt x="87172" y="67310"/>
                  </a:lnTo>
                  <a:lnTo>
                    <a:pt x="87134" y="68580"/>
                  </a:lnTo>
                  <a:lnTo>
                    <a:pt x="88150" y="68580"/>
                  </a:lnTo>
                  <a:lnTo>
                    <a:pt x="88328" y="69850"/>
                  </a:lnTo>
                  <a:lnTo>
                    <a:pt x="90703" y="69850"/>
                  </a:lnTo>
                  <a:lnTo>
                    <a:pt x="90093" y="68580"/>
                  </a:lnTo>
                  <a:lnTo>
                    <a:pt x="90233" y="67310"/>
                  </a:lnTo>
                  <a:lnTo>
                    <a:pt x="91389" y="66040"/>
                  </a:lnTo>
                  <a:lnTo>
                    <a:pt x="91909" y="66040"/>
                  </a:lnTo>
                  <a:lnTo>
                    <a:pt x="92341" y="63500"/>
                  </a:lnTo>
                  <a:close/>
                </a:path>
                <a:path w="106680" h="158750">
                  <a:moveTo>
                    <a:pt x="29730" y="67310"/>
                  </a:moveTo>
                  <a:lnTo>
                    <a:pt x="28701" y="67310"/>
                  </a:lnTo>
                  <a:lnTo>
                    <a:pt x="28105" y="68580"/>
                  </a:lnTo>
                  <a:lnTo>
                    <a:pt x="30048" y="68580"/>
                  </a:lnTo>
                  <a:lnTo>
                    <a:pt x="29730" y="67310"/>
                  </a:lnTo>
                  <a:close/>
                </a:path>
                <a:path w="106680" h="158750">
                  <a:moveTo>
                    <a:pt x="40589" y="67310"/>
                  </a:moveTo>
                  <a:lnTo>
                    <a:pt x="37884" y="67310"/>
                  </a:lnTo>
                  <a:lnTo>
                    <a:pt x="38201" y="68580"/>
                  </a:lnTo>
                  <a:lnTo>
                    <a:pt x="39966" y="68580"/>
                  </a:lnTo>
                  <a:lnTo>
                    <a:pt x="40589" y="67310"/>
                  </a:lnTo>
                  <a:close/>
                </a:path>
                <a:path w="106680" h="158750">
                  <a:moveTo>
                    <a:pt x="53847" y="67310"/>
                  </a:moveTo>
                  <a:lnTo>
                    <a:pt x="51015" y="67310"/>
                  </a:lnTo>
                  <a:lnTo>
                    <a:pt x="50076" y="68580"/>
                  </a:lnTo>
                  <a:lnTo>
                    <a:pt x="52895" y="68580"/>
                  </a:lnTo>
                  <a:lnTo>
                    <a:pt x="53847" y="67310"/>
                  </a:lnTo>
                  <a:close/>
                </a:path>
                <a:path w="106680" h="158750">
                  <a:moveTo>
                    <a:pt x="55613" y="67310"/>
                  </a:moveTo>
                  <a:lnTo>
                    <a:pt x="53847" y="67310"/>
                  </a:lnTo>
                  <a:lnTo>
                    <a:pt x="54013" y="68580"/>
                  </a:lnTo>
                  <a:lnTo>
                    <a:pt x="56070" y="68580"/>
                  </a:lnTo>
                  <a:lnTo>
                    <a:pt x="55613" y="67310"/>
                  </a:lnTo>
                  <a:close/>
                </a:path>
                <a:path w="106680" h="158750">
                  <a:moveTo>
                    <a:pt x="58318" y="66040"/>
                  </a:moveTo>
                  <a:lnTo>
                    <a:pt x="57581" y="66040"/>
                  </a:lnTo>
                  <a:lnTo>
                    <a:pt x="57772" y="67310"/>
                  </a:lnTo>
                  <a:lnTo>
                    <a:pt x="57200" y="68580"/>
                  </a:lnTo>
                  <a:lnTo>
                    <a:pt x="63639" y="68580"/>
                  </a:lnTo>
                  <a:lnTo>
                    <a:pt x="62547" y="67310"/>
                  </a:lnTo>
                  <a:lnTo>
                    <a:pt x="58254" y="67310"/>
                  </a:lnTo>
                  <a:lnTo>
                    <a:pt x="58318" y="66040"/>
                  </a:lnTo>
                  <a:close/>
                </a:path>
                <a:path w="106680" h="158750">
                  <a:moveTo>
                    <a:pt x="60832" y="58420"/>
                  </a:moveTo>
                  <a:lnTo>
                    <a:pt x="58661" y="58420"/>
                  </a:lnTo>
                  <a:lnTo>
                    <a:pt x="59397" y="59690"/>
                  </a:lnTo>
                  <a:lnTo>
                    <a:pt x="60528" y="59690"/>
                  </a:lnTo>
                  <a:lnTo>
                    <a:pt x="60642" y="60960"/>
                  </a:lnTo>
                  <a:lnTo>
                    <a:pt x="60032" y="62230"/>
                  </a:lnTo>
                  <a:lnTo>
                    <a:pt x="57264" y="62230"/>
                  </a:lnTo>
                  <a:lnTo>
                    <a:pt x="57797" y="63500"/>
                  </a:lnTo>
                  <a:lnTo>
                    <a:pt x="61671" y="63500"/>
                  </a:lnTo>
                  <a:lnTo>
                    <a:pt x="62458" y="64770"/>
                  </a:lnTo>
                  <a:lnTo>
                    <a:pt x="63131" y="66040"/>
                  </a:lnTo>
                  <a:lnTo>
                    <a:pt x="63512" y="67310"/>
                  </a:lnTo>
                  <a:lnTo>
                    <a:pt x="64198" y="67310"/>
                  </a:lnTo>
                  <a:lnTo>
                    <a:pt x="65087" y="68580"/>
                  </a:lnTo>
                  <a:lnTo>
                    <a:pt x="66420" y="68580"/>
                  </a:lnTo>
                  <a:lnTo>
                    <a:pt x="66027" y="67310"/>
                  </a:lnTo>
                  <a:lnTo>
                    <a:pt x="66420" y="66040"/>
                  </a:lnTo>
                  <a:lnTo>
                    <a:pt x="63512" y="66040"/>
                  </a:lnTo>
                  <a:lnTo>
                    <a:pt x="64007" y="64770"/>
                  </a:lnTo>
                  <a:lnTo>
                    <a:pt x="62979" y="63500"/>
                  </a:lnTo>
                  <a:lnTo>
                    <a:pt x="61328" y="62230"/>
                  </a:lnTo>
                  <a:lnTo>
                    <a:pt x="61353" y="60960"/>
                  </a:lnTo>
                  <a:lnTo>
                    <a:pt x="61226" y="59690"/>
                  </a:lnTo>
                  <a:lnTo>
                    <a:pt x="60832" y="58420"/>
                  </a:lnTo>
                  <a:close/>
                </a:path>
                <a:path w="106680" h="158750">
                  <a:moveTo>
                    <a:pt x="74701" y="66040"/>
                  </a:moveTo>
                  <a:lnTo>
                    <a:pt x="67944" y="66040"/>
                  </a:lnTo>
                  <a:lnTo>
                    <a:pt x="68605" y="67310"/>
                  </a:lnTo>
                  <a:lnTo>
                    <a:pt x="69380" y="68580"/>
                  </a:lnTo>
                  <a:lnTo>
                    <a:pt x="69888" y="68580"/>
                  </a:lnTo>
                  <a:lnTo>
                    <a:pt x="69837" y="67310"/>
                  </a:lnTo>
                  <a:lnTo>
                    <a:pt x="75222" y="67310"/>
                  </a:lnTo>
                  <a:lnTo>
                    <a:pt x="74701" y="66040"/>
                  </a:lnTo>
                  <a:close/>
                </a:path>
                <a:path w="106680" h="158750">
                  <a:moveTo>
                    <a:pt x="73304" y="67310"/>
                  </a:moveTo>
                  <a:lnTo>
                    <a:pt x="70548" y="67310"/>
                  </a:lnTo>
                  <a:lnTo>
                    <a:pt x="71500" y="68580"/>
                  </a:lnTo>
                  <a:lnTo>
                    <a:pt x="72745" y="68580"/>
                  </a:lnTo>
                  <a:lnTo>
                    <a:pt x="73304" y="67310"/>
                  </a:lnTo>
                  <a:close/>
                </a:path>
                <a:path w="106680" h="158750">
                  <a:moveTo>
                    <a:pt x="75399" y="67310"/>
                  </a:moveTo>
                  <a:lnTo>
                    <a:pt x="74650" y="67310"/>
                  </a:lnTo>
                  <a:lnTo>
                    <a:pt x="74815" y="68580"/>
                  </a:lnTo>
                  <a:lnTo>
                    <a:pt x="75730" y="68580"/>
                  </a:lnTo>
                  <a:lnTo>
                    <a:pt x="75399" y="67310"/>
                  </a:lnTo>
                  <a:close/>
                </a:path>
                <a:path w="106680" h="158750">
                  <a:moveTo>
                    <a:pt x="78549" y="64770"/>
                  </a:moveTo>
                  <a:lnTo>
                    <a:pt x="76657" y="64770"/>
                  </a:lnTo>
                  <a:lnTo>
                    <a:pt x="75691" y="66040"/>
                  </a:lnTo>
                  <a:lnTo>
                    <a:pt x="75526" y="66040"/>
                  </a:lnTo>
                  <a:lnTo>
                    <a:pt x="76009" y="67310"/>
                  </a:lnTo>
                  <a:lnTo>
                    <a:pt x="76238" y="68580"/>
                  </a:lnTo>
                  <a:lnTo>
                    <a:pt x="77190" y="68580"/>
                  </a:lnTo>
                  <a:lnTo>
                    <a:pt x="77165" y="67310"/>
                  </a:lnTo>
                  <a:lnTo>
                    <a:pt x="77736" y="66040"/>
                  </a:lnTo>
                  <a:lnTo>
                    <a:pt x="78549" y="64770"/>
                  </a:lnTo>
                  <a:close/>
                </a:path>
                <a:path w="106680" h="158750">
                  <a:moveTo>
                    <a:pt x="18694" y="64770"/>
                  </a:moveTo>
                  <a:lnTo>
                    <a:pt x="17094" y="64770"/>
                  </a:lnTo>
                  <a:lnTo>
                    <a:pt x="17094" y="66040"/>
                  </a:lnTo>
                  <a:lnTo>
                    <a:pt x="16014" y="67310"/>
                  </a:lnTo>
                  <a:lnTo>
                    <a:pt x="19303" y="67310"/>
                  </a:lnTo>
                  <a:lnTo>
                    <a:pt x="18897" y="66040"/>
                  </a:lnTo>
                  <a:lnTo>
                    <a:pt x="18694" y="64770"/>
                  </a:lnTo>
                  <a:close/>
                </a:path>
                <a:path w="106680" h="158750">
                  <a:moveTo>
                    <a:pt x="29590" y="64770"/>
                  </a:moveTo>
                  <a:lnTo>
                    <a:pt x="29235" y="64770"/>
                  </a:lnTo>
                  <a:lnTo>
                    <a:pt x="29146" y="66040"/>
                  </a:lnTo>
                  <a:lnTo>
                    <a:pt x="29336" y="67310"/>
                  </a:lnTo>
                  <a:lnTo>
                    <a:pt x="29540" y="67310"/>
                  </a:lnTo>
                  <a:lnTo>
                    <a:pt x="29756" y="66040"/>
                  </a:lnTo>
                  <a:lnTo>
                    <a:pt x="30111" y="66040"/>
                  </a:lnTo>
                  <a:lnTo>
                    <a:pt x="29590" y="64770"/>
                  </a:lnTo>
                  <a:close/>
                </a:path>
                <a:path w="106680" h="158750">
                  <a:moveTo>
                    <a:pt x="39585" y="62230"/>
                  </a:moveTo>
                  <a:lnTo>
                    <a:pt x="37210" y="62230"/>
                  </a:lnTo>
                  <a:lnTo>
                    <a:pt x="37604" y="63500"/>
                  </a:lnTo>
                  <a:lnTo>
                    <a:pt x="37007" y="64770"/>
                  </a:lnTo>
                  <a:lnTo>
                    <a:pt x="35623" y="66040"/>
                  </a:lnTo>
                  <a:lnTo>
                    <a:pt x="30060" y="66040"/>
                  </a:lnTo>
                  <a:lnTo>
                    <a:pt x="30162" y="67310"/>
                  </a:lnTo>
                  <a:lnTo>
                    <a:pt x="38811" y="67310"/>
                  </a:lnTo>
                  <a:lnTo>
                    <a:pt x="38798" y="63500"/>
                  </a:lnTo>
                  <a:lnTo>
                    <a:pt x="39585" y="62230"/>
                  </a:lnTo>
                  <a:close/>
                </a:path>
                <a:path w="106680" h="158750">
                  <a:moveTo>
                    <a:pt x="54038" y="66040"/>
                  </a:moveTo>
                  <a:lnTo>
                    <a:pt x="52628" y="66040"/>
                  </a:lnTo>
                  <a:lnTo>
                    <a:pt x="51663" y="67310"/>
                  </a:lnTo>
                  <a:lnTo>
                    <a:pt x="54597" y="67310"/>
                  </a:lnTo>
                  <a:lnTo>
                    <a:pt x="54038" y="66040"/>
                  </a:lnTo>
                  <a:close/>
                </a:path>
                <a:path w="106680" h="158750">
                  <a:moveTo>
                    <a:pt x="61048" y="63500"/>
                  </a:moveTo>
                  <a:lnTo>
                    <a:pt x="59918" y="63500"/>
                  </a:lnTo>
                  <a:lnTo>
                    <a:pt x="60096" y="64770"/>
                  </a:lnTo>
                  <a:lnTo>
                    <a:pt x="60236" y="66040"/>
                  </a:lnTo>
                  <a:lnTo>
                    <a:pt x="59651" y="66040"/>
                  </a:lnTo>
                  <a:lnTo>
                    <a:pt x="58318" y="67310"/>
                  </a:lnTo>
                  <a:lnTo>
                    <a:pt x="61264" y="67310"/>
                  </a:lnTo>
                  <a:lnTo>
                    <a:pt x="60985" y="66040"/>
                  </a:lnTo>
                  <a:lnTo>
                    <a:pt x="60998" y="64770"/>
                  </a:lnTo>
                  <a:lnTo>
                    <a:pt x="61048" y="63500"/>
                  </a:lnTo>
                  <a:close/>
                </a:path>
                <a:path w="106680" h="158750">
                  <a:moveTo>
                    <a:pt x="86004" y="60960"/>
                  </a:moveTo>
                  <a:lnTo>
                    <a:pt x="83654" y="60960"/>
                  </a:lnTo>
                  <a:lnTo>
                    <a:pt x="81953" y="62230"/>
                  </a:lnTo>
                  <a:lnTo>
                    <a:pt x="81978" y="63500"/>
                  </a:lnTo>
                  <a:lnTo>
                    <a:pt x="82130" y="64770"/>
                  </a:lnTo>
                  <a:lnTo>
                    <a:pt x="82295" y="64770"/>
                  </a:lnTo>
                  <a:lnTo>
                    <a:pt x="82473" y="66040"/>
                  </a:lnTo>
                  <a:lnTo>
                    <a:pt x="80136" y="66040"/>
                  </a:lnTo>
                  <a:lnTo>
                    <a:pt x="79578" y="67310"/>
                  </a:lnTo>
                  <a:lnTo>
                    <a:pt x="85191" y="67310"/>
                  </a:lnTo>
                  <a:lnTo>
                    <a:pt x="84023" y="66040"/>
                  </a:lnTo>
                  <a:lnTo>
                    <a:pt x="83832" y="64770"/>
                  </a:lnTo>
                  <a:lnTo>
                    <a:pt x="84696" y="63500"/>
                  </a:lnTo>
                  <a:lnTo>
                    <a:pt x="85051" y="62230"/>
                  </a:lnTo>
                  <a:lnTo>
                    <a:pt x="86004" y="60960"/>
                  </a:lnTo>
                  <a:close/>
                </a:path>
                <a:path w="106680" h="158750">
                  <a:moveTo>
                    <a:pt x="15798" y="64770"/>
                  </a:moveTo>
                  <a:lnTo>
                    <a:pt x="13588" y="64770"/>
                  </a:lnTo>
                  <a:lnTo>
                    <a:pt x="13334" y="66040"/>
                  </a:lnTo>
                  <a:lnTo>
                    <a:pt x="15697" y="66040"/>
                  </a:lnTo>
                  <a:lnTo>
                    <a:pt x="15798" y="64770"/>
                  </a:lnTo>
                  <a:close/>
                </a:path>
                <a:path w="106680" h="158750">
                  <a:moveTo>
                    <a:pt x="23139" y="64770"/>
                  </a:moveTo>
                  <a:lnTo>
                    <a:pt x="19888" y="64770"/>
                  </a:lnTo>
                  <a:lnTo>
                    <a:pt x="19977" y="66040"/>
                  </a:lnTo>
                  <a:lnTo>
                    <a:pt x="22923" y="66040"/>
                  </a:lnTo>
                  <a:lnTo>
                    <a:pt x="23139" y="64770"/>
                  </a:lnTo>
                  <a:close/>
                </a:path>
                <a:path w="106680" h="158750">
                  <a:moveTo>
                    <a:pt x="29298" y="63500"/>
                  </a:moveTo>
                  <a:lnTo>
                    <a:pt x="24904" y="63500"/>
                  </a:lnTo>
                  <a:lnTo>
                    <a:pt x="24764" y="64770"/>
                  </a:lnTo>
                  <a:lnTo>
                    <a:pt x="24434" y="66040"/>
                  </a:lnTo>
                  <a:lnTo>
                    <a:pt x="26479" y="66040"/>
                  </a:lnTo>
                  <a:lnTo>
                    <a:pt x="26073" y="64770"/>
                  </a:lnTo>
                  <a:lnTo>
                    <a:pt x="28651" y="64770"/>
                  </a:lnTo>
                  <a:lnTo>
                    <a:pt x="29298" y="63500"/>
                  </a:lnTo>
                  <a:close/>
                </a:path>
                <a:path w="106680" h="158750">
                  <a:moveTo>
                    <a:pt x="31927" y="64770"/>
                  </a:moveTo>
                  <a:lnTo>
                    <a:pt x="30911" y="64770"/>
                  </a:lnTo>
                  <a:lnTo>
                    <a:pt x="30733" y="66040"/>
                  </a:lnTo>
                  <a:lnTo>
                    <a:pt x="32410" y="66040"/>
                  </a:lnTo>
                  <a:lnTo>
                    <a:pt x="31927" y="64770"/>
                  </a:lnTo>
                  <a:close/>
                </a:path>
                <a:path w="106680" h="158750">
                  <a:moveTo>
                    <a:pt x="34886" y="64770"/>
                  </a:moveTo>
                  <a:lnTo>
                    <a:pt x="33032" y="64770"/>
                  </a:lnTo>
                  <a:lnTo>
                    <a:pt x="32715" y="66040"/>
                  </a:lnTo>
                  <a:lnTo>
                    <a:pt x="34861" y="66040"/>
                  </a:lnTo>
                  <a:lnTo>
                    <a:pt x="34886" y="64770"/>
                  </a:lnTo>
                  <a:close/>
                </a:path>
                <a:path w="106680" h="158750">
                  <a:moveTo>
                    <a:pt x="48463" y="59690"/>
                  </a:moveTo>
                  <a:lnTo>
                    <a:pt x="46431" y="59690"/>
                  </a:lnTo>
                  <a:lnTo>
                    <a:pt x="46189" y="60960"/>
                  </a:lnTo>
                  <a:lnTo>
                    <a:pt x="44983" y="60960"/>
                  </a:lnTo>
                  <a:lnTo>
                    <a:pt x="43903" y="62230"/>
                  </a:lnTo>
                  <a:lnTo>
                    <a:pt x="44132" y="63500"/>
                  </a:lnTo>
                  <a:lnTo>
                    <a:pt x="46177" y="63500"/>
                  </a:lnTo>
                  <a:lnTo>
                    <a:pt x="46570" y="64770"/>
                  </a:lnTo>
                  <a:lnTo>
                    <a:pt x="46596" y="66040"/>
                  </a:lnTo>
                  <a:lnTo>
                    <a:pt x="50876" y="66040"/>
                  </a:lnTo>
                  <a:lnTo>
                    <a:pt x="50876" y="64770"/>
                  </a:lnTo>
                  <a:lnTo>
                    <a:pt x="47764" y="64770"/>
                  </a:lnTo>
                  <a:lnTo>
                    <a:pt x="47751" y="63500"/>
                  </a:lnTo>
                  <a:lnTo>
                    <a:pt x="48005" y="62230"/>
                  </a:lnTo>
                  <a:lnTo>
                    <a:pt x="48209" y="60960"/>
                  </a:lnTo>
                  <a:lnTo>
                    <a:pt x="48463" y="59690"/>
                  </a:lnTo>
                  <a:close/>
                </a:path>
                <a:path w="106680" h="158750">
                  <a:moveTo>
                    <a:pt x="54089" y="64770"/>
                  </a:moveTo>
                  <a:lnTo>
                    <a:pt x="52781" y="64770"/>
                  </a:lnTo>
                  <a:lnTo>
                    <a:pt x="52844" y="66040"/>
                  </a:lnTo>
                  <a:lnTo>
                    <a:pt x="53924" y="66040"/>
                  </a:lnTo>
                  <a:lnTo>
                    <a:pt x="54089" y="64770"/>
                  </a:lnTo>
                  <a:close/>
                </a:path>
                <a:path w="106680" h="158750">
                  <a:moveTo>
                    <a:pt x="57238" y="63500"/>
                  </a:moveTo>
                  <a:lnTo>
                    <a:pt x="53314" y="63500"/>
                  </a:lnTo>
                  <a:lnTo>
                    <a:pt x="56591" y="66040"/>
                  </a:lnTo>
                  <a:lnTo>
                    <a:pt x="58826" y="66040"/>
                  </a:lnTo>
                  <a:lnTo>
                    <a:pt x="58432" y="64770"/>
                  </a:lnTo>
                  <a:lnTo>
                    <a:pt x="57238" y="63500"/>
                  </a:lnTo>
                  <a:close/>
                </a:path>
                <a:path w="106680" h="158750">
                  <a:moveTo>
                    <a:pt x="66306" y="62230"/>
                  </a:moveTo>
                  <a:lnTo>
                    <a:pt x="65722" y="62230"/>
                  </a:lnTo>
                  <a:lnTo>
                    <a:pt x="65989" y="63500"/>
                  </a:lnTo>
                  <a:lnTo>
                    <a:pt x="65976" y="64770"/>
                  </a:lnTo>
                  <a:lnTo>
                    <a:pt x="65100" y="66040"/>
                  </a:lnTo>
                  <a:lnTo>
                    <a:pt x="68668" y="66040"/>
                  </a:lnTo>
                  <a:lnTo>
                    <a:pt x="68249" y="63500"/>
                  </a:lnTo>
                  <a:lnTo>
                    <a:pt x="67525" y="63500"/>
                  </a:lnTo>
                  <a:lnTo>
                    <a:pt x="66306" y="62230"/>
                  </a:lnTo>
                  <a:close/>
                </a:path>
                <a:path w="106680" h="158750">
                  <a:moveTo>
                    <a:pt x="72605" y="62230"/>
                  </a:moveTo>
                  <a:lnTo>
                    <a:pt x="68211" y="62230"/>
                  </a:lnTo>
                  <a:lnTo>
                    <a:pt x="69659" y="63500"/>
                  </a:lnTo>
                  <a:lnTo>
                    <a:pt x="69659" y="64770"/>
                  </a:lnTo>
                  <a:lnTo>
                    <a:pt x="68808" y="66040"/>
                  </a:lnTo>
                  <a:lnTo>
                    <a:pt x="70853" y="66040"/>
                  </a:lnTo>
                  <a:lnTo>
                    <a:pt x="70954" y="64770"/>
                  </a:lnTo>
                  <a:lnTo>
                    <a:pt x="70726" y="63500"/>
                  </a:lnTo>
                  <a:lnTo>
                    <a:pt x="72574" y="63500"/>
                  </a:lnTo>
                  <a:lnTo>
                    <a:pt x="72605" y="62230"/>
                  </a:lnTo>
                  <a:close/>
                </a:path>
                <a:path w="106680" h="158750">
                  <a:moveTo>
                    <a:pt x="76403" y="60960"/>
                  </a:moveTo>
                  <a:lnTo>
                    <a:pt x="75971" y="60960"/>
                  </a:lnTo>
                  <a:lnTo>
                    <a:pt x="75831" y="62230"/>
                  </a:lnTo>
                  <a:lnTo>
                    <a:pt x="73596" y="62230"/>
                  </a:lnTo>
                  <a:lnTo>
                    <a:pt x="73063" y="64770"/>
                  </a:lnTo>
                  <a:lnTo>
                    <a:pt x="71958" y="64770"/>
                  </a:lnTo>
                  <a:lnTo>
                    <a:pt x="71958" y="66040"/>
                  </a:lnTo>
                  <a:lnTo>
                    <a:pt x="74675" y="66040"/>
                  </a:lnTo>
                  <a:lnTo>
                    <a:pt x="75120" y="63500"/>
                  </a:lnTo>
                  <a:lnTo>
                    <a:pt x="75450" y="63500"/>
                  </a:lnTo>
                  <a:lnTo>
                    <a:pt x="76238" y="62230"/>
                  </a:lnTo>
                  <a:lnTo>
                    <a:pt x="76403" y="60960"/>
                  </a:lnTo>
                  <a:close/>
                </a:path>
                <a:path w="106680" h="158750">
                  <a:moveTo>
                    <a:pt x="81864" y="64770"/>
                  </a:moveTo>
                  <a:lnTo>
                    <a:pt x="79590" y="64770"/>
                  </a:lnTo>
                  <a:lnTo>
                    <a:pt x="80098" y="66040"/>
                  </a:lnTo>
                  <a:lnTo>
                    <a:pt x="82105" y="66040"/>
                  </a:lnTo>
                  <a:lnTo>
                    <a:pt x="81864" y="64770"/>
                  </a:lnTo>
                  <a:close/>
                </a:path>
                <a:path w="106680" h="158750">
                  <a:moveTo>
                    <a:pt x="13830" y="60960"/>
                  </a:moveTo>
                  <a:lnTo>
                    <a:pt x="11722" y="60960"/>
                  </a:lnTo>
                  <a:lnTo>
                    <a:pt x="11950" y="63500"/>
                  </a:lnTo>
                  <a:lnTo>
                    <a:pt x="12407" y="63500"/>
                  </a:lnTo>
                  <a:lnTo>
                    <a:pt x="13563" y="64770"/>
                  </a:lnTo>
                  <a:lnTo>
                    <a:pt x="15062" y="64770"/>
                  </a:lnTo>
                  <a:lnTo>
                    <a:pt x="14681" y="63500"/>
                  </a:lnTo>
                  <a:lnTo>
                    <a:pt x="13919" y="62230"/>
                  </a:lnTo>
                  <a:lnTo>
                    <a:pt x="13830" y="60960"/>
                  </a:lnTo>
                  <a:close/>
                </a:path>
                <a:path w="106680" h="158750">
                  <a:moveTo>
                    <a:pt x="16128" y="54610"/>
                  </a:moveTo>
                  <a:lnTo>
                    <a:pt x="12738" y="54610"/>
                  </a:lnTo>
                  <a:lnTo>
                    <a:pt x="12077" y="55880"/>
                  </a:lnTo>
                  <a:lnTo>
                    <a:pt x="12014" y="59690"/>
                  </a:lnTo>
                  <a:lnTo>
                    <a:pt x="12255" y="59690"/>
                  </a:lnTo>
                  <a:lnTo>
                    <a:pt x="11823" y="60960"/>
                  </a:lnTo>
                  <a:lnTo>
                    <a:pt x="14490" y="60960"/>
                  </a:lnTo>
                  <a:lnTo>
                    <a:pt x="15100" y="62230"/>
                  </a:lnTo>
                  <a:lnTo>
                    <a:pt x="15608" y="63500"/>
                  </a:lnTo>
                  <a:lnTo>
                    <a:pt x="16751" y="64770"/>
                  </a:lnTo>
                  <a:lnTo>
                    <a:pt x="18668" y="64770"/>
                  </a:lnTo>
                  <a:lnTo>
                    <a:pt x="18808" y="63500"/>
                  </a:lnTo>
                  <a:lnTo>
                    <a:pt x="15925" y="63500"/>
                  </a:lnTo>
                  <a:lnTo>
                    <a:pt x="15938" y="62230"/>
                  </a:lnTo>
                  <a:lnTo>
                    <a:pt x="16687" y="62230"/>
                  </a:lnTo>
                  <a:lnTo>
                    <a:pt x="16713" y="60960"/>
                  </a:lnTo>
                  <a:lnTo>
                    <a:pt x="15582" y="59690"/>
                  </a:lnTo>
                  <a:lnTo>
                    <a:pt x="13601" y="58420"/>
                  </a:lnTo>
                  <a:lnTo>
                    <a:pt x="13792" y="58420"/>
                  </a:lnTo>
                  <a:lnTo>
                    <a:pt x="14401" y="57150"/>
                  </a:lnTo>
                  <a:lnTo>
                    <a:pt x="16954" y="57150"/>
                  </a:lnTo>
                  <a:lnTo>
                    <a:pt x="16751" y="55880"/>
                  </a:lnTo>
                  <a:lnTo>
                    <a:pt x="16522" y="55880"/>
                  </a:lnTo>
                  <a:lnTo>
                    <a:pt x="16128" y="54610"/>
                  </a:lnTo>
                  <a:close/>
                </a:path>
                <a:path w="106680" h="158750">
                  <a:moveTo>
                    <a:pt x="23088" y="63500"/>
                  </a:moveTo>
                  <a:lnTo>
                    <a:pt x="19875" y="63500"/>
                  </a:lnTo>
                  <a:lnTo>
                    <a:pt x="20078" y="64770"/>
                  </a:lnTo>
                  <a:lnTo>
                    <a:pt x="23367" y="64770"/>
                  </a:lnTo>
                  <a:lnTo>
                    <a:pt x="23088" y="63500"/>
                  </a:lnTo>
                  <a:close/>
                </a:path>
                <a:path w="106680" h="158750">
                  <a:moveTo>
                    <a:pt x="31940" y="63500"/>
                  </a:moveTo>
                  <a:lnTo>
                    <a:pt x="30784" y="63500"/>
                  </a:lnTo>
                  <a:lnTo>
                    <a:pt x="31051" y="64770"/>
                  </a:lnTo>
                  <a:lnTo>
                    <a:pt x="31699" y="64770"/>
                  </a:lnTo>
                  <a:lnTo>
                    <a:pt x="31940" y="63500"/>
                  </a:lnTo>
                  <a:close/>
                </a:path>
                <a:path w="106680" h="158750">
                  <a:moveTo>
                    <a:pt x="34912" y="63500"/>
                  </a:moveTo>
                  <a:lnTo>
                    <a:pt x="33261" y="63500"/>
                  </a:lnTo>
                  <a:lnTo>
                    <a:pt x="33223" y="64770"/>
                  </a:lnTo>
                  <a:lnTo>
                    <a:pt x="34874" y="64770"/>
                  </a:lnTo>
                  <a:lnTo>
                    <a:pt x="34912" y="63500"/>
                  </a:lnTo>
                  <a:close/>
                </a:path>
                <a:path w="106680" h="158750">
                  <a:moveTo>
                    <a:pt x="42024" y="62230"/>
                  </a:moveTo>
                  <a:lnTo>
                    <a:pt x="40944" y="62230"/>
                  </a:lnTo>
                  <a:lnTo>
                    <a:pt x="40970" y="64770"/>
                  </a:lnTo>
                  <a:lnTo>
                    <a:pt x="43700" y="64770"/>
                  </a:lnTo>
                  <a:lnTo>
                    <a:pt x="43522" y="63500"/>
                  </a:lnTo>
                  <a:lnTo>
                    <a:pt x="42964" y="63500"/>
                  </a:lnTo>
                  <a:lnTo>
                    <a:pt x="42024" y="62230"/>
                  </a:lnTo>
                  <a:close/>
                </a:path>
                <a:path w="106680" h="158750">
                  <a:moveTo>
                    <a:pt x="53657" y="60960"/>
                  </a:moveTo>
                  <a:lnTo>
                    <a:pt x="51117" y="60960"/>
                  </a:lnTo>
                  <a:lnTo>
                    <a:pt x="49910" y="62230"/>
                  </a:lnTo>
                  <a:lnTo>
                    <a:pt x="49580" y="63500"/>
                  </a:lnTo>
                  <a:lnTo>
                    <a:pt x="49656" y="64770"/>
                  </a:lnTo>
                  <a:lnTo>
                    <a:pt x="51168" y="64770"/>
                  </a:lnTo>
                  <a:lnTo>
                    <a:pt x="51917" y="63500"/>
                  </a:lnTo>
                  <a:lnTo>
                    <a:pt x="54749" y="63500"/>
                  </a:lnTo>
                  <a:lnTo>
                    <a:pt x="54152" y="62230"/>
                  </a:lnTo>
                  <a:lnTo>
                    <a:pt x="53657" y="60960"/>
                  </a:lnTo>
                  <a:close/>
                </a:path>
                <a:path w="106680" h="158750">
                  <a:moveTo>
                    <a:pt x="53149" y="63500"/>
                  </a:moveTo>
                  <a:lnTo>
                    <a:pt x="52273" y="63500"/>
                  </a:lnTo>
                  <a:lnTo>
                    <a:pt x="52654" y="64770"/>
                  </a:lnTo>
                  <a:lnTo>
                    <a:pt x="53225" y="64770"/>
                  </a:lnTo>
                  <a:lnTo>
                    <a:pt x="53149" y="63500"/>
                  </a:lnTo>
                  <a:close/>
                </a:path>
                <a:path w="106680" h="158750">
                  <a:moveTo>
                    <a:pt x="72574" y="63500"/>
                  </a:moveTo>
                  <a:lnTo>
                    <a:pt x="71831" y="63500"/>
                  </a:lnTo>
                  <a:lnTo>
                    <a:pt x="72059" y="64770"/>
                  </a:lnTo>
                  <a:lnTo>
                    <a:pt x="72542" y="64770"/>
                  </a:lnTo>
                  <a:lnTo>
                    <a:pt x="72574" y="63500"/>
                  </a:lnTo>
                  <a:close/>
                </a:path>
                <a:path w="106680" h="158750">
                  <a:moveTo>
                    <a:pt x="78574" y="60960"/>
                  </a:moveTo>
                  <a:lnTo>
                    <a:pt x="77495" y="60960"/>
                  </a:lnTo>
                  <a:lnTo>
                    <a:pt x="78397" y="62230"/>
                  </a:lnTo>
                  <a:lnTo>
                    <a:pt x="78270" y="63500"/>
                  </a:lnTo>
                  <a:lnTo>
                    <a:pt x="77558" y="64770"/>
                  </a:lnTo>
                  <a:lnTo>
                    <a:pt x="81686" y="64770"/>
                  </a:lnTo>
                  <a:lnTo>
                    <a:pt x="81597" y="63500"/>
                  </a:lnTo>
                  <a:lnTo>
                    <a:pt x="81445" y="63500"/>
                  </a:lnTo>
                  <a:lnTo>
                    <a:pt x="80657" y="62230"/>
                  </a:lnTo>
                  <a:lnTo>
                    <a:pt x="79095" y="62230"/>
                  </a:lnTo>
                  <a:lnTo>
                    <a:pt x="78574" y="60960"/>
                  </a:lnTo>
                  <a:close/>
                </a:path>
                <a:path w="106680" h="158750">
                  <a:moveTo>
                    <a:pt x="88455" y="63500"/>
                  </a:moveTo>
                  <a:lnTo>
                    <a:pt x="86372" y="63500"/>
                  </a:lnTo>
                  <a:lnTo>
                    <a:pt x="85585" y="64770"/>
                  </a:lnTo>
                  <a:lnTo>
                    <a:pt x="88772" y="64770"/>
                  </a:lnTo>
                  <a:lnTo>
                    <a:pt x="88455" y="63500"/>
                  </a:lnTo>
                  <a:close/>
                </a:path>
                <a:path w="106680" h="158750">
                  <a:moveTo>
                    <a:pt x="21793" y="62230"/>
                  </a:moveTo>
                  <a:lnTo>
                    <a:pt x="16738" y="62230"/>
                  </a:lnTo>
                  <a:lnTo>
                    <a:pt x="16281" y="63500"/>
                  </a:lnTo>
                  <a:lnTo>
                    <a:pt x="22402" y="63500"/>
                  </a:lnTo>
                  <a:lnTo>
                    <a:pt x="21793" y="62230"/>
                  </a:lnTo>
                  <a:close/>
                </a:path>
                <a:path w="106680" h="158750">
                  <a:moveTo>
                    <a:pt x="25272" y="62230"/>
                  </a:moveTo>
                  <a:lnTo>
                    <a:pt x="23698" y="62230"/>
                  </a:lnTo>
                  <a:lnTo>
                    <a:pt x="24599" y="63500"/>
                  </a:lnTo>
                  <a:lnTo>
                    <a:pt x="25907" y="63500"/>
                  </a:lnTo>
                  <a:lnTo>
                    <a:pt x="25272" y="62230"/>
                  </a:lnTo>
                  <a:close/>
                </a:path>
                <a:path w="106680" h="158750">
                  <a:moveTo>
                    <a:pt x="34378" y="59690"/>
                  </a:moveTo>
                  <a:lnTo>
                    <a:pt x="32816" y="59690"/>
                  </a:lnTo>
                  <a:lnTo>
                    <a:pt x="33413" y="60960"/>
                  </a:lnTo>
                  <a:lnTo>
                    <a:pt x="29146" y="60960"/>
                  </a:lnTo>
                  <a:lnTo>
                    <a:pt x="28727" y="62230"/>
                  </a:lnTo>
                  <a:lnTo>
                    <a:pt x="28028" y="63500"/>
                  </a:lnTo>
                  <a:lnTo>
                    <a:pt x="35572" y="63500"/>
                  </a:lnTo>
                  <a:lnTo>
                    <a:pt x="36829" y="62230"/>
                  </a:lnTo>
                  <a:lnTo>
                    <a:pt x="34340" y="62230"/>
                  </a:lnTo>
                  <a:lnTo>
                    <a:pt x="34112" y="60960"/>
                  </a:lnTo>
                  <a:lnTo>
                    <a:pt x="34378" y="59690"/>
                  </a:lnTo>
                  <a:close/>
                </a:path>
                <a:path w="106680" h="158750">
                  <a:moveTo>
                    <a:pt x="88772" y="60960"/>
                  </a:moveTo>
                  <a:lnTo>
                    <a:pt x="86131" y="60960"/>
                  </a:lnTo>
                  <a:lnTo>
                    <a:pt x="86867" y="62230"/>
                  </a:lnTo>
                  <a:lnTo>
                    <a:pt x="86867" y="63500"/>
                  </a:lnTo>
                  <a:lnTo>
                    <a:pt x="91795" y="63500"/>
                  </a:lnTo>
                  <a:lnTo>
                    <a:pt x="91909" y="62230"/>
                  </a:lnTo>
                  <a:lnTo>
                    <a:pt x="88722" y="62230"/>
                  </a:lnTo>
                  <a:lnTo>
                    <a:pt x="88772" y="60960"/>
                  </a:lnTo>
                  <a:close/>
                </a:path>
                <a:path w="106680" h="158750">
                  <a:moveTo>
                    <a:pt x="19557" y="59690"/>
                  </a:moveTo>
                  <a:lnTo>
                    <a:pt x="16903" y="59690"/>
                  </a:lnTo>
                  <a:lnTo>
                    <a:pt x="17868" y="60960"/>
                  </a:lnTo>
                  <a:lnTo>
                    <a:pt x="17081" y="62230"/>
                  </a:lnTo>
                  <a:lnTo>
                    <a:pt x="19862" y="62230"/>
                  </a:lnTo>
                  <a:lnTo>
                    <a:pt x="19380" y="60960"/>
                  </a:lnTo>
                  <a:lnTo>
                    <a:pt x="19557" y="59690"/>
                  </a:lnTo>
                  <a:close/>
                </a:path>
                <a:path w="106680" h="158750">
                  <a:moveTo>
                    <a:pt x="28816" y="57150"/>
                  </a:moveTo>
                  <a:lnTo>
                    <a:pt x="24320" y="57150"/>
                  </a:lnTo>
                  <a:lnTo>
                    <a:pt x="25399" y="58420"/>
                  </a:lnTo>
                  <a:lnTo>
                    <a:pt x="25476" y="59690"/>
                  </a:lnTo>
                  <a:lnTo>
                    <a:pt x="24904" y="60960"/>
                  </a:lnTo>
                  <a:lnTo>
                    <a:pt x="24282" y="60960"/>
                  </a:lnTo>
                  <a:lnTo>
                    <a:pt x="23113" y="62230"/>
                  </a:lnTo>
                  <a:lnTo>
                    <a:pt x="27419" y="62230"/>
                  </a:lnTo>
                  <a:lnTo>
                    <a:pt x="28003" y="60960"/>
                  </a:lnTo>
                  <a:lnTo>
                    <a:pt x="27025" y="59690"/>
                  </a:lnTo>
                  <a:lnTo>
                    <a:pt x="26441" y="59690"/>
                  </a:lnTo>
                  <a:lnTo>
                    <a:pt x="26555" y="58420"/>
                  </a:lnTo>
                  <a:lnTo>
                    <a:pt x="28308" y="58420"/>
                  </a:lnTo>
                  <a:lnTo>
                    <a:pt x="28816" y="57150"/>
                  </a:lnTo>
                  <a:close/>
                </a:path>
                <a:path w="106680" h="158750">
                  <a:moveTo>
                    <a:pt x="38099" y="58420"/>
                  </a:moveTo>
                  <a:lnTo>
                    <a:pt x="36868" y="58420"/>
                  </a:lnTo>
                  <a:lnTo>
                    <a:pt x="36791" y="59690"/>
                  </a:lnTo>
                  <a:lnTo>
                    <a:pt x="36360" y="59690"/>
                  </a:lnTo>
                  <a:lnTo>
                    <a:pt x="34683" y="62230"/>
                  </a:lnTo>
                  <a:lnTo>
                    <a:pt x="42100" y="62230"/>
                  </a:lnTo>
                  <a:lnTo>
                    <a:pt x="42824" y="60960"/>
                  </a:lnTo>
                  <a:lnTo>
                    <a:pt x="38049" y="60960"/>
                  </a:lnTo>
                  <a:lnTo>
                    <a:pt x="37896" y="59690"/>
                  </a:lnTo>
                  <a:lnTo>
                    <a:pt x="38099" y="58420"/>
                  </a:lnTo>
                  <a:close/>
                </a:path>
                <a:path w="106680" h="158750">
                  <a:moveTo>
                    <a:pt x="58559" y="60960"/>
                  </a:moveTo>
                  <a:lnTo>
                    <a:pt x="57251" y="60960"/>
                  </a:lnTo>
                  <a:lnTo>
                    <a:pt x="57251" y="62230"/>
                  </a:lnTo>
                  <a:lnTo>
                    <a:pt x="57861" y="62230"/>
                  </a:lnTo>
                  <a:lnTo>
                    <a:pt x="58559" y="60960"/>
                  </a:lnTo>
                  <a:close/>
                </a:path>
                <a:path w="106680" h="158750">
                  <a:moveTo>
                    <a:pt x="66725" y="60960"/>
                  </a:moveTo>
                  <a:lnTo>
                    <a:pt x="63322" y="60960"/>
                  </a:lnTo>
                  <a:lnTo>
                    <a:pt x="63804" y="62230"/>
                  </a:lnTo>
                  <a:lnTo>
                    <a:pt x="66217" y="62230"/>
                  </a:lnTo>
                  <a:lnTo>
                    <a:pt x="66725" y="60960"/>
                  </a:lnTo>
                  <a:close/>
                </a:path>
                <a:path w="106680" h="158750">
                  <a:moveTo>
                    <a:pt x="72491" y="60960"/>
                  </a:moveTo>
                  <a:lnTo>
                    <a:pt x="68097" y="60960"/>
                  </a:lnTo>
                  <a:lnTo>
                    <a:pt x="68173" y="62230"/>
                  </a:lnTo>
                  <a:lnTo>
                    <a:pt x="72580" y="62230"/>
                  </a:lnTo>
                  <a:lnTo>
                    <a:pt x="72491" y="60960"/>
                  </a:lnTo>
                  <a:close/>
                </a:path>
                <a:path w="106680" h="158750">
                  <a:moveTo>
                    <a:pt x="73977" y="59690"/>
                  </a:moveTo>
                  <a:lnTo>
                    <a:pt x="73075" y="59690"/>
                  </a:lnTo>
                  <a:lnTo>
                    <a:pt x="73532" y="62230"/>
                  </a:lnTo>
                  <a:lnTo>
                    <a:pt x="74675" y="62230"/>
                  </a:lnTo>
                  <a:lnTo>
                    <a:pt x="74104" y="60960"/>
                  </a:lnTo>
                  <a:lnTo>
                    <a:pt x="73977" y="59690"/>
                  </a:lnTo>
                  <a:close/>
                </a:path>
                <a:path w="106680" h="158750">
                  <a:moveTo>
                    <a:pt x="84797" y="55880"/>
                  </a:moveTo>
                  <a:lnTo>
                    <a:pt x="81622" y="55880"/>
                  </a:lnTo>
                  <a:lnTo>
                    <a:pt x="81051" y="57150"/>
                  </a:lnTo>
                  <a:lnTo>
                    <a:pt x="80848" y="58420"/>
                  </a:lnTo>
                  <a:lnTo>
                    <a:pt x="80606" y="58420"/>
                  </a:lnTo>
                  <a:lnTo>
                    <a:pt x="80479" y="59690"/>
                  </a:lnTo>
                  <a:lnTo>
                    <a:pt x="79590" y="59690"/>
                  </a:lnTo>
                  <a:lnTo>
                    <a:pt x="79679" y="60960"/>
                  </a:lnTo>
                  <a:lnTo>
                    <a:pt x="79882" y="62230"/>
                  </a:lnTo>
                  <a:lnTo>
                    <a:pt x="80594" y="62230"/>
                  </a:lnTo>
                  <a:lnTo>
                    <a:pt x="83184" y="57150"/>
                  </a:lnTo>
                  <a:lnTo>
                    <a:pt x="84874" y="57150"/>
                  </a:lnTo>
                  <a:lnTo>
                    <a:pt x="84797" y="55880"/>
                  </a:lnTo>
                  <a:close/>
                </a:path>
                <a:path w="106680" h="158750">
                  <a:moveTo>
                    <a:pt x="92811" y="60960"/>
                  </a:moveTo>
                  <a:lnTo>
                    <a:pt x="89534" y="60960"/>
                  </a:lnTo>
                  <a:lnTo>
                    <a:pt x="89636" y="62230"/>
                  </a:lnTo>
                  <a:lnTo>
                    <a:pt x="92481" y="62230"/>
                  </a:lnTo>
                  <a:lnTo>
                    <a:pt x="92811" y="60960"/>
                  </a:lnTo>
                  <a:close/>
                </a:path>
                <a:path w="106680" h="158750">
                  <a:moveTo>
                    <a:pt x="20904" y="54610"/>
                  </a:moveTo>
                  <a:lnTo>
                    <a:pt x="17132" y="54610"/>
                  </a:lnTo>
                  <a:lnTo>
                    <a:pt x="17360" y="55880"/>
                  </a:lnTo>
                  <a:lnTo>
                    <a:pt x="18694" y="55880"/>
                  </a:lnTo>
                  <a:lnTo>
                    <a:pt x="19608" y="57150"/>
                  </a:lnTo>
                  <a:lnTo>
                    <a:pt x="18897" y="59690"/>
                  </a:lnTo>
                  <a:lnTo>
                    <a:pt x="21335" y="59690"/>
                  </a:lnTo>
                  <a:lnTo>
                    <a:pt x="21704" y="60960"/>
                  </a:lnTo>
                  <a:lnTo>
                    <a:pt x="22986" y="60960"/>
                  </a:lnTo>
                  <a:lnTo>
                    <a:pt x="23317" y="59690"/>
                  </a:lnTo>
                  <a:lnTo>
                    <a:pt x="23177" y="58420"/>
                  </a:lnTo>
                  <a:lnTo>
                    <a:pt x="22212" y="58420"/>
                  </a:lnTo>
                  <a:lnTo>
                    <a:pt x="21132" y="57150"/>
                  </a:lnTo>
                  <a:lnTo>
                    <a:pt x="20815" y="57150"/>
                  </a:lnTo>
                  <a:lnTo>
                    <a:pt x="20904" y="54610"/>
                  </a:lnTo>
                  <a:close/>
                </a:path>
                <a:path w="106680" h="158750">
                  <a:moveTo>
                    <a:pt x="29502" y="59690"/>
                  </a:moveTo>
                  <a:lnTo>
                    <a:pt x="28422" y="59690"/>
                  </a:lnTo>
                  <a:lnTo>
                    <a:pt x="29082" y="60960"/>
                  </a:lnTo>
                  <a:lnTo>
                    <a:pt x="29705" y="60960"/>
                  </a:lnTo>
                  <a:lnTo>
                    <a:pt x="29502" y="59690"/>
                  </a:lnTo>
                  <a:close/>
                </a:path>
                <a:path w="106680" h="158750">
                  <a:moveTo>
                    <a:pt x="36055" y="57150"/>
                  </a:moveTo>
                  <a:lnTo>
                    <a:pt x="33375" y="57150"/>
                  </a:lnTo>
                  <a:lnTo>
                    <a:pt x="33185" y="58420"/>
                  </a:lnTo>
                  <a:lnTo>
                    <a:pt x="29832" y="58420"/>
                  </a:lnTo>
                  <a:lnTo>
                    <a:pt x="30403" y="59690"/>
                  </a:lnTo>
                  <a:lnTo>
                    <a:pt x="30289" y="60960"/>
                  </a:lnTo>
                  <a:lnTo>
                    <a:pt x="32384" y="60960"/>
                  </a:lnTo>
                  <a:lnTo>
                    <a:pt x="31597" y="59690"/>
                  </a:lnTo>
                  <a:lnTo>
                    <a:pt x="34747" y="59690"/>
                  </a:lnTo>
                  <a:lnTo>
                    <a:pt x="35737" y="58420"/>
                  </a:lnTo>
                  <a:lnTo>
                    <a:pt x="36055" y="57150"/>
                  </a:lnTo>
                  <a:close/>
                </a:path>
                <a:path w="106680" h="158750">
                  <a:moveTo>
                    <a:pt x="42849" y="59690"/>
                  </a:moveTo>
                  <a:lnTo>
                    <a:pt x="39230" y="59690"/>
                  </a:lnTo>
                  <a:lnTo>
                    <a:pt x="39535" y="60960"/>
                  </a:lnTo>
                  <a:lnTo>
                    <a:pt x="42824" y="60960"/>
                  </a:lnTo>
                  <a:lnTo>
                    <a:pt x="42849" y="59690"/>
                  </a:lnTo>
                  <a:close/>
                </a:path>
                <a:path w="106680" h="158750">
                  <a:moveTo>
                    <a:pt x="51930" y="58420"/>
                  </a:moveTo>
                  <a:lnTo>
                    <a:pt x="52031" y="59690"/>
                  </a:lnTo>
                  <a:lnTo>
                    <a:pt x="51892" y="60960"/>
                  </a:lnTo>
                  <a:lnTo>
                    <a:pt x="52857" y="60960"/>
                  </a:lnTo>
                  <a:lnTo>
                    <a:pt x="52781" y="59690"/>
                  </a:lnTo>
                  <a:lnTo>
                    <a:pt x="51930" y="58420"/>
                  </a:lnTo>
                  <a:close/>
                </a:path>
                <a:path w="106680" h="158750">
                  <a:moveTo>
                    <a:pt x="57823" y="59690"/>
                  </a:moveTo>
                  <a:lnTo>
                    <a:pt x="54330" y="59690"/>
                  </a:lnTo>
                  <a:lnTo>
                    <a:pt x="55498" y="60960"/>
                  </a:lnTo>
                  <a:lnTo>
                    <a:pt x="58394" y="60960"/>
                  </a:lnTo>
                  <a:lnTo>
                    <a:pt x="57823" y="59690"/>
                  </a:lnTo>
                  <a:close/>
                </a:path>
                <a:path w="106680" h="158750">
                  <a:moveTo>
                    <a:pt x="63753" y="59690"/>
                  </a:moveTo>
                  <a:lnTo>
                    <a:pt x="63322" y="59690"/>
                  </a:lnTo>
                  <a:lnTo>
                    <a:pt x="63423" y="60960"/>
                  </a:lnTo>
                  <a:lnTo>
                    <a:pt x="63931" y="60960"/>
                  </a:lnTo>
                  <a:lnTo>
                    <a:pt x="63753" y="59690"/>
                  </a:lnTo>
                  <a:close/>
                </a:path>
                <a:path w="106680" h="158750">
                  <a:moveTo>
                    <a:pt x="68300" y="58420"/>
                  </a:moveTo>
                  <a:lnTo>
                    <a:pt x="65874" y="58420"/>
                  </a:lnTo>
                  <a:lnTo>
                    <a:pt x="65735" y="59690"/>
                  </a:lnTo>
                  <a:lnTo>
                    <a:pt x="65531" y="60960"/>
                  </a:lnTo>
                  <a:lnTo>
                    <a:pt x="68694" y="60960"/>
                  </a:lnTo>
                  <a:lnTo>
                    <a:pt x="69176" y="59690"/>
                  </a:lnTo>
                  <a:lnTo>
                    <a:pt x="68643" y="59690"/>
                  </a:lnTo>
                  <a:lnTo>
                    <a:pt x="68300" y="58420"/>
                  </a:lnTo>
                  <a:close/>
                </a:path>
                <a:path w="106680" h="158750">
                  <a:moveTo>
                    <a:pt x="72961" y="57150"/>
                  </a:moveTo>
                  <a:lnTo>
                    <a:pt x="69761" y="57150"/>
                  </a:lnTo>
                  <a:lnTo>
                    <a:pt x="70218" y="58420"/>
                  </a:lnTo>
                  <a:lnTo>
                    <a:pt x="69951" y="59690"/>
                  </a:lnTo>
                  <a:lnTo>
                    <a:pt x="69176" y="60960"/>
                  </a:lnTo>
                  <a:lnTo>
                    <a:pt x="71577" y="60960"/>
                  </a:lnTo>
                  <a:lnTo>
                    <a:pt x="71323" y="59690"/>
                  </a:lnTo>
                  <a:lnTo>
                    <a:pt x="70878" y="59690"/>
                  </a:lnTo>
                  <a:lnTo>
                    <a:pt x="71272" y="58420"/>
                  </a:lnTo>
                  <a:lnTo>
                    <a:pt x="72885" y="58420"/>
                  </a:lnTo>
                  <a:lnTo>
                    <a:pt x="72961" y="57150"/>
                  </a:lnTo>
                  <a:close/>
                </a:path>
                <a:path w="106680" h="158750">
                  <a:moveTo>
                    <a:pt x="76453" y="58420"/>
                  </a:moveTo>
                  <a:lnTo>
                    <a:pt x="75907" y="58420"/>
                  </a:lnTo>
                  <a:lnTo>
                    <a:pt x="75552" y="59690"/>
                  </a:lnTo>
                  <a:lnTo>
                    <a:pt x="75133" y="59690"/>
                  </a:lnTo>
                  <a:lnTo>
                    <a:pt x="75133" y="60960"/>
                  </a:lnTo>
                  <a:lnTo>
                    <a:pt x="75260" y="60960"/>
                  </a:lnTo>
                  <a:lnTo>
                    <a:pt x="75806" y="59690"/>
                  </a:lnTo>
                  <a:lnTo>
                    <a:pt x="76453" y="58420"/>
                  </a:lnTo>
                  <a:close/>
                </a:path>
                <a:path w="106680" h="158750">
                  <a:moveTo>
                    <a:pt x="76314" y="59690"/>
                  </a:moveTo>
                  <a:lnTo>
                    <a:pt x="76250" y="60960"/>
                  </a:lnTo>
                  <a:lnTo>
                    <a:pt x="76415" y="60960"/>
                  </a:lnTo>
                  <a:lnTo>
                    <a:pt x="76314" y="59690"/>
                  </a:lnTo>
                  <a:close/>
                </a:path>
                <a:path w="106680" h="158750">
                  <a:moveTo>
                    <a:pt x="78193" y="59690"/>
                  </a:moveTo>
                  <a:lnTo>
                    <a:pt x="77546" y="59690"/>
                  </a:lnTo>
                  <a:lnTo>
                    <a:pt x="77419" y="60960"/>
                  </a:lnTo>
                  <a:lnTo>
                    <a:pt x="78270" y="60960"/>
                  </a:lnTo>
                  <a:lnTo>
                    <a:pt x="78193" y="59690"/>
                  </a:lnTo>
                  <a:close/>
                </a:path>
                <a:path w="106680" h="158750">
                  <a:moveTo>
                    <a:pt x="86461" y="58420"/>
                  </a:moveTo>
                  <a:lnTo>
                    <a:pt x="84569" y="58420"/>
                  </a:lnTo>
                  <a:lnTo>
                    <a:pt x="84175" y="60960"/>
                  </a:lnTo>
                  <a:lnTo>
                    <a:pt x="88582" y="60960"/>
                  </a:lnTo>
                  <a:lnTo>
                    <a:pt x="88150" y="59690"/>
                  </a:lnTo>
                  <a:lnTo>
                    <a:pt x="86753" y="59690"/>
                  </a:lnTo>
                  <a:lnTo>
                    <a:pt x="86461" y="58420"/>
                  </a:lnTo>
                  <a:close/>
                </a:path>
                <a:path w="106680" h="158750">
                  <a:moveTo>
                    <a:pt x="92582" y="57150"/>
                  </a:moveTo>
                  <a:lnTo>
                    <a:pt x="91897" y="57150"/>
                  </a:lnTo>
                  <a:lnTo>
                    <a:pt x="91795" y="58420"/>
                  </a:lnTo>
                  <a:lnTo>
                    <a:pt x="91478" y="59690"/>
                  </a:lnTo>
                  <a:lnTo>
                    <a:pt x="90741" y="59690"/>
                  </a:lnTo>
                  <a:lnTo>
                    <a:pt x="89801" y="60960"/>
                  </a:lnTo>
                  <a:lnTo>
                    <a:pt x="93014" y="60960"/>
                  </a:lnTo>
                  <a:lnTo>
                    <a:pt x="93548" y="59690"/>
                  </a:lnTo>
                  <a:lnTo>
                    <a:pt x="93700" y="58420"/>
                  </a:lnTo>
                  <a:lnTo>
                    <a:pt x="92582" y="57150"/>
                  </a:lnTo>
                  <a:close/>
                </a:path>
                <a:path w="106680" h="158750">
                  <a:moveTo>
                    <a:pt x="17678" y="57150"/>
                  </a:moveTo>
                  <a:lnTo>
                    <a:pt x="15506" y="57150"/>
                  </a:lnTo>
                  <a:lnTo>
                    <a:pt x="15608" y="58420"/>
                  </a:lnTo>
                  <a:lnTo>
                    <a:pt x="16014" y="59690"/>
                  </a:lnTo>
                  <a:lnTo>
                    <a:pt x="16306" y="59690"/>
                  </a:lnTo>
                  <a:lnTo>
                    <a:pt x="17043" y="58420"/>
                  </a:lnTo>
                  <a:lnTo>
                    <a:pt x="17386" y="58420"/>
                  </a:lnTo>
                  <a:lnTo>
                    <a:pt x="17678" y="57150"/>
                  </a:lnTo>
                  <a:close/>
                </a:path>
                <a:path w="106680" h="158750">
                  <a:moveTo>
                    <a:pt x="29832" y="58420"/>
                  </a:moveTo>
                  <a:lnTo>
                    <a:pt x="27774" y="58420"/>
                  </a:lnTo>
                  <a:lnTo>
                    <a:pt x="27876" y="59690"/>
                  </a:lnTo>
                  <a:lnTo>
                    <a:pt x="29578" y="59690"/>
                  </a:lnTo>
                  <a:lnTo>
                    <a:pt x="29832" y="58420"/>
                  </a:lnTo>
                  <a:close/>
                </a:path>
                <a:path w="106680" h="158750">
                  <a:moveTo>
                    <a:pt x="44157" y="58420"/>
                  </a:moveTo>
                  <a:lnTo>
                    <a:pt x="40474" y="58420"/>
                  </a:lnTo>
                  <a:lnTo>
                    <a:pt x="39433" y="59690"/>
                  </a:lnTo>
                  <a:lnTo>
                    <a:pt x="43116" y="59690"/>
                  </a:lnTo>
                  <a:lnTo>
                    <a:pt x="44157" y="58420"/>
                  </a:lnTo>
                  <a:close/>
                </a:path>
                <a:path w="106680" h="158750">
                  <a:moveTo>
                    <a:pt x="50228" y="58420"/>
                  </a:moveTo>
                  <a:lnTo>
                    <a:pt x="46405" y="58420"/>
                  </a:lnTo>
                  <a:lnTo>
                    <a:pt x="46469" y="59690"/>
                  </a:lnTo>
                  <a:lnTo>
                    <a:pt x="49847" y="59690"/>
                  </a:lnTo>
                  <a:lnTo>
                    <a:pt x="50228" y="58420"/>
                  </a:lnTo>
                  <a:close/>
                </a:path>
                <a:path w="106680" h="158750">
                  <a:moveTo>
                    <a:pt x="53797" y="55880"/>
                  </a:moveTo>
                  <a:lnTo>
                    <a:pt x="49415" y="55880"/>
                  </a:lnTo>
                  <a:lnTo>
                    <a:pt x="49199" y="57150"/>
                  </a:lnTo>
                  <a:lnTo>
                    <a:pt x="53339" y="57150"/>
                  </a:lnTo>
                  <a:lnTo>
                    <a:pt x="53365" y="58420"/>
                  </a:lnTo>
                  <a:lnTo>
                    <a:pt x="53619" y="59690"/>
                  </a:lnTo>
                  <a:lnTo>
                    <a:pt x="56362" y="59690"/>
                  </a:lnTo>
                  <a:lnTo>
                    <a:pt x="54724" y="58420"/>
                  </a:lnTo>
                  <a:lnTo>
                    <a:pt x="53682" y="57150"/>
                  </a:lnTo>
                  <a:lnTo>
                    <a:pt x="53797" y="55880"/>
                  </a:lnTo>
                  <a:close/>
                </a:path>
                <a:path w="106680" h="158750">
                  <a:moveTo>
                    <a:pt x="63563" y="58420"/>
                  </a:moveTo>
                  <a:lnTo>
                    <a:pt x="61493" y="58420"/>
                  </a:lnTo>
                  <a:lnTo>
                    <a:pt x="62141" y="59690"/>
                  </a:lnTo>
                  <a:lnTo>
                    <a:pt x="63728" y="59690"/>
                  </a:lnTo>
                  <a:lnTo>
                    <a:pt x="63563" y="58420"/>
                  </a:lnTo>
                  <a:close/>
                </a:path>
                <a:path w="106680" h="158750">
                  <a:moveTo>
                    <a:pt x="73964" y="58420"/>
                  </a:moveTo>
                  <a:lnTo>
                    <a:pt x="72034" y="58420"/>
                  </a:lnTo>
                  <a:lnTo>
                    <a:pt x="72885" y="59690"/>
                  </a:lnTo>
                  <a:lnTo>
                    <a:pt x="73990" y="59690"/>
                  </a:lnTo>
                  <a:lnTo>
                    <a:pt x="73964" y="58420"/>
                  </a:lnTo>
                  <a:close/>
                </a:path>
                <a:path w="106680" h="158750">
                  <a:moveTo>
                    <a:pt x="78524" y="58420"/>
                  </a:moveTo>
                  <a:lnTo>
                    <a:pt x="76758" y="58420"/>
                  </a:lnTo>
                  <a:lnTo>
                    <a:pt x="77419" y="59690"/>
                  </a:lnTo>
                  <a:lnTo>
                    <a:pt x="78282" y="59690"/>
                  </a:lnTo>
                  <a:lnTo>
                    <a:pt x="78524" y="58420"/>
                  </a:lnTo>
                  <a:close/>
                </a:path>
                <a:path w="106680" h="158750">
                  <a:moveTo>
                    <a:pt x="89573" y="58420"/>
                  </a:moveTo>
                  <a:lnTo>
                    <a:pt x="88049" y="58420"/>
                  </a:lnTo>
                  <a:lnTo>
                    <a:pt x="88214" y="59690"/>
                  </a:lnTo>
                  <a:lnTo>
                    <a:pt x="89014" y="59690"/>
                  </a:lnTo>
                  <a:lnTo>
                    <a:pt x="89573" y="58420"/>
                  </a:lnTo>
                  <a:close/>
                </a:path>
                <a:path w="106680" h="158750">
                  <a:moveTo>
                    <a:pt x="32448" y="55880"/>
                  </a:moveTo>
                  <a:lnTo>
                    <a:pt x="30632" y="55880"/>
                  </a:lnTo>
                  <a:lnTo>
                    <a:pt x="30556" y="57150"/>
                  </a:lnTo>
                  <a:lnTo>
                    <a:pt x="30086" y="57150"/>
                  </a:lnTo>
                  <a:lnTo>
                    <a:pt x="30048" y="58420"/>
                  </a:lnTo>
                  <a:lnTo>
                    <a:pt x="32778" y="58420"/>
                  </a:lnTo>
                  <a:lnTo>
                    <a:pt x="32448" y="55880"/>
                  </a:lnTo>
                  <a:close/>
                </a:path>
                <a:path w="106680" h="158750">
                  <a:moveTo>
                    <a:pt x="38734" y="57150"/>
                  </a:moveTo>
                  <a:lnTo>
                    <a:pt x="36055" y="57150"/>
                  </a:lnTo>
                  <a:lnTo>
                    <a:pt x="36398" y="58420"/>
                  </a:lnTo>
                  <a:lnTo>
                    <a:pt x="38417" y="58420"/>
                  </a:lnTo>
                  <a:lnTo>
                    <a:pt x="38734" y="57150"/>
                  </a:lnTo>
                  <a:close/>
                </a:path>
                <a:path w="106680" h="158750">
                  <a:moveTo>
                    <a:pt x="45402" y="57150"/>
                  </a:moveTo>
                  <a:lnTo>
                    <a:pt x="41681" y="57150"/>
                  </a:lnTo>
                  <a:lnTo>
                    <a:pt x="40868" y="58420"/>
                  </a:lnTo>
                  <a:lnTo>
                    <a:pt x="44640" y="58420"/>
                  </a:lnTo>
                  <a:lnTo>
                    <a:pt x="45402" y="57150"/>
                  </a:lnTo>
                  <a:close/>
                </a:path>
                <a:path w="106680" h="158750">
                  <a:moveTo>
                    <a:pt x="47129" y="57150"/>
                  </a:moveTo>
                  <a:lnTo>
                    <a:pt x="45821" y="57150"/>
                  </a:lnTo>
                  <a:lnTo>
                    <a:pt x="46164" y="58420"/>
                  </a:lnTo>
                  <a:lnTo>
                    <a:pt x="47624" y="58420"/>
                  </a:lnTo>
                  <a:lnTo>
                    <a:pt x="47129" y="57150"/>
                  </a:lnTo>
                  <a:close/>
                </a:path>
                <a:path w="106680" h="158750">
                  <a:moveTo>
                    <a:pt x="49745" y="57150"/>
                  </a:moveTo>
                  <a:lnTo>
                    <a:pt x="48806" y="57150"/>
                  </a:lnTo>
                  <a:lnTo>
                    <a:pt x="49098" y="58420"/>
                  </a:lnTo>
                  <a:lnTo>
                    <a:pt x="49682" y="58420"/>
                  </a:lnTo>
                  <a:lnTo>
                    <a:pt x="49745" y="57150"/>
                  </a:lnTo>
                  <a:close/>
                </a:path>
                <a:path w="106680" h="158750">
                  <a:moveTo>
                    <a:pt x="58153" y="57150"/>
                  </a:moveTo>
                  <a:lnTo>
                    <a:pt x="57784" y="57150"/>
                  </a:lnTo>
                  <a:lnTo>
                    <a:pt x="58178" y="58420"/>
                  </a:lnTo>
                  <a:lnTo>
                    <a:pt x="58623" y="58420"/>
                  </a:lnTo>
                  <a:lnTo>
                    <a:pt x="58153" y="57150"/>
                  </a:lnTo>
                  <a:close/>
                </a:path>
                <a:path w="106680" h="158750">
                  <a:moveTo>
                    <a:pt x="63779" y="49530"/>
                  </a:moveTo>
                  <a:lnTo>
                    <a:pt x="60807" y="49530"/>
                  </a:lnTo>
                  <a:lnTo>
                    <a:pt x="61125" y="50800"/>
                  </a:lnTo>
                  <a:lnTo>
                    <a:pt x="60464" y="53340"/>
                  </a:lnTo>
                  <a:lnTo>
                    <a:pt x="58648" y="53340"/>
                  </a:lnTo>
                  <a:lnTo>
                    <a:pt x="59689" y="54610"/>
                  </a:lnTo>
                  <a:lnTo>
                    <a:pt x="60693" y="54610"/>
                  </a:lnTo>
                  <a:lnTo>
                    <a:pt x="60845" y="55880"/>
                  </a:lnTo>
                  <a:lnTo>
                    <a:pt x="60236" y="57150"/>
                  </a:lnTo>
                  <a:lnTo>
                    <a:pt x="59067" y="57150"/>
                  </a:lnTo>
                  <a:lnTo>
                    <a:pt x="58623" y="58420"/>
                  </a:lnTo>
                  <a:lnTo>
                    <a:pt x="61683" y="58420"/>
                  </a:lnTo>
                  <a:lnTo>
                    <a:pt x="61404" y="57150"/>
                  </a:lnTo>
                  <a:lnTo>
                    <a:pt x="61455" y="54610"/>
                  </a:lnTo>
                  <a:lnTo>
                    <a:pt x="61556" y="53340"/>
                  </a:lnTo>
                  <a:lnTo>
                    <a:pt x="61734" y="52070"/>
                  </a:lnTo>
                  <a:lnTo>
                    <a:pt x="61950" y="52070"/>
                  </a:lnTo>
                  <a:lnTo>
                    <a:pt x="61950" y="50800"/>
                  </a:lnTo>
                  <a:lnTo>
                    <a:pt x="63804" y="50800"/>
                  </a:lnTo>
                  <a:lnTo>
                    <a:pt x="63779" y="49530"/>
                  </a:lnTo>
                  <a:close/>
                </a:path>
                <a:path w="106680" h="158750">
                  <a:moveTo>
                    <a:pt x="66611" y="57150"/>
                  </a:moveTo>
                  <a:lnTo>
                    <a:pt x="64274" y="57150"/>
                  </a:lnTo>
                  <a:lnTo>
                    <a:pt x="65684" y="58420"/>
                  </a:lnTo>
                  <a:lnTo>
                    <a:pt x="67335" y="58420"/>
                  </a:lnTo>
                  <a:lnTo>
                    <a:pt x="66611" y="57150"/>
                  </a:lnTo>
                  <a:close/>
                </a:path>
                <a:path w="106680" h="158750">
                  <a:moveTo>
                    <a:pt x="75183" y="57150"/>
                  </a:moveTo>
                  <a:lnTo>
                    <a:pt x="73723" y="57150"/>
                  </a:lnTo>
                  <a:lnTo>
                    <a:pt x="74155" y="58420"/>
                  </a:lnTo>
                  <a:lnTo>
                    <a:pt x="74841" y="58420"/>
                  </a:lnTo>
                  <a:lnTo>
                    <a:pt x="75183" y="57150"/>
                  </a:lnTo>
                  <a:close/>
                </a:path>
                <a:path w="106680" h="158750">
                  <a:moveTo>
                    <a:pt x="76644" y="53340"/>
                  </a:moveTo>
                  <a:lnTo>
                    <a:pt x="75679" y="53340"/>
                  </a:lnTo>
                  <a:lnTo>
                    <a:pt x="75552" y="54610"/>
                  </a:lnTo>
                  <a:lnTo>
                    <a:pt x="75387" y="54610"/>
                  </a:lnTo>
                  <a:lnTo>
                    <a:pt x="75234" y="55880"/>
                  </a:lnTo>
                  <a:lnTo>
                    <a:pt x="75222" y="57150"/>
                  </a:lnTo>
                  <a:lnTo>
                    <a:pt x="76174" y="57150"/>
                  </a:lnTo>
                  <a:lnTo>
                    <a:pt x="76365" y="58420"/>
                  </a:lnTo>
                  <a:lnTo>
                    <a:pt x="77800" y="58420"/>
                  </a:lnTo>
                  <a:lnTo>
                    <a:pt x="76339" y="57150"/>
                  </a:lnTo>
                  <a:lnTo>
                    <a:pt x="76199" y="55880"/>
                  </a:lnTo>
                  <a:lnTo>
                    <a:pt x="76644" y="53340"/>
                  </a:lnTo>
                  <a:close/>
                </a:path>
                <a:path w="106680" h="158750">
                  <a:moveTo>
                    <a:pt x="78955" y="57150"/>
                  </a:moveTo>
                  <a:lnTo>
                    <a:pt x="78117" y="57150"/>
                  </a:lnTo>
                  <a:lnTo>
                    <a:pt x="78562" y="58420"/>
                  </a:lnTo>
                  <a:lnTo>
                    <a:pt x="78955" y="57150"/>
                  </a:lnTo>
                  <a:close/>
                </a:path>
                <a:path w="106680" h="158750">
                  <a:moveTo>
                    <a:pt x="89509" y="53340"/>
                  </a:moveTo>
                  <a:lnTo>
                    <a:pt x="87934" y="53340"/>
                  </a:lnTo>
                  <a:lnTo>
                    <a:pt x="86512" y="54610"/>
                  </a:lnTo>
                  <a:lnTo>
                    <a:pt x="85826" y="55880"/>
                  </a:lnTo>
                  <a:lnTo>
                    <a:pt x="85610" y="55880"/>
                  </a:lnTo>
                  <a:lnTo>
                    <a:pt x="85547" y="57150"/>
                  </a:lnTo>
                  <a:lnTo>
                    <a:pt x="83515" y="57150"/>
                  </a:lnTo>
                  <a:lnTo>
                    <a:pt x="84416" y="58420"/>
                  </a:lnTo>
                  <a:lnTo>
                    <a:pt x="86486" y="58420"/>
                  </a:lnTo>
                  <a:lnTo>
                    <a:pt x="87071" y="57150"/>
                  </a:lnTo>
                  <a:lnTo>
                    <a:pt x="87706" y="55880"/>
                  </a:lnTo>
                  <a:lnTo>
                    <a:pt x="88785" y="54610"/>
                  </a:lnTo>
                  <a:lnTo>
                    <a:pt x="89001" y="54610"/>
                  </a:lnTo>
                  <a:lnTo>
                    <a:pt x="89509" y="53340"/>
                  </a:lnTo>
                  <a:close/>
                </a:path>
                <a:path w="106680" h="158750">
                  <a:moveTo>
                    <a:pt x="92621" y="53340"/>
                  </a:moveTo>
                  <a:lnTo>
                    <a:pt x="90258" y="53340"/>
                  </a:lnTo>
                  <a:lnTo>
                    <a:pt x="90500" y="55880"/>
                  </a:lnTo>
                  <a:lnTo>
                    <a:pt x="90004" y="55880"/>
                  </a:lnTo>
                  <a:lnTo>
                    <a:pt x="88836" y="57150"/>
                  </a:lnTo>
                  <a:lnTo>
                    <a:pt x="88582" y="58420"/>
                  </a:lnTo>
                  <a:lnTo>
                    <a:pt x="89979" y="58420"/>
                  </a:lnTo>
                  <a:lnTo>
                    <a:pt x="90690" y="57150"/>
                  </a:lnTo>
                  <a:lnTo>
                    <a:pt x="92582" y="57150"/>
                  </a:lnTo>
                  <a:lnTo>
                    <a:pt x="93103" y="55880"/>
                  </a:lnTo>
                  <a:lnTo>
                    <a:pt x="93192" y="54610"/>
                  </a:lnTo>
                  <a:lnTo>
                    <a:pt x="92621" y="53340"/>
                  </a:lnTo>
                  <a:close/>
                </a:path>
                <a:path w="106680" h="158750">
                  <a:moveTo>
                    <a:pt x="29451" y="55880"/>
                  </a:moveTo>
                  <a:lnTo>
                    <a:pt x="25920" y="55880"/>
                  </a:lnTo>
                  <a:lnTo>
                    <a:pt x="23939" y="57150"/>
                  </a:lnTo>
                  <a:lnTo>
                    <a:pt x="29387" y="57150"/>
                  </a:lnTo>
                  <a:lnTo>
                    <a:pt x="29451" y="55880"/>
                  </a:lnTo>
                  <a:close/>
                </a:path>
                <a:path w="106680" h="158750">
                  <a:moveTo>
                    <a:pt x="34797" y="55880"/>
                  </a:moveTo>
                  <a:lnTo>
                    <a:pt x="33591" y="55880"/>
                  </a:lnTo>
                  <a:lnTo>
                    <a:pt x="33540" y="57150"/>
                  </a:lnTo>
                  <a:lnTo>
                    <a:pt x="34912" y="57150"/>
                  </a:lnTo>
                  <a:lnTo>
                    <a:pt x="34797" y="55880"/>
                  </a:lnTo>
                  <a:close/>
                </a:path>
                <a:path w="106680" h="158750">
                  <a:moveTo>
                    <a:pt x="40360" y="55880"/>
                  </a:moveTo>
                  <a:lnTo>
                    <a:pt x="35483" y="55880"/>
                  </a:lnTo>
                  <a:lnTo>
                    <a:pt x="35229" y="57150"/>
                  </a:lnTo>
                  <a:lnTo>
                    <a:pt x="40017" y="57150"/>
                  </a:lnTo>
                  <a:lnTo>
                    <a:pt x="40360" y="55880"/>
                  </a:lnTo>
                  <a:close/>
                </a:path>
                <a:path w="106680" h="158750">
                  <a:moveTo>
                    <a:pt x="44526" y="52070"/>
                  </a:moveTo>
                  <a:lnTo>
                    <a:pt x="40220" y="52070"/>
                  </a:lnTo>
                  <a:lnTo>
                    <a:pt x="39789" y="53340"/>
                  </a:lnTo>
                  <a:lnTo>
                    <a:pt x="38976" y="53340"/>
                  </a:lnTo>
                  <a:lnTo>
                    <a:pt x="39001" y="54610"/>
                  </a:lnTo>
                  <a:lnTo>
                    <a:pt x="36334" y="54610"/>
                  </a:lnTo>
                  <a:lnTo>
                    <a:pt x="35585" y="55880"/>
                  </a:lnTo>
                  <a:lnTo>
                    <a:pt x="40754" y="55880"/>
                  </a:lnTo>
                  <a:lnTo>
                    <a:pt x="41605" y="57150"/>
                  </a:lnTo>
                  <a:lnTo>
                    <a:pt x="43192" y="57150"/>
                  </a:lnTo>
                  <a:lnTo>
                    <a:pt x="41795" y="54610"/>
                  </a:lnTo>
                  <a:lnTo>
                    <a:pt x="42494" y="53340"/>
                  </a:lnTo>
                  <a:lnTo>
                    <a:pt x="44526" y="52070"/>
                  </a:lnTo>
                  <a:close/>
                </a:path>
                <a:path w="106680" h="158750">
                  <a:moveTo>
                    <a:pt x="47269" y="54610"/>
                  </a:moveTo>
                  <a:lnTo>
                    <a:pt x="44297" y="54610"/>
                  </a:lnTo>
                  <a:lnTo>
                    <a:pt x="43891" y="55880"/>
                  </a:lnTo>
                  <a:lnTo>
                    <a:pt x="44208" y="57150"/>
                  </a:lnTo>
                  <a:lnTo>
                    <a:pt x="46989" y="57150"/>
                  </a:lnTo>
                  <a:lnTo>
                    <a:pt x="46913" y="55880"/>
                  </a:lnTo>
                  <a:lnTo>
                    <a:pt x="47269" y="54610"/>
                  </a:lnTo>
                  <a:close/>
                </a:path>
                <a:path w="106680" h="158750">
                  <a:moveTo>
                    <a:pt x="57607" y="54610"/>
                  </a:moveTo>
                  <a:lnTo>
                    <a:pt x="54876" y="54610"/>
                  </a:lnTo>
                  <a:lnTo>
                    <a:pt x="55143" y="55880"/>
                  </a:lnTo>
                  <a:lnTo>
                    <a:pt x="56667" y="55880"/>
                  </a:lnTo>
                  <a:lnTo>
                    <a:pt x="57162" y="57150"/>
                  </a:lnTo>
                  <a:lnTo>
                    <a:pt x="57823" y="57150"/>
                  </a:lnTo>
                  <a:lnTo>
                    <a:pt x="58178" y="55880"/>
                  </a:lnTo>
                  <a:lnTo>
                    <a:pt x="57607" y="54610"/>
                  </a:lnTo>
                  <a:close/>
                </a:path>
                <a:path w="106680" h="158750">
                  <a:moveTo>
                    <a:pt x="64566" y="54610"/>
                  </a:moveTo>
                  <a:lnTo>
                    <a:pt x="62356" y="54610"/>
                  </a:lnTo>
                  <a:lnTo>
                    <a:pt x="63106" y="55880"/>
                  </a:lnTo>
                  <a:lnTo>
                    <a:pt x="63411" y="57150"/>
                  </a:lnTo>
                  <a:lnTo>
                    <a:pt x="63830" y="57150"/>
                  </a:lnTo>
                  <a:lnTo>
                    <a:pt x="64566" y="54610"/>
                  </a:lnTo>
                  <a:close/>
                </a:path>
                <a:path w="106680" h="158750">
                  <a:moveTo>
                    <a:pt x="69799" y="50800"/>
                  </a:moveTo>
                  <a:lnTo>
                    <a:pt x="63080" y="50800"/>
                  </a:lnTo>
                  <a:lnTo>
                    <a:pt x="64096" y="52070"/>
                  </a:lnTo>
                  <a:lnTo>
                    <a:pt x="66255" y="53340"/>
                  </a:lnTo>
                  <a:lnTo>
                    <a:pt x="67132" y="54610"/>
                  </a:lnTo>
                  <a:lnTo>
                    <a:pt x="66395" y="55880"/>
                  </a:lnTo>
                  <a:lnTo>
                    <a:pt x="65189" y="57150"/>
                  </a:lnTo>
                  <a:lnTo>
                    <a:pt x="71132" y="57150"/>
                  </a:lnTo>
                  <a:lnTo>
                    <a:pt x="70370" y="55880"/>
                  </a:lnTo>
                  <a:lnTo>
                    <a:pt x="68376" y="55880"/>
                  </a:lnTo>
                  <a:lnTo>
                    <a:pt x="68351" y="54610"/>
                  </a:lnTo>
                  <a:lnTo>
                    <a:pt x="67170" y="53340"/>
                  </a:lnTo>
                  <a:lnTo>
                    <a:pt x="66840" y="53340"/>
                  </a:lnTo>
                  <a:lnTo>
                    <a:pt x="66255" y="52070"/>
                  </a:lnTo>
                  <a:lnTo>
                    <a:pt x="69951" y="52070"/>
                  </a:lnTo>
                  <a:lnTo>
                    <a:pt x="69799" y="50800"/>
                  </a:lnTo>
                  <a:close/>
                </a:path>
                <a:path w="106680" h="158750">
                  <a:moveTo>
                    <a:pt x="74040" y="54610"/>
                  </a:moveTo>
                  <a:lnTo>
                    <a:pt x="72631" y="54610"/>
                  </a:lnTo>
                  <a:lnTo>
                    <a:pt x="73075" y="55880"/>
                  </a:lnTo>
                  <a:lnTo>
                    <a:pt x="73088" y="57150"/>
                  </a:lnTo>
                  <a:lnTo>
                    <a:pt x="74752" y="57150"/>
                  </a:lnTo>
                  <a:lnTo>
                    <a:pt x="74040" y="54610"/>
                  </a:lnTo>
                  <a:close/>
                </a:path>
                <a:path w="106680" h="158750">
                  <a:moveTo>
                    <a:pt x="79997" y="54610"/>
                  </a:moveTo>
                  <a:lnTo>
                    <a:pt x="77838" y="54610"/>
                  </a:lnTo>
                  <a:lnTo>
                    <a:pt x="77203" y="55880"/>
                  </a:lnTo>
                  <a:lnTo>
                    <a:pt x="77393" y="57150"/>
                  </a:lnTo>
                  <a:lnTo>
                    <a:pt x="79463" y="57150"/>
                  </a:lnTo>
                  <a:lnTo>
                    <a:pt x="79590" y="55880"/>
                  </a:lnTo>
                  <a:lnTo>
                    <a:pt x="79921" y="55880"/>
                  </a:lnTo>
                  <a:lnTo>
                    <a:pt x="79997" y="54610"/>
                  </a:lnTo>
                  <a:close/>
                </a:path>
                <a:path w="106680" h="158750">
                  <a:moveTo>
                    <a:pt x="24561" y="54610"/>
                  </a:moveTo>
                  <a:lnTo>
                    <a:pt x="22174" y="54610"/>
                  </a:lnTo>
                  <a:lnTo>
                    <a:pt x="22364" y="55880"/>
                  </a:lnTo>
                  <a:lnTo>
                    <a:pt x="24079" y="55880"/>
                  </a:lnTo>
                  <a:lnTo>
                    <a:pt x="24561" y="54610"/>
                  </a:lnTo>
                  <a:close/>
                </a:path>
                <a:path w="106680" h="158750">
                  <a:moveTo>
                    <a:pt x="27609" y="53340"/>
                  </a:moveTo>
                  <a:lnTo>
                    <a:pt x="26098" y="53340"/>
                  </a:lnTo>
                  <a:lnTo>
                    <a:pt x="26784" y="54610"/>
                  </a:lnTo>
                  <a:lnTo>
                    <a:pt x="26555" y="55880"/>
                  </a:lnTo>
                  <a:lnTo>
                    <a:pt x="28790" y="55880"/>
                  </a:lnTo>
                  <a:lnTo>
                    <a:pt x="27609" y="53340"/>
                  </a:lnTo>
                  <a:close/>
                </a:path>
                <a:path w="106680" h="158750">
                  <a:moveTo>
                    <a:pt x="34924" y="53340"/>
                  </a:moveTo>
                  <a:lnTo>
                    <a:pt x="30683" y="53340"/>
                  </a:lnTo>
                  <a:lnTo>
                    <a:pt x="30695" y="55880"/>
                  </a:lnTo>
                  <a:lnTo>
                    <a:pt x="34594" y="55880"/>
                  </a:lnTo>
                  <a:lnTo>
                    <a:pt x="34607" y="54610"/>
                  </a:lnTo>
                  <a:lnTo>
                    <a:pt x="34924" y="53340"/>
                  </a:lnTo>
                  <a:close/>
                </a:path>
                <a:path w="106680" h="158750">
                  <a:moveTo>
                    <a:pt x="54749" y="54610"/>
                  </a:moveTo>
                  <a:lnTo>
                    <a:pt x="50482" y="54610"/>
                  </a:lnTo>
                  <a:lnTo>
                    <a:pt x="49974" y="55880"/>
                  </a:lnTo>
                  <a:lnTo>
                    <a:pt x="54089" y="55880"/>
                  </a:lnTo>
                  <a:lnTo>
                    <a:pt x="54749" y="54610"/>
                  </a:lnTo>
                  <a:close/>
                </a:path>
                <a:path w="106680" h="158750">
                  <a:moveTo>
                    <a:pt x="70688" y="54610"/>
                  </a:moveTo>
                  <a:lnTo>
                    <a:pt x="69024" y="54610"/>
                  </a:lnTo>
                  <a:lnTo>
                    <a:pt x="68770" y="55880"/>
                  </a:lnTo>
                  <a:lnTo>
                    <a:pt x="70332" y="55880"/>
                  </a:lnTo>
                  <a:lnTo>
                    <a:pt x="70688" y="54610"/>
                  </a:lnTo>
                  <a:close/>
                </a:path>
                <a:path w="106680" h="158750">
                  <a:moveTo>
                    <a:pt x="81305" y="52070"/>
                  </a:moveTo>
                  <a:lnTo>
                    <a:pt x="78981" y="52070"/>
                  </a:lnTo>
                  <a:lnTo>
                    <a:pt x="79197" y="53340"/>
                  </a:lnTo>
                  <a:lnTo>
                    <a:pt x="78816" y="53340"/>
                  </a:lnTo>
                  <a:lnTo>
                    <a:pt x="78117" y="54610"/>
                  </a:lnTo>
                  <a:lnTo>
                    <a:pt x="80784" y="54610"/>
                  </a:lnTo>
                  <a:lnTo>
                    <a:pt x="81508" y="55880"/>
                  </a:lnTo>
                  <a:lnTo>
                    <a:pt x="82702" y="55880"/>
                  </a:lnTo>
                  <a:lnTo>
                    <a:pt x="82384" y="54610"/>
                  </a:lnTo>
                  <a:lnTo>
                    <a:pt x="81305" y="52070"/>
                  </a:lnTo>
                  <a:close/>
                </a:path>
                <a:path w="106680" h="158750">
                  <a:moveTo>
                    <a:pt x="15354" y="50800"/>
                  </a:moveTo>
                  <a:lnTo>
                    <a:pt x="13080" y="50800"/>
                  </a:lnTo>
                  <a:lnTo>
                    <a:pt x="12623" y="52070"/>
                  </a:lnTo>
                  <a:lnTo>
                    <a:pt x="12255" y="53340"/>
                  </a:lnTo>
                  <a:lnTo>
                    <a:pt x="12941" y="54610"/>
                  </a:lnTo>
                  <a:lnTo>
                    <a:pt x="14935" y="54610"/>
                  </a:lnTo>
                  <a:lnTo>
                    <a:pt x="14731" y="53340"/>
                  </a:lnTo>
                  <a:lnTo>
                    <a:pt x="14808" y="52070"/>
                  </a:lnTo>
                  <a:lnTo>
                    <a:pt x="15354" y="50800"/>
                  </a:lnTo>
                  <a:close/>
                </a:path>
                <a:path w="106680" h="158750">
                  <a:moveTo>
                    <a:pt x="22656" y="49530"/>
                  </a:moveTo>
                  <a:lnTo>
                    <a:pt x="21285" y="49530"/>
                  </a:lnTo>
                  <a:lnTo>
                    <a:pt x="20993" y="50800"/>
                  </a:lnTo>
                  <a:lnTo>
                    <a:pt x="19430" y="50800"/>
                  </a:lnTo>
                  <a:lnTo>
                    <a:pt x="20764" y="52070"/>
                  </a:lnTo>
                  <a:lnTo>
                    <a:pt x="21348" y="53340"/>
                  </a:lnTo>
                  <a:lnTo>
                    <a:pt x="20827" y="54610"/>
                  </a:lnTo>
                  <a:lnTo>
                    <a:pt x="24625" y="54610"/>
                  </a:lnTo>
                  <a:lnTo>
                    <a:pt x="21361" y="52070"/>
                  </a:lnTo>
                  <a:lnTo>
                    <a:pt x="22034" y="50800"/>
                  </a:lnTo>
                  <a:lnTo>
                    <a:pt x="22656" y="49530"/>
                  </a:lnTo>
                  <a:close/>
                </a:path>
                <a:path w="106680" h="158750">
                  <a:moveTo>
                    <a:pt x="37947" y="53340"/>
                  </a:moveTo>
                  <a:lnTo>
                    <a:pt x="36474" y="53340"/>
                  </a:lnTo>
                  <a:lnTo>
                    <a:pt x="36461" y="54610"/>
                  </a:lnTo>
                  <a:lnTo>
                    <a:pt x="38112" y="54610"/>
                  </a:lnTo>
                  <a:lnTo>
                    <a:pt x="37947" y="53340"/>
                  </a:lnTo>
                  <a:close/>
                </a:path>
                <a:path w="106680" h="158750">
                  <a:moveTo>
                    <a:pt x="49923" y="45720"/>
                  </a:moveTo>
                  <a:lnTo>
                    <a:pt x="48513" y="45720"/>
                  </a:lnTo>
                  <a:lnTo>
                    <a:pt x="48183" y="46990"/>
                  </a:lnTo>
                  <a:lnTo>
                    <a:pt x="47815" y="46990"/>
                  </a:lnTo>
                  <a:lnTo>
                    <a:pt x="47167" y="48260"/>
                  </a:lnTo>
                  <a:lnTo>
                    <a:pt x="45173" y="49530"/>
                  </a:lnTo>
                  <a:lnTo>
                    <a:pt x="44945" y="49530"/>
                  </a:lnTo>
                  <a:lnTo>
                    <a:pt x="44780" y="50800"/>
                  </a:lnTo>
                  <a:lnTo>
                    <a:pt x="42202" y="50800"/>
                  </a:lnTo>
                  <a:lnTo>
                    <a:pt x="41630" y="52070"/>
                  </a:lnTo>
                  <a:lnTo>
                    <a:pt x="45351" y="52070"/>
                  </a:lnTo>
                  <a:lnTo>
                    <a:pt x="45973" y="53340"/>
                  </a:lnTo>
                  <a:lnTo>
                    <a:pt x="45262" y="54610"/>
                  </a:lnTo>
                  <a:lnTo>
                    <a:pt x="49263" y="54610"/>
                  </a:lnTo>
                  <a:lnTo>
                    <a:pt x="49669" y="53340"/>
                  </a:lnTo>
                  <a:lnTo>
                    <a:pt x="47637" y="53340"/>
                  </a:lnTo>
                  <a:lnTo>
                    <a:pt x="46824" y="52070"/>
                  </a:lnTo>
                  <a:lnTo>
                    <a:pt x="46799" y="50800"/>
                  </a:lnTo>
                  <a:lnTo>
                    <a:pt x="47993" y="49530"/>
                  </a:lnTo>
                  <a:lnTo>
                    <a:pt x="48120" y="48260"/>
                  </a:lnTo>
                  <a:lnTo>
                    <a:pt x="49314" y="46990"/>
                  </a:lnTo>
                  <a:lnTo>
                    <a:pt x="49923" y="45720"/>
                  </a:lnTo>
                  <a:close/>
                </a:path>
                <a:path w="106680" h="158750">
                  <a:moveTo>
                    <a:pt x="52984" y="52607"/>
                  </a:moveTo>
                  <a:lnTo>
                    <a:pt x="53174" y="53340"/>
                  </a:lnTo>
                  <a:lnTo>
                    <a:pt x="52666" y="54610"/>
                  </a:lnTo>
                  <a:lnTo>
                    <a:pt x="55816" y="54610"/>
                  </a:lnTo>
                  <a:lnTo>
                    <a:pt x="54914" y="53340"/>
                  </a:lnTo>
                  <a:lnTo>
                    <a:pt x="53365" y="53340"/>
                  </a:lnTo>
                  <a:lnTo>
                    <a:pt x="52984" y="52607"/>
                  </a:lnTo>
                  <a:close/>
                </a:path>
                <a:path w="106680" h="158750">
                  <a:moveTo>
                    <a:pt x="61734" y="53340"/>
                  </a:moveTo>
                  <a:lnTo>
                    <a:pt x="61556" y="53340"/>
                  </a:lnTo>
                  <a:lnTo>
                    <a:pt x="62077" y="54610"/>
                  </a:lnTo>
                  <a:lnTo>
                    <a:pt x="63334" y="54610"/>
                  </a:lnTo>
                  <a:lnTo>
                    <a:pt x="61734" y="53340"/>
                  </a:lnTo>
                  <a:close/>
                </a:path>
                <a:path w="106680" h="158750">
                  <a:moveTo>
                    <a:pt x="70878" y="52070"/>
                  </a:moveTo>
                  <a:lnTo>
                    <a:pt x="69494" y="52070"/>
                  </a:lnTo>
                  <a:lnTo>
                    <a:pt x="69316" y="54610"/>
                  </a:lnTo>
                  <a:lnTo>
                    <a:pt x="74167" y="54610"/>
                  </a:lnTo>
                  <a:lnTo>
                    <a:pt x="74752" y="53340"/>
                  </a:lnTo>
                  <a:lnTo>
                    <a:pt x="70459" y="53340"/>
                  </a:lnTo>
                  <a:lnTo>
                    <a:pt x="70878" y="52070"/>
                  </a:lnTo>
                  <a:close/>
                </a:path>
                <a:path w="106680" h="158750">
                  <a:moveTo>
                    <a:pt x="87033" y="48260"/>
                  </a:moveTo>
                  <a:lnTo>
                    <a:pt x="85712" y="48260"/>
                  </a:lnTo>
                  <a:lnTo>
                    <a:pt x="85712" y="49530"/>
                  </a:lnTo>
                  <a:lnTo>
                    <a:pt x="85432" y="49530"/>
                  </a:lnTo>
                  <a:lnTo>
                    <a:pt x="84048" y="50800"/>
                  </a:lnTo>
                  <a:lnTo>
                    <a:pt x="83007" y="52070"/>
                  </a:lnTo>
                  <a:lnTo>
                    <a:pt x="82918" y="53340"/>
                  </a:lnTo>
                  <a:lnTo>
                    <a:pt x="83159" y="53340"/>
                  </a:lnTo>
                  <a:lnTo>
                    <a:pt x="83286" y="54610"/>
                  </a:lnTo>
                  <a:lnTo>
                    <a:pt x="85013" y="54610"/>
                  </a:lnTo>
                  <a:lnTo>
                    <a:pt x="84975" y="52070"/>
                  </a:lnTo>
                  <a:lnTo>
                    <a:pt x="86359" y="50800"/>
                  </a:lnTo>
                  <a:lnTo>
                    <a:pt x="89128" y="50800"/>
                  </a:lnTo>
                  <a:lnTo>
                    <a:pt x="88328" y="49530"/>
                  </a:lnTo>
                  <a:lnTo>
                    <a:pt x="87033" y="48260"/>
                  </a:lnTo>
                  <a:close/>
                </a:path>
                <a:path w="106680" h="158750">
                  <a:moveTo>
                    <a:pt x="17602" y="50800"/>
                  </a:moveTo>
                  <a:lnTo>
                    <a:pt x="15354" y="50800"/>
                  </a:lnTo>
                  <a:lnTo>
                    <a:pt x="16243" y="52070"/>
                  </a:lnTo>
                  <a:lnTo>
                    <a:pt x="17170" y="53340"/>
                  </a:lnTo>
                  <a:lnTo>
                    <a:pt x="18986" y="53340"/>
                  </a:lnTo>
                  <a:lnTo>
                    <a:pt x="18745" y="52070"/>
                  </a:lnTo>
                  <a:lnTo>
                    <a:pt x="17602" y="50800"/>
                  </a:lnTo>
                  <a:close/>
                </a:path>
                <a:path w="106680" h="158750">
                  <a:moveTo>
                    <a:pt x="30060" y="52070"/>
                  </a:moveTo>
                  <a:lnTo>
                    <a:pt x="25247" y="52070"/>
                  </a:lnTo>
                  <a:lnTo>
                    <a:pt x="25526" y="53340"/>
                  </a:lnTo>
                  <a:lnTo>
                    <a:pt x="30619" y="53340"/>
                  </a:lnTo>
                  <a:lnTo>
                    <a:pt x="30060" y="52070"/>
                  </a:lnTo>
                  <a:close/>
                </a:path>
                <a:path w="106680" h="158750">
                  <a:moveTo>
                    <a:pt x="32829" y="52070"/>
                  </a:moveTo>
                  <a:lnTo>
                    <a:pt x="31648" y="52070"/>
                  </a:lnTo>
                  <a:lnTo>
                    <a:pt x="30784" y="53340"/>
                  </a:lnTo>
                  <a:lnTo>
                    <a:pt x="32473" y="53340"/>
                  </a:lnTo>
                  <a:lnTo>
                    <a:pt x="32829" y="52070"/>
                  </a:lnTo>
                  <a:close/>
                </a:path>
                <a:path w="106680" h="158750">
                  <a:moveTo>
                    <a:pt x="36156" y="52070"/>
                  </a:moveTo>
                  <a:lnTo>
                    <a:pt x="33413" y="52070"/>
                  </a:lnTo>
                  <a:lnTo>
                    <a:pt x="33947" y="53340"/>
                  </a:lnTo>
                  <a:lnTo>
                    <a:pt x="35420" y="53340"/>
                  </a:lnTo>
                  <a:lnTo>
                    <a:pt x="36156" y="52070"/>
                  </a:lnTo>
                  <a:close/>
                </a:path>
                <a:path w="106680" h="158750">
                  <a:moveTo>
                    <a:pt x="32892" y="49530"/>
                  </a:moveTo>
                  <a:lnTo>
                    <a:pt x="31546" y="49530"/>
                  </a:lnTo>
                  <a:lnTo>
                    <a:pt x="31699" y="50800"/>
                  </a:lnTo>
                  <a:lnTo>
                    <a:pt x="31762" y="52070"/>
                  </a:lnTo>
                  <a:lnTo>
                    <a:pt x="36156" y="52070"/>
                  </a:lnTo>
                  <a:lnTo>
                    <a:pt x="36398" y="53340"/>
                  </a:lnTo>
                  <a:lnTo>
                    <a:pt x="37896" y="53340"/>
                  </a:lnTo>
                  <a:lnTo>
                    <a:pt x="38099" y="52070"/>
                  </a:lnTo>
                  <a:lnTo>
                    <a:pt x="38830" y="50800"/>
                  </a:lnTo>
                  <a:lnTo>
                    <a:pt x="32867" y="50800"/>
                  </a:lnTo>
                  <a:lnTo>
                    <a:pt x="32892" y="49530"/>
                  </a:lnTo>
                  <a:close/>
                </a:path>
                <a:path w="106680" h="158750">
                  <a:moveTo>
                    <a:pt x="50482" y="50800"/>
                  </a:moveTo>
                  <a:lnTo>
                    <a:pt x="48602" y="50800"/>
                  </a:lnTo>
                  <a:lnTo>
                    <a:pt x="48285" y="52070"/>
                  </a:lnTo>
                  <a:lnTo>
                    <a:pt x="48894" y="53340"/>
                  </a:lnTo>
                  <a:lnTo>
                    <a:pt x="49669" y="53340"/>
                  </a:lnTo>
                  <a:lnTo>
                    <a:pt x="49910" y="52070"/>
                  </a:lnTo>
                  <a:lnTo>
                    <a:pt x="50482" y="50800"/>
                  </a:lnTo>
                  <a:close/>
                </a:path>
                <a:path w="106680" h="158750">
                  <a:moveTo>
                    <a:pt x="59258" y="52070"/>
                  </a:moveTo>
                  <a:lnTo>
                    <a:pt x="57924" y="52070"/>
                  </a:lnTo>
                  <a:lnTo>
                    <a:pt x="58229" y="53340"/>
                  </a:lnTo>
                  <a:lnTo>
                    <a:pt x="58737" y="53340"/>
                  </a:lnTo>
                  <a:lnTo>
                    <a:pt x="59258" y="52070"/>
                  </a:lnTo>
                  <a:close/>
                </a:path>
                <a:path w="106680" h="158750">
                  <a:moveTo>
                    <a:pt x="73355" y="49530"/>
                  </a:moveTo>
                  <a:lnTo>
                    <a:pt x="72212" y="49530"/>
                  </a:lnTo>
                  <a:lnTo>
                    <a:pt x="72796" y="52070"/>
                  </a:lnTo>
                  <a:lnTo>
                    <a:pt x="71780" y="53340"/>
                  </a:lnTo>
                  <a:lnTo>
                    <a:pt x="75806" y="53340"/>
                  </a:lnTo>
                  <a:lnTo>
                    <a:pt x="75349" y="52070"/>
                  </a:lnTo>
                  <a:lnTo>
                    <a:pt x="75056" y="52070"/>
                  </a:lnTo>
                  <a:lnTo>
                    <a:pt x="75260" y="50800"/>
                  </a:lnTo>
                  <a:lnTo>
                    <a:pt x="73583" y="50800"/>
                  </a:lnTo>
                  <a:lnTo>
                    <a:pt x="73355" y="49530"/>
                  </a:lnTo>
                  <a:close/>
                </a:path>
                <a:path w="106680" h="158750">
                  <a:moveTo>
                    <a:pt x="79362" y="50800"/>
                  </a:moveTo>
                  <a:lnTo>
                    <a:pt x="77368" y="50800"/>
                  </a:lnTo>
                  <a:lnTo>
                    <a:pt x="76339" y="52070"/>
                  </a:lnTo>
                  <a:lnTo>
                    <a:pt x="75806" y="53340"/>
                  </a:lnTo>
                  <a:lnTo>
                    <a:pt x="76974" y="53340"/>
                  </a:lnTo>
                  <a:lnTo>
                    <a:pt x="77939" y="52070"/>
                  </a:lnTo>
                  <a:lnTo>
                    <a:pt x="80962" y="52070"/>
                  </a:lnTo>
                  <a:lnTo>
                    <a:pt x="79362" y="50800"/>
                  </a:lnTo>
                  <a:close/>
                </a:path>
                <a:path w="106680" h="158750">
                  <a:moveTo>
                    <a:pt x="91833" y="52070"/>
                  </a:moveTo>
                  <a:lnTo>
                    <a:pt x="88595" y="52070"/>
                  </a:lnTo>
                  <a:lnTo>
                    <a:pt x="88264" y="53340"/>
                  </a:lnTo>
                  <a:lnTo>
                    <a:pt x="92265" y="53340"/>
                  </a:lnTo>
                  <a:lnTo>
                    <a:pt x="91833" y="52070"/>
                  </a:lnTo>
                  <a:close/>
                </a:path>
                <a:path w="106680" h="158750">
                  <a:moveTo>
                    <a:pt x="52749" y="51702"/>
                  </a:moveTo>
                  <a:lnTo>
                    <a:pt x="52704" y="52070"/>
                  </a:lnTo>
                  <a:lnTo>
                    <a:pt x="52984" y="52607"/>
                  </a:lnTo>
                  <a:lnTo>
                    <a:pt x="52749" y="51702"/>
                  </a:lnTo>
                  <a:close/>
                </a:path>
                <a:path w="106680" h="158750">
                  <a:moveTo>
                    <a:pt x="29463" y="50800"/>
                  </a:moveTo>
                  <a:lnTo>
                    <a:pt x="27774" y="50800"/>
                  </a:lnTo>
                  <a:lnTo>
                    <a:pt x="26631" y="52070"/>
                  </a:lnTo>
                  <a:lnTo>
                    <a:pt x="29717" y="52070"/>
                  </a:lnTo>
                  <a:lnTo>
                    <a:pt x="29463" y="50800"/>
                  </a:lnTo>
                  <a:close/>
                </a:path>
                <a:path w="106680" h="158750">
                  <a:moveTo>
                    <a:pt x="54559" y="45720"/>
                  </a:moveTo>
                  <a:lnTo>
                    <a:pt x="52768" y="45720"/>
                  </a:lnTo>
                  <a:lnTo>
                    <a:pt x="53111" y="46990"/>
                  </a:lnTo>
                  <a:lnTo>
                    <a:pt x="52311" y="49530"/>
                  </a:lnTo>
                  <a:lnTo>
                    <a:pt x="54724" y="49530"/>
                  </a:lnTo>
                  <a:lnTo>
                    <a:pt x="56553" y="50800"/>
                  </a:lnTo>
                  <a:lnTo>
                    <a:pt x="57632" y="52070"/>
                  </a:lnTo>
                  <a:lnTo>
                    <a:pt x="59347" y="52070"/>
                  </a:lnTo>
                  <a:lnTo>
                    <a:pt x="59562" y="50800"/>
                  </a:lnTo>
                  <a:lnTo>
                    <a:pt x="58381" y="50800"/>
                  </a:lnTo>
                  <a:lnTo>
                    <a:pt x="56476" y="49530"/>
                  </a:lnTo>
                  <a:lnTo>
                    <a:pt x="55651" y="48260"/>
                  </a:lnTo>
                  <a:lnTo>
                    <a:pt x="55206" y="46990"/>
                  </a:lnTo>
                  <a:lnTo>
                    <a:pt x="54800" y="46990"/>
                  </a:lnTo>
                  <a:lnTo>
                    <a:pt x="54559" y="45720"/>
                  </a:lnTo>
                  <a:close/>
                </a:path>
                <a:path w="106680" h="158750">
                  <a:moveTo>
                    <a:pt x="81737" y="50800"/>
                  </a:moveTo>
                  <a:lnTo>
                    <a:pt x="80733" y="50800"/>
                  </a:lnTo>
                  <a:lnTo>
                    <a:pt x="81064" y="52070"/>
                  </a:lnTo>
                  <a:lnTo>
                    <a:pt x="81686" y="52070"/>
                  </a:lnTo>
                  <a:lnTo>
                    <a:pt x="81737" y="50800"/>
                  </a:lnTo>
                  <a:close/>
                </a:path>
                <a:path w="106680" h="158750">
                  <a:moveTo>
                    <a:pt x="92379" y="50800"/>
                  </a:moveTo>
                  <a:lnTo>
                    <a:pt x="87922" y="50800"/>
                  </a:lnTo>
                  <a:lnTo>
                    <a:pt x="88531" y="52070"/>
                  </a:lnTo>
                  <a:lnTo>
                    <a:pt x="91655" y="52070"/>
                  </a:lnTo>
                  <a:lnTo>
                    <a:pt x="92379" y="50800"/>
                  </a:lnTo>
                  <a:close/>
                </a:path>
                <a:path w="106680" h="158750">
                  <a:moveTo>
                    <a:pt x="52857" y="50800"/>
                  </a:moveTo>
                  <a:lnTo>
                    <a:pt x="52514" y="50800"/>
                  </a:lnTo>
                  <a:lnTo>
                    <a:pt x="52749" y="51702"/>
                  </a:lnTo>
                  <a:lnTo>
                    <a:pt x="52857" y="50800"/>
                  </a:lnTo>
                  <a:close/>
                </a:path>
                <a:path w="106680" h="158750">
                  <a:moveTo>
                    <a:pt x="16408" y="49530"/>
                  </a:moveTo>
                  <a:lnTo>
                    <a:pt x="14604" y="49530"/>
                  </a:lnTo>
                  <a:lnTo>
                    <a:pt x="13411" y="50800"/>
                  </a:lnTo>
                  <a:lnTo>
                    <a:pt x="16941" y="50800"/>
                  </a:lnTo>
                  <a:lnTo>
                    <a:pt x="16408" y="49530"/>
                  </a:lnTo>
                  <a:close/>
                </a:path>
                <a:path w="106680" h="158750">
                  <a:moveTo>
                    <a:pt x="25476" y="49530"/>
                  </a:moveTo>
                  <a:lnTo>
                    <a:pt x="23317" y="49530"/>
                  </a:lnTo>
                  <a:lnTo>
                    <a:pt x="23736" y="50800"/>
                  </a:lnTo>
                  <a:lnTo>
                    <a:pt x="25755" y="50800"/>
                  </a:lnTo>
                  <a:lnTo>
                    <a:pt x="25476" y="49530"/>
                  </a:lnTo>
                  <a:close/>
                </a:path>
                <a:path w="106680" h="158750">
                  <a:moveTo>
                    <a:pt x="28778" y="49530"/>
                  </a:moveTo>
                  <a:lnTo>
                    <a:pt x="27939" y="49530"/>
                  </a:lnTo>
                  <a:lnTo>
                    <a:pt x="28028" y="50800"/>
                  </a:lnTo>
                  <a:lnTo>
                    <a:pt x="29108" y="50800"/>
                  </a:lnTo>
                  <a:lnTo>
                    <a:pt x="28778" y="49530"/>
                  </a:lnTo>
                  <a:close/>
                </a:path>
                <a:path w="106680" h="158750">
                  <a:moveTo>
                    <a:pt x="35674" y="48260"/>
                  </a:moveTo>
                  <a:lnTo>
                    <a:pt x="34353" y="48260"/>
                  </a:lnTo>
                  <a:lnTo>
                    <a:pt x="34264" y="49530"/>
                  </a:lnTo>
                  <a:lnTo>
                    <a:pt x="34061" y="50800"/>
                  </a:lnTo>
                  <a:lnTo>
                    <a:pt x="34620" y="50800"/>
                  </a:lnTo>
                  <a:lnTo>
                    <a:pt x="34874" y="49530"/>
                  </a:lnTo>
                  <a:lnTo>
                    <a:pt x="35178" y="49530"/>
                  </a:lnTo>
                  <a:lnTo>
                    <a:pt x="35674" y="48260"/>
                  </a:lnTo>
                  <a:close/>
                </a:path>
                <a:path w="106680" h="158750">
                  <a:moveTo>
                    <a:pt x="39560" y="49530"/>
                  </a:moveTo>
                  <a:lnTo>
                    <a:pt x="36410" y="49530"/>
                  </a:lnTo>
                  <a:lnTo>
                    <a:pt x="35737" y="50800"/>
                  </a:lnTo>
                  <a:lnTo>
                    <a:pt x="38830" y="50800"/>
                  </a:lnTo>
                  <a:lnTo>
                    <a:pt x="39560" y="49530"/>
                  </a:lnTo>
                  <a:close/>
                </a:path>
                <a:path w="106680" h="158750">
                  <a:moveTo>
                    <a:pt x="43472" y="48260"/>
                  </a:moveTo>
                  <a:lnTo>
                    <a:pt x="37845" y="48260"/>
                  </a:lnTo>
                  <a:lnTo>
                    <a:pt x="37845" y="49530"/>
                  </a:lnTo>
                  <a:lnTo>
                    <a:pt x="41897" y="49530"/>
                  </a:lnTo>
                  <a:lnTo>
                    <a:pt x="42100" y="50800"/>
                  </a:lnTo>
                  <a:lnTo>
                    <a:pt x="43230" y="50800"/>
                  </a:lnTo>
                  <a:lnTo>
                    <a:pt x="43472" y="48260"/>
                  </a:lnTo>
                  <a:close/>
                </a:path>
                <a:path w="106680" h="158750">
                  <a:moveTo>
                    <a:pt x="54114" y="49530"/>
                  </a:moveTo>
                  <a:lnTo>
                    <a:pt x="50622" y="49530"/>
                  </a:lnTo>
                  <a:lnTo>
                    <a:pt x="50177" y="50800"/>
                  </a:lnTo>
                  <a:lnTo>
                    <a:pt x="54089" y="50800"/>
                  </a:lnTo>
                  <a:lnTo>
                    <a:pt x="54114" y="49530"/>
                  </a:lnTo>
                  <a:close/>
                </a:path>
                <a:path w="106680" h="158750">
                  <a:moveTo>
                    <a:pt x="67284" y="48260"/>
                  </a:moveTo>
                  <a:lnTo>
                    <a:pt x="64833" y="48260"/>
                  </a:lnTo>
                  <a:lnTo>
                    <a:pt x="65938" y="49530"/>
                  </a:lnTo>
                  <a:lnTo>
                    <a:pt x="65481" y="50800"/>
                  </a:lnTo>
                  <a:lnTo>
                    <a:pt x="66687" y="50800"/>
                  </a:lnTo>
                  <a:lnTo>
                    <a:pt x="67348" y="49530"/>
                  </a:lnTo>
                  <a:lnTo>
                    <a:pt x="67284" y="48260"/>
                  </a:lnTo>
                  <a:close/>
                </a:path>
                <a:path w="106680" h="158750">
                  <a:moveTo>
                    <a:pt x="69443" y="48260"/>
                  </a:moveTo>
                  <a:lnTo>
                    <a:pt x="68884" y="48260"/>
                  </a:lnTo>
                  <a:lnTo>
                    <a:pt x="68884" y="49530"/>
                  </a:lnTo>
                  <a:lnTo>
                    <a:pt x="68237" y="50800"/>
                  </a:lnTo>
                  <a:lnTo>
                    <a:pt x="69659" y="50800"/>
                  </a:lnTo>
                  <a:lnTo>
                    <a:pt x="70256" y="49530"/>
                  </a:lnTo>
                  <a:lnTo>
                    <a:pt x="69646" y="49530"/>
                  </a:lnTo>
                  <a:lnTo>
                    <a:pt x="69443" y="48260"/>
                  </a:lnTo>
                  <a:close/>
                </a:path>
                <a:path w="106680" h="158750">
                  <a:moveTo>
                    <a:pt x="78384" y="43180"/>
                  </a:moveTo>
                  <a:lnTo>
                    <a:pt x="77723" y="43180"/>
                  </a:lnTo>
                  <a:lnTo>
                    <a:pt x="77215" y="44450"/>
                  </a:lnTo>
                  <a:lnTo>
                    <a:pt x="74256" y="44450"/>
                  </a:lnTo>
                  <a:lnTo>
                    <a:pt x="73748" y="45720"/>
                  </a:lnTo>
                  <a:lnTo>
                    <a:pt x="76212" y="45720"/>
                  </a:lnTo>
                  <a:lnTo>
                    <a:pt x="76149" y="46990"/>
                  </a:lnTo>
                  <a:lnTo>
                    <a:pt x="74053" y="50800"/>
                  </a:lnTo>
                  <a:lnTo>
                    <a:pt x="75615" y="50800"/>
                  </a:lnTo>
                  <a:lnTo>
                    <a:pt x="76415" y="49530"/>
                  </a:lnTo>
                  <a:lnTo>
                    <a:pt x="76593" y="49530"/>
                  </a:lnTo>
                  <a:lnTo>
                    <a:pt x="77038" y="48260"/>
                  </a:lnTo>
                  <a:lnTo>
                    <a:pt x="78905" y="48260"/>
                  </a:lnTo>
                  <a:lnTo>
                    <a:pt x="77838" y="46990"/>
                  </a:lnTo>
                  <a:lnTo>
                    <a:pt x="77228" y="45720"/>
                  </a:lnTo>
                  <a:lnTo>
                    <a:pt x="77381" y="44450"/>
                  </a:lnTo>
                  <a:lnTo>
                    <a:pt x="78384" y="43180"/>
                  </a:lnTo>
                  <a:close/>
                </a:path>
                <a:path w="106680" h="158750">
                  <a:moveTo>
                    <a:pt x="79133" y="48260"/>
                  </a:moveTo>
                  <a:lnTo>
                    <a:pt x="77330" y="48260"/>
                  </a:lnTo>
                  <a:lnTo>
                    <a:pt x="77736" y="49530"/>
                  </a:lnTo>
                  <a:lnTo>
                    <a:pt x="77774" y="50800"/>
                  </a:lnTo>
                  <a:lnTo>
                    <a:pt x="79070" y="50800"/>
                  </a:lnTo>
                  <a:lnTo>
                    <a:pt x="79133" y="48260"/>
                  </a:lnTo>
                  <a:close/>
                </a:path>
                <a:path w="106680" h="158750">
                  <a:moveTo>
                    <a:pt x="81991" y="49530"/>
                  </a:moveTo>
                  <a:lnTo>
                    <a:pt x="80708" y="49530"/>
                  </a:lnTo>
                  <a:lnTo>
                    <a:pt x="80670" y="50800"/>
                  </a:lnTo>
                  <a:lnTo>
                    <a:pt x="81851" y="50800"/>
                  </a:lnTo>
                  <a:lnTo>
                    <a:pt x="81991" y="49530"/>
                  </a:lnTo>
                  <a:close/>
                </a:path>
                <a:path w="106680" h="158750">
                  <a:moveTo>
                    <a:pt x="92087" y="49530"/>
                  </a:moveTo>
                  <a:lnTo>
                    <a:pt x="89687" y="49530"/>
                  </a:lnTo>
                  <a:lnTo>
                    <a:pt x="89865" y="50800"/>
                  </a:lnTo>
                  <a:lnTo>
                    <a:pt x="92341" y="50800"/>
                  </a:lnTo>
                  <a:lnTo>
                    <a:pt x="92087" y="49530"/>
                  </a:lnTo>
                  <a:close/>
                </a:path>
                <a:path w="106680" h="158750">
                  <a:moveTo>
                    <a:pt x="17576" y="43180"/>
                  </a:moveTo>
                  <a:lnTo>
                    <a:pt x="15722" y="43180"/>
                  </a:lnTo>
                  <a:lnTo>
                    <a:pt x="16052" y="45720"/>
                  </a:lnTo>
                  <a:lnTo>
                    <a:pt x="15887" y="46990"/>
                  </a:lnTo>
                  <a:lnTo>
                    <a:pt x="14998" y="46990"/>
                  </a:lnTo>
                  <a:lnTo>
                    <a:pt x="14731" y="48260"/>
                  </a:lnTo>
                  <a:lnTo>
                    <a:pt x="14820" y="49530"/>
                  </a:lnTo>
                  <a:lnTo>
                    <a:pt x="16319" y="49530"/>
                  </a:lnTo>
                  <a:lnTo>
                    <a:pt x="16332" y="48260"/>
                  </a:lnTo>
                  <a:lnTo>
                    <a:pt x="20192" y="48260"/>
                  </a:lnTo>
                  <a:lnTo>
                    <a:pt x="19227" y="46990"/>
                  </a:lnTo>
                  <a:lnTo>
                    <a:pt x="17284" y="45720"/>
                  </a:lnTo>
                  <a:lnTo>
                    <a:pt x="16954" y="44450"/>
                  </a:lnTo>
                  <a:lnTo>
                    <a:pt x="17576" y="43180"/>
                  </a:lnTo>
                  <a:close/>
                </a:path>
                <a:path w="106680" h="158750">
                  <a:moveTo>
                    <a:pt x="20231" y="48260"/>
                  </a:moveTo>
                  <a:lnTo>
                    <a:pt x="17830" y="48260"/>
                  </a:lnTo>
                  <a:lnTo>
                    <a:pt x="18224" y="49530"/>
                  </a:lnTo>
                  <a:lnTo>
                    <a:pt x="19977" y="49530"/>
                  </a:lnTo>
                  <a:lnTo>
                    <a:pt x="20231" y="48260"/>
                  </a:lnTo>
                  <a:close/>
                </a:path>
                <a:path w="106680" h="158750">
                  <a:moveTo>
                    <a:pt x="23545" y="45720"/>
                  </a:moveTo>
                  <a:lnTo>
                    <a:pt x="20002" y="45720"/>
                  </a:lnTo>
                  <a:lnTo>
                    <a:pt x="20713" y="46990"/>
                  </a:lnTo>
                  <a:lnTo>
                    <a:pt x="21920" y="46990"/>
                  </a:lnTo>
                  <a:lnTo>
                    <a:pt x="21907" y="49530"/>
                  </a:lnTo>
                  <a:lnTo>
                    <a:pt x="24930" y="49530"/>
                  </a:lnTo>
                  <a:lnTo>
                    <a:pt x="24015" y="48260"/>
                  </a:lnTo>
                  <a:lnTo>
                    <a:pt x="23393" y="48260"/>
                  </a:lnTo>
                  <a:lnTo>
                    <a:pt x="22669" y="46990"/>
                  </a:lnTo>
                  <a:lnTo>
                    <a:pt x="23545" y="45720"/>
                  </a:lnTo>
                  <a:close/>
                </a:path>
                <a:path w="106680" h="158750">
                  <a:moveTo>
                    <a:pt x="28447" y="48260"/>
                  </a:moveTo>
                  <a:lnTo>
                    <a:pt x="26936" y="48260"/>
                  </a:lnTo>
                  <a:lnTo>
                    <a:pt x="27736" y="49530"/>
                  </a:lnTo>
                  <a:lnTo>
                    <a:pt x="28397" y="49530"/>
                  </a:lnTo>
                  <a:lnTo>
                    <a:pt x="28447" y="48260"/>
                  </a:lnTo>
                  <a:close/>
                </a:path>
                <a:path w="106680" h="158750">
                  <a:moveTo>
                    <a:pt x="31000" y="48260"/>
                  </a:moveTo>
                  <a:lnTo>
                    <a:pt x="29832" y="48260"/>
                  </a:lnTo>
                  <a:lnTo>
                    <a:pt x="30060" y="49530"/>
                  </a:lnTo>
                  <a:lnTo>
                    <a:pt x="31127" y="49530"/>
                  </a:lnTo>
                  <a:lnTo>
                    <a:pt x="31000" y="48260"/>
                  </a:lnTo>
                  <a:close/>
                </a:path>
                <a:path w="106680" h="158750">
                  <a:moveTo>
                    <a:pt x="33045" y="48260"/>
                  </a:moveTo>
                  <a:lnTo>
                    <a:pt x="32245" y="48260"/>
                  </a:lnTo>
                  <a:lnTo>
                    <a:pt x="32003" y="49530"/>
                  </a:lnTo>
                  <a:lnTo>
                    <a:pt x="32905" y="49530"/>
                  </a:lnTo>
                  <a:lnTo>
                    <a:pt x="33045" y="48260"/>
                  </a:lnTo>
                  <a:close/>
                </a:path>
                <a:path w="106680" h="158750">
                  <a:moveTo>
                    <a:pt x="59474" y="45720"/>
                  </a:moveTo>
                  <a:lnTo>
                    <a:pt x="57378" y="45720"/>
                  </a:lnTo>
                  <a:lnTo>
                    <a:pt x="58115" y="46990"/>
                  </a:lnTo>
                  <a:lnTo>
                    <a:pt x="59194" y="49530"/>
                  </a:lnTo>
                  <a:lnTo>
                    <a:pt x="62522" y="49530"/>
                  </a:lnTo>
                  <a:lnTo>
                    <a:pt x="61404" y="48260"/>
                  </a:lnTo>
                  <a:lnTo>
                    <a:pt x="60477" y="48260"/>
                  </a:lnTo>
                  <a:lnTo>
                    <a:pt x="59880" y="46990"/>
                  </a:lnTo>
                  <a:lnTo>
                    <a:pt x="59728" y="46990"/>
                  </a:lnTo>
                  <a:lnTo>
                    <a:pt x="59474" y="45720"/>
                  </a:lnTo>
                  <a:close/>
                </a:path>
                <a:path w="106680" h="158750">
                  <a:moveTo>
                    <a:pt x="72961" y="46990"/>
                  </a:moveTo>
                  <a:lnTo>
                    <a:pt x="71272" y="46990"/>
                  </a:lnTo>
                  <a:lnTo>
                    <a:pt x="71348" y="49530"/>
                  </a:lnTo>
                  <a:lnTo>
                    <a:pt x="73139" y="49530"/>
                  </a:lnTo>
                  <a:lnTo>
                    <a:pt x="73278" y="48260"/>
                  </a:lnTo>
                  <a:lnTo>
                    <a:pt x="72961" y="46990"/>
                  </a:lnTo>
                  <a:close/>
                </a:path>
                <a:path w="106680" h="158750">
                  <a:moveTo>
                    <a:pt x="84594" y="48260"/>
                  </a:moveTo>
                  <a:lnTo>
                    <a:pt x="82207" y="48260"/>
                  </a:lnTo>
                  <a:lnTo>
                    <a:pt x="81064" y="49530"/>
                  </a:lnTo>
                  <a:lnTo>
                    <a:pt x="84200" y="49530"/>
                  </a:lnTo>
                  <a:lnTo>
                    <a:pt x="84594" y="48260"/>
                  </a:lnTo>
                  <a:close/>
                </a:path>
                <a:path w="106680" h="158750">
                  <a:moveTo>
                    <a:pt x="90296" y="45720"/>
                  </a:moveTo>
                  <a:lnTo>
                    <a:pt x="88595" y="45720"/>
                  </a:lnTo>
                  <a:lnTo>
                    <a:pt x="88785" y="46990"/>
                  </a:lnTo>
                  <a:lnTo>
                    <a:pt x="88620" y="48260"/>
                  </a:lnTo>
                  <a:lnTo>
                    <a:pt x="88912" y="49530"/>
                  </a:lnTo>
                  <a:lnTo>
                    <a:pt x="91770" y="49530"/>
                  </a:lnTo>
                  <a:lnTo>
                    <a:pt x="91249" y="48260"/>
                  </a:lnTo>
                  <a:lnTo>
                    <a:pt x="90931" y="48260"/>
                  </a:lnTo>
                  <a:lnTo>
                    <a:pt x="90652" y="46990"/>
                  </a:lnTo>
                  <a:lnTo>
                    <a:pt x="90296" y="45720"/>
                  </a:lnTo>
                  <a:close/>
                </a:path>
                <a:path w="106680" h="158750">
                  <a:moveTo>
                    <a:pt x="30568" y="43180"/>
                  </a:moveTo>
                  <a:lnTo>
                    <a:pt x="28422" y="43180"/>
                  </a:lnTo>
                  <a:lnTo>
                    <a:pt x="29095" y="44450"/>
                  </a:lnTo>
                  <a:lnTo>
                    <a:pt x="29349" y="46990"/>
                  </a:lnTo>
                  <a:lnTo>
                    <a:pt x="25590" y="46990"/>
                  </a:lnTo>
                  <a:lnTo>
                    <a:pt x="26441" y="48260"/>
                  </a:lnTo>
                  <a:lnTo>
                    <a:pt x="30302" y="48260"/>
                  </a:lnTo>
                  <a:lnTo>
                    <a:pt x="30213" y="44450"/>
                  </a:lnTo>
                  <a:lnTo>
                    <a:pt x="30568" y="43180"/>
                  </a:lnTo>
                  <a:close/>
                </a:path>
                <a:path w="106680" h="158750">
                  <a:moveTo>
                    <a:pt x="39077" y="45720"/>
                  </a:moveTo>
                  <a:lnTo>
                    <a:pt x="35534" y="45720"/>
                  </a:lnTo>
                  <a:lnTo>
                    <a:pt x="35255" y="46990"/>
                  </a:lnTo>
                  <a:lnTo>
                    <a:pt x="33083" y="46990"/>
                  </a:lnTo>
                  <a:lnTo>
                    <a:pt x="32956" y="48260"/>
                  </a:lnTo>
                  <a:lnTo>
                    <a:pt x="38988" y="48260"/>
                  </a:lnTo>
                  <a:lnTo>
                    <a:pt x="38912" y="46990"/>
                  </a:lnTo>
                  <a:lnTo>
                    <a:pt x="39077" y="45720"/>
                  </a:lnTo>
                  <a:close/>
                </a:path>
                <a:path w="106680" h="158750">
                  <a:moveTo>
                    <a:pt x="64046" y="44450"/>
                  </a:moveTo>
                  <a:lnTo>
                    <a:pt x="42964" y="44450"/>
                  </a:lnTo>
                  <a:lnTo>
                    <a:pt x="42798" y="45720"/>
                  </a:lnTo>
                  <a:lnTo>
                    <a:pt x="42456" y="46990"/>
                  </a:lnTo>
                  <a:lnTo>
                    <a:pt x="41592" y="46990"/>
                  </a:lnTo>
                  <a:lnTo>
                    <a:pt x="39446" y="48260"/>
                  </a:lnTo>
                  <a:lnTo>
                    <a:pt x="43776" y="48260"/>
                  </a:lnTo>
                  <a:lnTo>
                    <a:pt x="44729" y="46990"/>
                  </a:lnTo>
                  <a:lnTo>
                    <a:pt x="46100" y="45720"/>
                  </a:lnTo>
                  <a:lnTo>
                    <a:pt x="64274" y="45720"/>
                  </a:lnTo>
                  <a:lnTo>
                    <a:pt x="64046" y="44450"/>
                  </a:lnTo>
                  <a:close/>
                </a:path>
                <a:path w="106680" h="158750">
                  <a:moveTo>
                    <a:pt x="65646" y="46990"/>
                  </a:moveTo>
                  <a:lnTo>
                    <a:pt x="62864" y="46990"/>
                  </a:lnTo>
                  <a:lnTo>
                    <a:pt x="64211" y="48260"/>
                  </a:lnTo>
                  <a:lnTo>
                    <a:pt x="66116" y="48260"/>
                  </a:lnTo>
                  <a:lnTo>
                    <a:pt x="65646" y="46990"/>
                  </a:lnTo>
                  <a:close/>
                </a:path>
                <a:path w="106680" h="158750">
                  <a:moveTo>
                    <a:pt x="67983" y="46990"/>
                  </a:moveTo>
                  <a:lnTo>
                    <a:pt x="67792" y="46990"/>
                  </a:lnTo>
                  <a:lnTo>
                    <a:pt x="68376" y="48260"/>
                  </a:lnTo>
                  <a:lnTo>
                    <a:pt x="68897" y="48260"/>
                  </a:lnTo>
                  <a:lnTo>
                    <a:pt x="67983" y="46990"/>
                  </a:lnTo>
                  <a:close/>
                </a:path>
                <a:path w="106680" h="158750">
                  <a:moveTo>
                    <a:pt x="75323" y="45720"/>
                  </a:moveTo>
                  <a:lnTo>
                    <a:pt x="73164" y="45720"/>
                  </a:lnTo>
                  <a:lnTo>
                    <a:pt x="73698" y="46990"/>
                  </a:lnTo>
                  <a:lnTo>
                    <a:pt x="73761" y="48260"/>
                  </a:lnTo>
                  <a:lnTo>
                    <a:pt x="74777" y="46990"/>
                  </a:lnTo>
                  <a:lnTo>
                    <a:pt x="75323" y="45720"/>
                  </a:lnTo>
                  <a:close/>
                </a:path>
                <a:path w="106680" h="158750">
                  <a:moveTo>
                    <a:pt x="88163" y="46990"/>
                  </a:moveTo>
                  <a:lnTo>
                    <a:pt x="83832" y="46990"/>
                  </a:lnTo>
                  <a:lnTo>
                    <a:pt x="82765" y="48260"/>
                  </a:lnTo>
                  <a:lnTo>
                    <a:pt x="87655" y="48260"/>
                  </a:lnTo>
                  <a:lnTo>
                    <a:pt x="88163" y="46990"/>
                  </a:lnTo>
                  <a:close/>
                </a:path>
                <a:path w="106680" h="158750">
                  <a:moveTo>
                    <a:pt x="26923" y="45720"/>
                  </a:moveTo>
                  <a:lnTo>
                    <a:pt x="25552" y="45720"/>
                  </a:lnTo>
                  <a:lnTo>
                    <a:pt x="26377" y="46990"/>
                  </a:lnTo>
                  <a:lnTo>
                    <a:pt x="26923" y="45720"/>
                  </a:lnTo>
                  <a:close/>
                </a:path>
                <a:path w="106680" h="158750">
                  <a:moveTo>
                    <a:pt x="32359" y="44450"/>
                  </a:moveTo>
                  <a:lnTo>
                    <a:pt x="31292" y="44450"/>
                  </a:lnTo>
                  <a:lnTo>
                    <a:pt x="31940" y="45720"/>
                  </a:lnTo>
                  <a:lnTo>
                    <a:pt x="32816" y="46990"/>
                  </a:lnTo>
                  <a:lnTo>
                    <a:pt x="34734" y="46990"/>
                  </a:lnTo>
                  <a:lnTo>
                    <a:pt x="34366" y="45720"/>
                  </a:lnTo>
                  <a:lnTo>
                    <a:pt x="32359" y="45720"/>
                  </a:lnTo>
                  <a:lnTo>
                    <a:pt x="32359" y="44450"/>
                  </a:lnTo>
                  <a:close/>
                </a:path>
                <a:path w="106680" h="158750">
                  <a:moveTo>
                    <a:pt x="63931" y="45720"/>
                  </a:moveTo>
                  <a:lnTo>
                    <a:pt x="61569" y="45720"/>
                  </a:lnTo>
                  <a:lnTo>
                    <a:pt x="62229" y="46990"/>
                  </a:lnTo>
                  <a:lnTo>
                    <a:pt x="63931" y="46990"/>
                  </a:lnTo>
                  <a:lnTo>
                    <a:pt x="63931" y="45720"/>
                  </a:lnTo>
                  <a:close/>
                </a:path>
                <a:path w="106680" h="158750">
                  <a:moveTo>
                    <a:pt x="70484" y="33020"/>
                  </a:moveTo>
                  <a:lnTo>
                    <a:pt x="69164" y="33020"/>
                  </a:lnTo>
                  <a:lnTo>
                    <a:pt x="69202" y="34290"/>
                  </a:lnTo>
                  <a:lnTo>
                    <a:pt x="68960" y="35560"/>
                  </a:lnTo>
                  <a:lnTo>
                    <a:pt x="68414" y="36830"/>
                  </a:lnTo>
                  <a:lnTo>
                    <a:pt x="67919" y="38100"/>
                  </a:lnTo>
                  <a:lnTo>
                    <a:pt x="66547" y="38100"/>
                  </a:lnTo>
                  <a:lnTo>
                    <a:pt x="66103" y="39370"/>
                  </a:lnTo>
                  <a:lnTo>
                    <a:pt x="65912" y="39370"/>
                  </a:lnTo>
                  <a:lnTo>
                    <a:pt x="65316" y="40640"/>
                  </a:lnTo>
                  <a:lnTo>
                    <a:pt x="62877" y="40640"/>
                  </a:lnTo>
                  <a:lnTo>
                    <a:pt x="63042" y="41910"/>
                  </a:lnTo>
                  <a:lnTo>
                    <a:pt x="68694" y="41910"/>
                  </a:lnTo>
                  <a:lnTo>
                    <a:pt x="68986" y="43180"/>
                  </a:lnTo>
                  <a:lnTo>
                    <a:pt x="69392" y="44450"/>
                  </a:lnTo>
                  <a:lnTo>
                    <a:pt x="66217" y="44450"/>
                  </a:lnTo>
                  <a:lnTo>
                    <a:pt x="65735" y="45720"/>
                  </a:lnTo>
                  <a:lnTo>
                    <a:pt x="64642" y="46990"/>
                  </a:lnTo>
                  <a:lnTo>
                    <a:pt x="67843" y="46990"/>
                  </a:lnTo>
                  <a:lnTo>
                    <a:pt x="68249" y="45720"/>
                  </a:lnTo>
                  <a:lnTo>
                    <a:pt x="71386" y="45720"/>
                  </a:lnTo>
                  <a:lnTo>
                    <a:pt x="71259" y="41910"/>
                  </a:lnTo>
                  <a:lnTo>
                    <a:pt x="70954" y="40640"/>
                  </a:lnTo>
                  <a:lnTo>
                    <a:pt x="69443" y="39370"/>
                  </a:lnTo>
                  <a:lnTo>
                    <a:pt x="69430" y="38100"/>
                  </a:lnTo>
                  <a:lnTo>
                    <a:pt x="70116" y="35560"/>
                  </a:lnTo>
                  <a:lnTo>
                    <a:pt x="70345" y="35560"/>
                  </a:lnTo>
                  <a:lnTo>
                    <a:pt x="70332" y="34290"/>
                  </a:lnTo>
                  <a:lnTo>
                    <a:pt x="70180" y="34290"/>
                  </a:lnTo>
                  <a:lnTo>
                    <a:pt x="70484" y="33020"/>
                  </a:lnTo>
                  <a:close/>
                </a:path>
                <a:path w="106680" h="158750">
                  <a:moveTo>
                    <a:pt x="71386" y="45720"/>
                  </a:moveTo>
                  <a:lnTo>
                    <a:pt x="69773" y="45720"/>
                  </a:lnTo>
                  <a:lnTo>
                    <a:pt x="70523" y="46990"/>
                  </a:lnTo>
                  <a:lnTo>
                    <a:pt x="72085" y="46990"/>
                  </a:lnTo>
                  <a:lnTo>
                    <a:pt x="71386" y="45720"/>
                  </a:lnTo>
                  <a:close/>
                </a:path>
                <a:path w="106680" h="158750">
                  <a:moveTo>
                    <a:pt x="80771" y="45720"/>
                  </a:moveTo>
                  <a:lnTo>
                    <a:pt x="78968" y="45720"/>
                  </a:lnTo>
                  <a:lnTo>
                    <a:pt x="78790" y="46990"/>
                  </a:lnTo>
                  <a:lnTo>
                    <a:pt x="80098" y="46990"/>
                  </a:lnTo>
                  <a:lnTo>
                    <a:pt x="80771" y="45720"/>
                  </a:lnTo>
                  <a:close/>
                </a:path>
                <a:path w="106680" h="158750">
                  <a:moveTo>
                    <a:pt x="84797" y="45720"/>
                  </a:moveTo>
                  <a:lnTo>
                    <a:pt x="84073" y="45720"/>
                  </a:lnTo>
                  <a:lnTo>
                    <a:pt x="84048" y="46990"/>
                  </a:lnTo>
                  <a:lnTo>
                    <a:pt x="86220" y="46990"/>
                  </a:lnTo>
                  <a:lnTo>
                    <a:pt x="84797" y="45720"/>
                  </a:lnTo>
                  <a:close/>
                </a:path>
                <a:path w="106680" h="158750">
                  <a:moveTo>
                    <a:pt x="88734" y="43180"/>
                  </a:moveTo>
                  <a:lnTo>
                    <a:pt x="86842" y="43180"/>
                  </a:lnTo>
                  <a:lnTo>
                    <a:pt x="85788" y="44450"/>
                  </a:lnTo>
                  <a:lnTo>
                    <a:pt x="85826" y="45720"/>
                  </a:lnTo>
                  <a:lnTo>
                    <a:pt x="86601" y="46990"/>
                  </a:lnTo>
                  <a:lnTo>
                    <a:pt x="87312" y="46990"/>
                  </a:lnTo>
                  <a:lnTo>
                    <a:pt x="87883" y="45720"/>
                  </a:lnTo>
                  <a:lnTo>
                    <a:pt x="90296" y="45720"/>
                  </a:lnTo>
                  <a:lnTo>
                    <a:pt x="89547" y="44450"/>
                  </a:lnTo>
                  <a:lnTo>
                    <a:pt x="88874" y="44450"/>
                  </a:lnTo>
                  <a:lnTo>
                    <a:pt x="88734" y="43180"/>
                  </a:lnTo>
                  <a:close/>
                </a:path>
                <a:path w="106680" h="158750">
                  <a:moveTo>
                    <a:pt x="92621" y="44450"/>
                  </a:moveTo>
                  <a:lnTo>
                    <a:pt x="90716" y="44450"/>
                  </a:lnTo>
                  <a:lnTo>
                    <a:pt x="90589" y="45720"/>
                  </a:lnTo>
                  <a:lnTo>
                    <a:pt x="92519" y="46990"/>
                  </a:lnTo>
                  <a:lnTo>
                    <a:pt x="94487" y="46990"/>
                  </a:lnTo>
                  <a:lnTo>
                    <a:pt x="95021" y="45720"/>
                  </a:lnTo>
                  <a:lnTo>
                    <a:pt x="93878" y="45720"/>
                  </a:lnTo>
                  <a:lnTo>
                    <a:pt x="92621" y="44450"/>
                  </a:lnTo>
                  <a:close/>
                </a:path>
                <a:path w="106680" h="158750">
                  <a:moveTo>
                    <a:pt x="15151" y="43180"/>
                  </a:moveTo>
                  <a:lnTo>
                    <a:pt x="13017" y="43180"/>
                  </a:lnTo>
                  <a:lnTo>
                    <a:pt x="12598" y="44450"/>
                  </a:lnTo>
                  <a:lnTo>
                    <a:pt x="9715" y="44450"/>
                  </a:lnTo>
                  <a:lnTo>
                    <a:pt x="10337" y="45720"/>
                  </a:lnTo>
                  <a:lnTo>
                    <a:pt x="14274" y="45720"/>
                  </a:lnTo>
                  <a:lnTo>
                    <a:pt x="15036" y="44450"/>
                  </a:lnTo>
                  <a:lnTo>
                    <a:pt x="15151" y="43180"/>
                  </a:lnTo>
                  <a:close/>
                </a:path>
                <a:path w="106680" h="158750">
                  <a:moveTo>
                    <a:pt x="20485" y="44450"/>
                  </a:moveTo>
                  <a:lnTo>
                    <a:pt x="19202" y="44450"/>
                  </a:lnTo>
                  <a:lnTo>
                    <a:pt x="19634" y="45720"/>
                  </a:lnTo>
                  <a:lnTo>
                    <a:pt x="20231" y="45720"/>
                  </a:lnTo>
                  <a:lnTo>
                    <a:pt x="20485" y="44450"/>
                  </a:lnTo>
                  <a:close/>
                </a:path>
                <a:path w="106680" h="158750">
                  <a:moveTo>
                    <a:pt x="25984" y="44450"/>
                  </a:moveTo>
                  <a:lnTo>
                    <a:pt x="23406" y="44450"/>
                  </a:lnTo>
                  <a:lnTo>
                    <a:pt x="21704" y="45720"/>
                  </a:lnTo>
                  <a:lnTo>
                    <a:pt x="26974" y="45720"/>
                  </a:lnTo>
                  <a:lnTo>
                    <a:pt x="25984" y="44450"/>
                  </a:lnTo>
                  <a:close/>
                </a:path>
                <a:path w="106680" h="158750">
                  <a:moveTo>
                    <a:pt x="35026" y="44450"/>
                  </a:moveTo>
                  <a:lnTo>
                    <a:pt x="33413" y="44450"/>
                  </a:lnTo>
                  <a:lnTo>
                    <a:pt x="33121" y="45720"/>
                  </a:lnTo>
                  <a:lnTo>
                    <a:pt x="34340" y="45720"/>
                  </a:lnTo>
                  <a:lnTo>
                    <a:pt x="35026" y="44450"/>
                  </a:lnTo>
                  <a:close/>
                </a:path>
                <a:path w="106680" h="158750">
                  <a:moveTo>
                    <a:pt x="40436" y="44450"/>
                  </a:moveTo>
                  <a:lnTo>
                    <a:pt x="35737" y="44450"/>
                  </a:lnTo>
                  <a:lnTo>
                    <a:pt x="35788" y="45720"/>
                  </a:lnTo>
                  <a:lnTo>
                    <a:pt x="40068" y="45720"/>
                  </a:lnTo>
                  <a:lnTo>
                    <a:pt x="40436" y="44450"/>
                  </a:lnTo>
                  <a:close/>
                </a:path>
                <a:path w="106680" h="158750">
                  <a:moveTo>
                    <a:pt x="81686" y="40640"/>
                  </a:moveTo>
                  <a:lnTo>
                    <a:pt x="79032" y="40640"/>
                  </a:lnTo>
                  <a:lnTo>
                    <a:pt x="78612" y="41910"/>
                  </a:lnTo>
                  <a:lnTo>
                    <a:pt x="80975" y="41910"/>
                  </a:lnTo>
                  <a:lnTo>
                    <a:pt x="81305" y="43180"/>
                  </a:lnTo>
                  <a:lnTo>
                    <a:pt x="81876" y="44450"/>
                  </a:lnTo>
                  <a:lnTo>
                    <a:pt x="80149" y="44450"/>
                  </a:lnTo>
                  <a:lnTo>
                    <a:pt x="79489" y="45720"/>
                  </a:lnTo>
                  <a:lnTo>
                    <a:pt x="84683" y="45720"/>
                  </a:lnTo>
                  <a:lnTo>
                    <a:pt x="84645" y="43180"/>
                  </a:lnTo>
                  <a:lnTo>
                    <a:pt x="82422" y="43180"/>
                  </a:lnTo>
                  <a:lnTo>
                    <a:pt x="81686" y="40640"/>
                  </a:lnTo>
                  <a:close/>
                </a:path>
                <a:path w="106680" h="158750">
                  <a:moveTo>
                    <a:pt x="96164" y="44450"/>
                  </a:moveTo>
                  <a:lnTo>
                    <a:pt x="94551" y="44450"/>
                  </a:lnTo>
                  <a:lnTo>
                    <a:pt x="93878" y="45720"/>
                  </a:lnTo>
                  <a:lnTo>
                    <a:pt x="95516" y="45720"/>
                  </a:lnTo>
                  <a:lnTo>
                    <a:pt x="96164" y="44450"/>
                  </a:lnTo>
                  <a:close/>
                </a:path>
                <a:path w="106680" h="158750">
                  <a:moveTo>
                    <a:pt x="6248" y="38100"/>
                  </a:moveTo>
                  <a:lnTo>
                    <a:pt x="5283" y="38100"/>
                  </a:lnTo>
                  <a:lnTo>
                    <a:pt x="6273" y="40640"/>
                  </a:lnTo>
                  <a:lnTo>
                    <a:pt x="7061" y="41910"/>
                  </a:lnTo>
                  <a:lnTo>
                    <a:pt x="7556" y="43180"/>
                  </a:lnTo>
                  <a:lnTo>
                    <a:pt x="9016" y="44450"/>
                  </a:lnTo>
                  <a:lnTo>
                    <a:pt x="10248" y="44450"/>
                  </a:lnTo>
                  <a:lnTo>
                    <a:pt x="10299" y="43180"/>
                  </a:lnTo>
                  <a:lnTo>
                    <a:pt x="10617" y="41910"/>
                  </a:lnTo>
                  <a:lnTo>
                    <a:pt x="9220" y="41910"/>
                  </a:lnTo>
                  <a:lnTo>
                    <a:pt x="10071" y="40640"/>
                  </a:lnTo>
                  <a:lnTo>
                    <a:pt x="7861" y="40640"/>
                  </a:lnTo>
                  <a:lnTo>
                    <a:pt x="7569" y="39370"/>
                  </a:lnTo>
                  <a:lnTo>
                    <a:pt x="6476" y="39370"/>
                  </a:lnTo>
                  <a:lnTo>
                    <a:pt x="6248" y="38100"/>
                  </a:lnTo>
                  <a:close/>
                </a:path>
                <a:path w="106680" h="158750">
                  <a:moveTo>
                    <a:pt x="21640" y="41910"/>
                  </a:moveTo>
                  <a:lnTo>
                    <a:pt x="19176" y="41910"/>
                  </a:lnTo>
                  <a:lnTo>
                    <a:pt x="19367" y="43180"/>
                  </a:lnTo>
                  <a:lnTo>
                    <a:pt x="20307" y="43180"/>
                  </a:lnTo>
                  <a:lnTo>
                    <a:pt x="20383" y="44450"/>
                  </a:lnTo>
                  <a:lnTo>
                    <a:pt x="21335" y="44450"/>
                  </a:lnTo>
                  <a:lnTo>
                    <a:pt x="21564" y="43180"/>
                  </a:lnTo>
                  <a:lnTo>
                    <a:pt x="21640" y="41910"/>
                  </a:lnTo>
                  <a:close/>
                </a:path>
                <a:path w="106680" h="158750">
                  <a:moveTo>
                    <a:pt x="23939" y="40640"/>
                  </a:moveTo>
                  <a:lnTo>
                    <a:pt x="23101" y="40640"/>
                  </a:lnTo>
                  <a:lnTo>
                    <a:pt x="23888" y="41910"/>
                  </a:lnTo>
                  <a:lnTo>
                    <a:pt x="23799" y="44450"/>
                  </a:lnTo>
                  <a:lnTo>
                    <a:pt x="24777" y="44450"/>
                  </a:lnTo>
                  <a:lnTo>
                    <a:pt x="24371" y="43180"/>
                  </a:lnTo>
                  <a:lnTo>
                    <a:pt x="24091" y="41910"/>
                  </a:lnTo>
                  <a:lnTo>
                    <a:pt x="23939" y="40640"/>
                  </a:lnTo>
                  <a:close/>
                </a:path>
                <a:path w="106680" h="158750">
                  <a:moveTo>
                    <a:pt x="31991" y="41910"/>
                  </a:moveTo>
                  <a:lnTo>
                    <a:pt x="30810" y="41910"/>
                  </a:lnTo>
                  <a:lnTo>
                    <a:pt x="29743" y="43180"/>
                  </a:lnTo>
                  <a:lnTo>
                    <a:pt x="31534" y="43180"/>
                  </a:lnTo>
                  <a:lnTo>
                    <a:pt x="31508" y="44450"/>
                  </a:lnTo>
                  <a:lnTo>
                    <a:pt x="32461" y="44450"/>
                  </a:lnTo>
                  <a:lnTo>
                    <a:pt x="32257" y="43180"/>
                  </a:lnTo>
                  <a:lnTo>
                    <a:pt x="31991" y="41910"/>
                  </a:lnTo>
                  <a:close/>
                </a:path>
                <a:path w="106680" h="158750">
                  <a:moveTo>
                    <a:pt x="36690" y="43180"/>
                  </a:moveTo>
                  <a:lnTo>
                    <a:pt x="34289" y="43180"/>
                  </a:lnTo>
                  <a:lnTo>
                    <a:pt x="33718" y="44450"/>
                  </a:lnTo>
                  <a:lnTo>
                    <a:pt x="36652" y="44450"/>
                  </a:lnTo>
                  <a:lnTo>
                    <a:pt x="36690" y="43180"/>
                  </a:lnTo>
                  <a:close/>
                </a:path>
                <a:path w="106680" h="158750">
                  <a:moveTo>
                    <a:pt x="42303" y="43180"/>
                  </a:moveTo>
                  <a:lnTo>
                    <a:pt x="38874" y="43180"/>
                  </a:lnTo>
                  <a:lnTo>
                    <a:pt x="38544" y="44450"/>
                  </a:lnTo>
                  <a:lnTo>
                    <a:pt x="41655" y="44450"/>
                  </a:lnTo>
                  <a:lnTo>
                    <a:pt x="42303" y="43180"/>
                  </a:lnTo>
                  <a:close/>
                </a:path>
                <a:path w="106680" h="158750">
                  <a:moveTo>
                    <a:pt x="45783" y="43180"/>
                  </a:moveTo>
                  <a:lnTo>
                    <a:pt x="42544" y="43180"/>
                  </a:lnTo>
                  <a:lnTo>
                    <a:pt x="42862" y="44450"/>
                  </a:lnTo>
                  <a:lnTo>
                    <a:pt x="47078" y="44450"/>
                  </a:lnTo>
                  <a:lnTo>
                    <a:pt x="45783" y="43180"/>
                  </a:lnTo>
                  <a:close/>
                </a:path>
                <a:path w="106680" h="158750">
                  <a:moveTo>
                    <a:pt x="50164" y="43180"/>
                  </a:moveTo>
                  <a:lnTo>
                    <a:pt x="48234" y="43180"/>
                  </a:lnTo>
                  <a:lnTo>
                    <a:pt x="47497" y="44450"/>
                  </a:lnTo>
                  <a:lnTo>
                    <a:pt x="50723" y="44450"/>
                  </a:lnTo>
                  <a:lnTo>
                    <a:pt x="50164" y="43180"/>
                  </a:lnTo>
                  <a:close/>
                </a:path>
                <a:path w="106680" h="158750">
                  <a:moveTo>
                    <a:pt x="54838" y="43180"/>
                  </a:moveTo>
                  <a:lnTo>
                    <a:pt x="52704" y="43180"/>
                  </a:lnTo>
                  <a:lnTo>
                    <a:pt x="52031" y="44450"/>
                  </a:lnTo>
                  <a:lnTo>
                    <a:pt x="56070" y="44450"/>
                  </a:lnTo>
                  <a:lnTo>
                    <a:pt x="54838" y="43180"/>
                  </a:lnTo>
                  <a:close/>
                </a:path>
                <a:path w="106680" h="158750">
                  <a:moveTo>
                    <a:pt x="64300" y="43180"/>
                  </a:moveTo>
                  <a:lnTo>
                    <a:pt x="58483" y="43180"/>
                  </a:lnTo>
                  <a:lnTo>
                    <a:pt x="57213" y="44450"/>
                  </a:lnTo>
                  <a:lnTo>
                    <a:pt x="64020" y="44450"/>
                  </a:lnTo>
                  <a:lnTo>
                    <a:pt x="64300" y="43180"/>
                  </a:lnTo>
                  <a:close/>
                </a:path>
                <a:path w="106680" h="158750">
                  <a:moveTo>
                    <a:pt x="67741" y="43180"/>
                  </a:moveTo>
                  <a:lnTo>
                    <a:pt x="65239" y="43180"/>
                  </a:lnTo>
                  <a:lnTo>
                    <a:pt x="65735" y="44450"/>
                  </a:lnTo>
                  <a:lnTo>
                    <a:pt x="68071" y="44450"/>
                  </a:lnTo>
                  <a:lnTo>
                    <a:pt x="67741" y="43180"/>
                  </a:lnTo>
                  <a:close/>
                </a:path>
                <a:path w="106680" h="158750">
                  <a:moveTo>
                    <a:pt x="73507" y="41910"/>
                  </a:moveTo>
                  <a:lnTo>
                    <a:pt x="72199" y="41910"/>
                  </a:lnTo>
                  <a:lnTo>
                    <a:pt x="72262" y="44450"/>
                  </a:lnTo>
                  <a:lnTo>
                    <a:pt x="72605" y="43180"/>
                  </a:lnTo>
                  <a:lnTo>
                    <a:pt x="73024" y="43180"/>
                  </a:lnTo>
                  <a:lnTo>
                    <a:pt x="73507" y="41910"/>
                  </a:lnTo>
                  <a:close/>
                </a:path>
                <a:path w="106680" h="158750">
                  <a:moveTo>
                    <a:pt x="76479" y="43180"/>
                  </a:moveTo>
                  <a:lnTo>
                    <a:pt x="74828" y="43180"/>
                  </a:lnTo>
                  <a:lnTo>
                    <a:pt x="74447" y="44450"/>
                  </a:lnTo>
                  <a:lnTo>
                    <a:pt x="76987" y="44450"/>
                  </a:lnTo>
                  <a:lnTo>
                    <a:pt x="76479" y="43180"/>
                  </a:lnTo>
                  <a:close/>
                </a:path>
                <a:path w="106680" h="158750">
                  <a:moveTo>
                    <a:pt x="91655" y="41910"/>
                  </a:moveTo>
                  <a:lnTo>
                    <a:pt x="87147" y="41910"/>
                  </a:lnTo>
                  <a:lnTo>
                    <a:pt x="87198" y="43180"/>
                  </a:lnTo>
                  <a:lnTo>
                    <a:pt x="90373" y="43180"/>
                  </a:lnTo>
                  <a:lnTo>
                    <a:pt x="90550" y="44450"/>
                  </a:lnTo>
                  <a:lnTo>
                    <a:pt x="92278" y="44450"/>
                  </a:lnTo>
                  <a:lnTo>
                    <a:pt x="92163" y="43180"/>
                  </a:lnTo>
                  <a:lnTo>
                    <a:pt x="91655" y="41910"/>
                  </a:lnTo>
                  <a:close/>
                </a:path>
                <a:path w="106680" h="158750">
                  <a:moveTo>
                    <a:pt x="95351" y="40640"/>
                  </a:moveTo>
                  <a:lnTo>
                    <a:pt x="94614" y="40640"/>
                  </a:lnTo>
                  <a:lnTo>
                    <a:pt x="94614" y="43180"/>
                  </a:lnTo>
                  <a:lnTo>
                    <a:pt x="95351" y="43180"/>
                  </a:lnTo>
                  <a:lnTo>
                    <a:pt x="95630" y="44450"/>
                  </a:lnTo>
                  <a:lnTo>
                    <a:pt x="96875" y="44450"/>
                  </a:lnTo>
                  <a:lnTo>
                    <a:pt x="98069" y="43180"/>
                  </a:lnTo>
                  <a:lnTo>
                    <a:pt x="98348" y="41910"/>
                  </a:lnTo>
                  <a:lnTo>
                    <a:pt x="95846" y="41910"/>
                  </a:lnTo>
                  <a:lnTo>
                    <a:pt x="95351" y="40640"/>
                  </a:lnTo>
                  <a:close/>
                </a:path>
                <a:path w="106680" h="158750">
                  <a:moveTo>
                    <a:pt x="13588" y="41910"/>
                  </a:moveTo>
                  <a:lnTo>
                    <a:pt x="13258" y="43180"/>
                  </a:lnTo>
                  <a:lnTo>
                    <a:pt x="13652" y="43180"/>
                  </a:lnTo>
                  <a:lnTo>
                    <a:pt x="13588" y="41910"/>
                  </a:lnTo>
                  <a:close/>
                </a:path>
                <a:path w="106680" h="158750">
                  <a:moveTo>
                    <a:pt x="18897" y="27940"/>
                  </a:moveTo>
                  <a:lnTo>
                    <a:pt x="18084" y="27940"/>
                  </a:lnTo>
                  <a:lnTo>
                    <a:pt x="17894" y="29210"/>
                  </a:lnTo>
                  <a:lnTo>
                    <a:pt x="17335" y="29210"/>
                  </a:lnTo>
                  <a:lnTo>
                    <a:pt x="17242" y="30480"/>
                  </a:lnTo>
                  <a:lnTo>
                    <a:pt x="17157" y="34290"/>
                  </a:lnTo>
                  <a:lnTo>
                    <a:pt x="18084" y="35560"/>
                  </a:lnTo>
                  <a:lnTo>
                    <a:pt x="17703" y="35560"/>
                  </a:lnTo>
                  <a:lnTo>
                    <a:pt x="16840" y="36830"/>
                  </a:lnTo>
                  <a:lnTo>
                    <a:pt x="16840" y="38100"/>
                  </a:lnTo>
                  <a:lnTo>
                    <a:pt x="17221" y="40640"/>
                  </a:lnTo>
                  <a:lnTo>
                    <a:pt x="15252" y="40640"/>
                  </a:lnTo>
                  <a:lnTo>
                    <a:pt x="14566" y="41910"/>
                  </a:lnTo>
                  <a:lnTo>
                    <a:pt x="14109" y="43180"/>
                  </a:lnTo>
                  <a:lnTo>
                    <a:pt x="17894" y="43180"/>
                  </a:lnTo>
                  <a:lnTo>
                    <a:pt x="18364" y="41910"/>
                  </a:lnTo>
                  <a:lnTo>
                    <a:pt x="21361" y="41910"/>
                  </a:lnTo>
                  <a:lnTo>
                    <a:pt x="18897" y="39370"/>
                  </a:lnTo>
                  <a:lnTo>
                    <a:pt x="18351" y="39370"/>
                  </a:lnTo>
                  <a:lnTo>
                    <a:pt x="18237" y="38100"/>
                  </a:lnTo>
                  <a:lnTo>
                    <a:pt x="18427" y="36830"/>
                  </a:lnTo>
                  <a:lnTo>
                    <a:pt x="21361" y="36830"/>
                  </a:lnTo>
                  <a:lnTo>
                    <a:pt x="20142" y="34290"/>
                  </a:lnTo>
                  <a:lnTo>
                    <a:pt x="18897" y="34290"/>
                  </a:lnTo>
                  <a:lnTo>
                    <a:pt x="18630" y="33020"/>
                  </a:lnTo>
                  <a:lnTo>
                    <a:pt x="18440" y="33020"/>
                  </a:lnTo>
                  <a:lnTo>
                    <a:pt x="18173" y="31750"/>
                  </a:lnTo>
                  <a:lnTo>
                    <a:pt x="22326" y="31750"/>
                  </a:lnTo>
                  <a:lnTo>
                    <a:pt x="22212" y="30480"/>
                  </a:lnTo>
                  <a:lnTo>
                    <a:pt x="18999" y="30480"/>
                  </a:lnTo>
                  <a:lnTo>
                    <a:pt x="18855" y="29525"/>
                  </a:lnTo>
                  <a:lnTo>
                    <a:pt x="18897" y="27940"/>
                  </a:lnTo>
                  <a:close/>
                </a:path>
                <a:path w="106680" h="158750">
                  <a:moveTo>
                    <a:pt x="28359" y="41910"/>
                  </a:moveTo>
                  <a:lnTo>
                    <a:pt x="28003" y="41910"/>
                  </a:lnTo>
                  <a:lnTo>
                    <a:pt x="28016" y="43180"/>
                  </a:lnTo>
                  <a:lnTo>
                    <a:pt x="28308" y="43180"/>
                  </a:lnTo>
                  <a:lnTo>
                    <a:pt x="28359" y="41910"/>
                  </a:lnTo>
                  <a:close/>
                </a:path>
                <a:path w="106680" h="158750">
                  <a:moveTo>
                    <a:pt x="38531" y="40640"/>
                  </a:moveTo>
                  <a:lnTo>
                    <a:pt x="34924" y="40640"/>
                  </a:lnTo>
                  <a:lnTo>
                    <a:pt x="34543" y="41910"/>
                  </a:lnTo>
                  <a:lnTo>
                    <a:pt x="34556" y="43180"/>
                  </a:lnTo>
                  <a:lnTo>
                    <a:pt x="36817" y="43180"/>
                  </a:lnTo>
                  <a:lnTo>
                    <a:pt x="37223" y="41910"/>
                  </a:lnTo>
                  <a:lnTo>
                    <a:pt x="38531" y="40640"/>
                  </a:lnTo>
                  <a:close/>
                </a:path>
                <a:path w="106680" h="158750">
                  <a:moveTo>
                    <a:pt x="44729" y="40640"/>
                  </a:moveTo>
                  <a:lnTo>
                    <a:pt x="38925" y="40640"/>
                  </a:lnTo>
                  <a:lnTo>
                    <a:pt x="39738" y="41910"/>
                  </a:lnTo>
                  <a:lnTo>
                    <a:pt x="39687" y="43180"/>
                  </a:lnTo>
                  <a:lnTo>
                    <a:pt x="45199" y="43180"/>
                  </a:lnTo>
                  <a:lnTo>
                    <a:pt x="45059" y="41910"/>
                  </a:lnTo>
                  <a:lnTo>
                    <a:pt x="44729" y="40640"/>
                  </a:lnTo>
                  <a:close/>
                </a:path>
                <a:path w="106680" h="158750">
                  <a:moveTo>
                    <a:pt x="49390" y="39370"/>
                  </a:moveTo>
                  <a:lnTo>
                    <a:pt x="48920" y="39370"/>
                  </a:lnTo>
                  <a:lnTo>
                    <a:pt x="48120" y="40640"/>
                  </a:lnTo>
                  <a:lnTo>
                    <a:pt x="47840" y="41910"/>
                  </a:lnTo>
                  <a:lnTo>
                    <a:pt x="48272" y="43180"/>
                  </a:lnTo>
                  <a:lnTo>
                    <a:pt x="49314" y="43180"/>
                  </a:lnTo>
                  <a:lnTo>
                    <a:pt x="49060" y="41910"/>
                  </a:lnTo>
                  <a:lnTo>
                    <a:pt x="49098" y="40640"/>
                  </a:lnTo>
                  <a:lnTo>
                    <a:pt x="49390" y="39370"/>
                  </a:lnTo>
                  <a:close/>
                </a:path>
                <a:path w="106680" h="158750">
                  <a:moveTo>
                    <a:pt x="53962" y="40640"/>
                  </a:moveTo>
                  <a:lnTo>
                    <a:pt x="52641" y="40640"/>
                  </a:lnTo>
                  <a:lnTo>
                    <a:pt x="52031" y="41910"/>
                  </a:lnTo>
                  <a:lnTo>
                    <a:pt x="52323" y="43180"/>
                  </a:lnTo>
                  <a:lnTo>
                    <a:pt x="54127" y="43180"/>
                  </a:lnTo>
                  <a:lnTo>
                    <a:pt x="55092" y="41910"/>
                  </a:lnTo>
                  <a:lnTo>
                    <a:pt x="53568" y="41910"/>
                  </a:lnTo>
                  <a:lnTo>
                    <a:pt x="53962" y="40640"/>
                  </a:lnTo>
                  <a:close/>
                </a:path>
                <a:path w="106680" h="158750">
                  <a:moveTo>
                    <a:pt x="58953" y="39370"/>
                  </a:moveTo>
                  <a:lnTo>
                    <a:pt x="58038" y="39370"/>
                  </a:lnTo>
                  <a:lnTo>
                    <a:pt x="58661" y="40640"/>
                  </a:lnTo>
                  <a:lnTo>
                    <a:pt x="58851" y="41910"/>
                  </a:lnTo>
                  <a:lnTo>
                    <a:pt x="58661" y="43180"/>
                  </a:lnTo>
                  <a:lnTo>
                    <a:pt x="59740" y="43180"/>
                  </a:lnTo>
                  <a:lnTo>
                    <a:pt x="59677" y="41910"/>
                  </a:lnTo>
                  <a:lnTo>
                    <a:pt x="59385" y="40640"/>
                  </a:lnTo>
                  <a:lnTo>
                    <a:pt x="59131" y="40640"/>
                  </a:lnTo>
                  <a:lnTo>
                    <a:pt x="58953" y="39370"/>
                  </a:lnTo>
                  <a:close/>
                </a:path>
                <a:path w="106680" h="158750">
                  <a:moveTo>
                    <a:pt x="67957" y="41910"/>
                  </a:moveTo>
                  <a:lnTo>
                    <a:pt x="62763" y="41910"/>
                  </a:lnTo>
                  <a:lnTo>
                    <a:pt x="61277" y="43180"/>
                  </a:lnTo>
                  <a:lnTo>
                    <a:pt x="67779" y="43180"/>
                  </a:lnTo>
                  <a:lnTo>
                    <a:pt x="67957" y="41910"/>
                  </a:lnTo>
                  <a:close/>
                </a:path>
                <a:path w="106680" h="158750">
                  <a:moveTo>
                    <a:pt x="76060" y="41910"/>
                  </a:moveTo>
                  <a:lnTo>
                    <a:pt x="75133" y="41910"/>
                  </a:lnTo>
                  <a:lnTo>
                    <a:pt x="74752" y="43180"/>
                  </a:lnTo>
                  <a:lnTo>
                    <a:pt x="76072" y="43180"/>
                  </a:lnTo>
                  <a:lnTo>
                    <a:pt x="76060" y="41910"/>
                  </a:lnTo>
                  <a:close/>
                </a:path>
                <a:path w="106680" h="158750">
                  <a:moveTo>
                    <a:pt x="80619" y="41910"/>
                  </a:moveTo>
                  <a:lnTo>
                    <a:pt x="77876" y="41910"/>
                  </a:lnTo>
                  <a:lnTo>
                    <a:pt x="78041" y="43180"/>
                  </a:lnTo>
                  <a:lnTo>
                    <a:pt x="79095" y="43180"/>
                  </a:lnTo>
                  <a:lnTo>
                    <a:pt x="80619" y="41910"/>
                  </a:lnTo>
                  <a:close/>
                </a:path>
                <a:path w="106680" h="158750">
                  <a:moveTo>
                    <a:pt x="85191" y="41910"/>
                  </a:moveTo>
                  <a:lnTo>
                    <a:pt x="83629" y="41910"/>
                  </a:lnTo>
                  <a:lnTo>
                    <a:pt x="82765" y="43180"/>
                  </a:lnTo>
                  <a:lnTo>
                    <a:pt x="84797" y="43180"/>
                  </a:lnTo>
                  <a:lnTo>
                    <a:pt x="85191" y="41910"/>
                  </a:lnTo>
                  <a:close/>
                </a:path>
                <a:path w="106680" h="158750">
                  <a:moveTo>
                    <a:pt x="11302" y="40640"/>
                  </a:moveTo>
                  <a:lnTo>
                    <a:pt x="10680" y="40640"/>
                  </a:lnTo>
                  <a:lnTo>
                    <a:pt x="10312" y="41910"/>
                  </a:lnTo>
                  <a:lnTo>
                    <a:pt x="10896" y="41910"/>
                  </a:lnTo>
                  <a:lnTo>
                    <a:pt x="11302" y="40640"/>
                  </a:lnTo>
                  <a:close/>
                </a:path>
                <a:path w="106680" h="158750">
                  <a:moveTo>
                    <a:pt x="28816" y="40640"/>
                  </a:moveTo>
                  <a:lnTo>
                    <a:pt x="24599" y="40640"/>
                  </a:lnTo>
                  <a:lnTo>
                    <a:pt x="26111" y="41910"/>
                  </a:lnTo>
                  <a:lnTo>
                    <a:pt x="28968" y="41910"/>
                  </a:lnTo>
                  <a:lnTo>
                    <a:pt x="28816" y="40640"/>
                  </a:lnTo>
                  <a:close/>
                </a:path>
                <a:path w="106680" h="158750">
                  <a:moveTo>
                    <a:pt x="33731" y="39370"/>
                  </a:moveTo>
                  <a:lnTo>
                    <a:pt x="30733" y="39370"/>
                  </a:lnTo>
                  <a:lnTo>
                    <a:pt x="31051" y="41910"/>
                  </a:lnTo>
                  <a:lnTo>
                    <a:pt x="31572" y="41910"/>
                  </a:lnTo>
                  <a:lnTo>
                    <a:pt x="31280" y="40640"/>
                  </a:lnTo>
                  <a:lnTo>
                    <a:pt x="33870" y="40640"/>
                  </a:lnTo>
                  <a:lnTo>
                    <a:pt x="33731" y="39370"/>
                  </a:lnTo>
                  <a:close/>
                </a:path>
                <a:path w="106680" h="158750">
                  <a:moveTo>
                    <a:pt x="33807" y="40640"/>
                  </a:moveTo>
                  <a:lnTo>
                    <a:pt x="33032" y="40640"/>
                  </a:lnTo>
                  <a:lnTo>
                    <a:pt x="33527" y="41910"/>
                  </a:lnTo>
                  <a:lnTo>
                    <a:pt x="33832" y="41910"/>
                  </a:lnTo>
                  <a:lnTo>
                    <a:pt x="33807" y="40640"/>
                  </a:lnTo>
                  <a:close/>
                </a:path>
                <a:path w="106680" h="158750">
                  <a:moveTo>
                    <a:pt x="55105" y="40640"/>
                  </a:moveTo>
                  <a:lnTo>
                    <a:pt x="53962" y="40640"/>
                  </a:lnTo>
                  <a:lnTo>
                    <a:pt x="54038" y="41910"/>
                  </a:lnTo>
                  <a:lnTo>
                    <a:pt x="55664" y="41910"/>
                  </a:lnTo>
                  <a:lnTo>
                    <a:pt x="55105" y="40640"/>
                  </a:lnTo>
                  <a:close/>
                </a:path>
                <a:path w="106680" h="158750">
                  <a:moveTo>
                    <a:pt x="74599" y="40640"/>
                  </a:moveTo>
                  <a:lnTo>
                    <a:pt x="72605" y="40640"/>
                  </a:lnTo>
                  <a:lnTo>
                    <a:pt x="72351" y="41910"/>
                  </a:lnTo>
                  <a:lnTo>
                    <a:pt x="74206" y="41910"/>
                  </a:lnTo>
                  <a:lnTo>
                    <a:pt x="74599" y="40640"/>
                  </a:lnTo>
                  <a:close/>
                </a:path>
                <a:path w="106680" h="158750">
                  <a:moveTo>
                    <a:pt x="77254" y="40640"/>
                  </a:moveTo>
                  <a:lnTo>
                    <a:pt x="74599" y="40640"/>
                  </a:lnTo>
                  <a:lnTo>
                    <a:pt x="74879" y="41910"/>
                  </a:lnTo>
                  <a:lnTo>
                    <a:pt x="76187" y="41910"/>
                  </a:lnTo>
                  <a:lnTo>
                    <a:pt x="77254" y="40640"/>
                  </a:lnTo>
                  <a:close/>
                </a:path>
                <a:path w="106680" h="158750">
                  <a:moveTo>
                    <a:pt x="88988" y="40640"/>
                  </a:moveTo>
                  <a:lnTo>
                    <a:pt x="82765" y="40640"/>
                  </a:lnTo>
                  <a:lnTo>
                    <a:pt x="83146" y="41910"/>
                  </a:lnTo>
                  <a:lnTo>
                    <a:pt x="90081" y="41910"/>
                  </a:lnTo>
                  <a:lnTo>
                    <a:pt x="88988" y="40640"/>
                  </a:lnTo>
                  <a:close/>
                </a:path>
                <a:path w="106680" h="158750">
                  <a:moveTo>
                    <a:pt x="98895" y="40718"/>
                  </a:moveTo>
                  <a:lnTo>
                    <a:pt x="96989" y="41910"/>
                  </a:lnTo>
                  <a:lnTo>
                    <a:pt x="98526" y="41910"/>
                  </a:lnTo>
                  <a:lnTo>
                    <a:pt x="98895" y="40718"/>
                  </a:lnTo>
                  <a:close/>
                </a:path>
                <a:path w="106680" h="158750">
                  <a:moveTo>
                    <a:pt x="99021" y="40640"/>
                  </a:moveTo>
                  <a:close/>
                </a:path>
                <a:path w="106680" h="158750">
                  <a:moveTo>
                    <a:pt x="10921" y="39370"/>
                  </a:moveTo>
                  <a:lnTo>
                    <a:pt x="9918" y="39370"/>
                  </a:lnTo>
                  <a:lnTo>
                    <a:pt x="9639" y="40640"/>
                  </a:lnTo>
                  <a:lnTo>
                    <a:pt x="10071" y="40640"/>
                  </a:lnTo>
                  <a:lnTo>
                    <a:pt x="10921" y="39370"/>
                  </a:lnTo>
                  <a:close/>
                </a:path>
                <a:path w="106680" h="158750">
                  <a:moveTo>
                    <a:pt x="14465" y="39370"/>
                  </a:moveTo>
                  <a:lnTo>
                    <a:pt x="12522" y="39370"/>
                  </a:lnTo>
                  <a:lnTo>
                    <a:pt x="11810" y="40640"/>
                  </a:lnTo>
                  <a:lnTo>
                    <a:pt x="14287" y="40640"/>
                  </a:lnTo>
                  <a:lnTo>
                    <a:pt x="14465" y="39370"/>
                  </a:lnTo>
                  <a:close/>
                </a:path>
                <a:path w="106680" h="158750">
                  <a:moveTo>
                    <a:pt x="25412" y="39370"/>
                  </a:moveTo>
                  <a:lnTo>
                    <a:pt x="23063" y="39370"/>
                  </a:lnTo>
                  <a:lnTo>
                    <a:pt x="22288" y="40640"/>
                  </a:lnTo>
                  <a:lnTo>
                    <a:pt x="26022" y="40640"/>
                  </a:lnTo>
                  <a:lnTo>
                    <a:pt x="25412" y="39370"/>
                  </a:lnTo>
                  <a:close/>
                </a:path>
                <a:path w="106680" h="158750">
                  <a:moveTo>
                    <a:pt x="37071" y="30480"/>
                  </a:moveTo>
                  <a:lnTo>
                    <a:pt x="34150" y="30480"/>
                  </a:lnTo>
                  <a:lnTo>
                    <a:pt x="34569" y="31750"/>
                  </a:lnTo>
                  <a:lnTo>
                    <a:pt x="34658" y="33020"/>
                  </a:lnTo>
                  <a:lnTo>
                    <a:pt x="34797" y="34290"/>
                  </a:lnTo>
                  <a:lnTo>
                    <a:pt x="32880" y="34290"/>
                  </a:lnTo>
                  <a:lnTo>
                    <a:pt x="33121" y="35560"/>
                  </a:lnTo>
                  <a:lnTo>
                    <a:pt x="35356" y="35560"/>
                  </a:lnTo>
                  <a:lnTo>
                    <a:pt x="35382" y="36830"/>
                  </a:lnTo>
                  <a:lnTo>
                    <a:pt x="35585" y="38100"/>
                  </a:lnTo>
                  <a:lnTo>
                    <a:pt x="35585" y="39370"/>
                  </a:lnTo>
                  <a:lnTo>
                    <a:pt x="35191" y="40640"/>
                  </a:lnTo>
                  <a:lnTo>
                    <a:pt x="41122" y="40640"/>
                  </a:lnTo>
                  <a:lnTo>
                    <a:pt x="40614" y="39370"/>
                  </a:lnTo>
                  <a:lnTo>
                    <a:pt x="40258" y="39370"/>
                  </a:lnTo>
                  <a:lnTo>
                    <a:pt x="40119" y="38100"/>
                  </a:lnTo>
                  <a:lnTo>
                    <a:pt x="39814" y="36830"/>
                  </a:lnTo>
                  <a:lnTo>
                    <a:pt x="39496" y="36830"/>
                  </a:lnTo>
                  <a:lnTo>
                    <a:pt x="38112" y="35560"/>
                  </a:lnTo>
                  <a:lnTo>
                    <a:pt x="37541" y="34290"/>
                  </a:lnTo>
                  <a:lnTo>
                    <a:pt x="36766" y="33020"/>
                  </a:lnTo>
                  <a:lnTo>
                    <a:pt x="38176" y="33020"/>
                  </a:lnTo>
                  <a:lnTo>
                    <a:pt x="37998" y="31750"/>
                  </a:lnTo>
                  <a:lnTo>
                    <a:pt x="37236" y="31750"/>
                  </a:lnTo>
                  <a:lnTo>
                    <a:pt x="37071" y="30480"/>
                  </a:lnTo>
                  <a:close/>
                </a:path>
                <a:path w="106680" h="158750">
                  <a:moveTo>
                    <a:pt x="43433" y="38100"/>
                  </a:moveTo>
                  <a:lnTo>
                    <a:pt x="42456" y="38100"/>
                  </a:lnTo>
                  <a:lnTo>
                    <a:pt x="42443" y="39370"/>
                  </a:lnTo>
                  <a:lnTo>
                    <a:pt x="41897" y="39370"/>
                  </a:lnTo>
                  <a:lnTo>
                    <a:pt x="41122" y="40640"/>
                  </a:lnTo>
                  <a:lnTo>
                    <a:pt x="43472" y="40640"/>
                  </a:lnTo>
                  <a:lnTo>
                    <a:pt x="43433" y="38100"/>
                  </a:lnTo>
                  <a:close/>
                </a:path>
                <a:path w="106680" h="158750">
                  <a:moveTo>
                    <a:pt x="62052" y="36830"/>
                  </a:moveTo>
                  <a:lnTo>
                    <a:pt x="43700" y="36830"/>
                  </a:lnTo>
                  <a:lnTo>
                    <a:pt x="43560" y="38100"/>
                  </a:lnTo>
                  <a:lnTo>
                    <a:pt x="46037" y="38100"/>
                  </a:lnTo>
                  <a:lnTo>
                    <a:pt x="46342" y="40640"/>
                  </a:lnTo>
                  <a:lnTo>
                    <a:pt x="46608" y="40640"/>
                  </a:lnTo>
                  <a:lnTo>
                    <a:pt x="46735" y="39370"/>
                  </a:lnTo>
                  <a:lnTo>
                    <a:pt x="62141" y="39370"/>
                  </a:lnTo>
                  <a:lnTo>
                    <a:pt x="61836" y="38100"/>
                  </a:lnTo>
                  <a:lnTo>
                    <a:pt x="62052" y="36830"/>
                  </a:lnTo>
                  <a:close/>
                </a:path>
                <a:path w="106680" h="158750">
                  <a:moveTo>
                    <a:pt x="48298" y="39370"/>
                  </a:moveTo>
                  <a:lnTo>
                    <a:pt x="47764" y="39370"/>
                  </a:lnTo>
                  <a:lnTo>
                    <a:pt x="47701" y="40640"/>
                  </a:lnTo>
                  <a:lnTo>
                    <a:pt x="48069" y="40640"/>
                  </a:lnTo>
                  <a:lnTo>
                    <a:pt x="48298" y="39370"/>
                  </a:lnTo>
                  <a:close/>
                </a:path>
                <a:path w="106680" h="158750">
                  <a:moveTo>
                    <a:pt x="51053" y="39370"/>
                  </a:moveTo>
                  <a:lnTo>
                    <a:pt x="50037" y="39370"/>
                  </a:lnTo>
                  <a:lnTo>
                    <a:pt x="50088" y="40640"/>
                  </a:lnTo>
                  <a:lnTo>
                    <a:pt x="50876" y="40640"/>
                  </a:lnTo>
                  <a:lnTo>
                    <a:pt x="51053" y="39370"/>
                  </a:lnTo>
                  <a:close/>
                </a:path>
                <a:path w="106680" h="158750">
                  <a:moveTo>
                    <a:pt x="53136" y="39370"/>
                  </a:moveTo>
                  <a:lnTo>
                    <a:pt x="51231" y="39370"/>
                  </a:lnTo>
                  <a:lnTo>
                    <a:pt x="51307" y="40640"/>
                  </a:lnTo>
                  <a:lnTo>
                    <a:pt x="53136" y="39370"/>
                  </a:lnTo>
                  <a:close/>
                </a:path>
                <a:path w="106680" h="158750">
                  <a:moveTo>
                    <a:pt x="54254" y="39370"/>
                  </a:moveTo>
                  <a:lnTo>
                    <a:pt x="53136" y="39370"/>
                  </a:lnTo>
                  <a:lnTo>
                    <a:pt x="52857" y="40640"/>
                  </a:lnTo>
                  <a:lnTo>
                    <a:pt x="54597" y="40640"/>
                  </a:lnTo>
                  <a:lnTo>
                    <a:pt x="54254" y="39370"/>
                  </a:lnTo>
                  <a:close/>
                </a:path>
                <a:path w="106680" h="158750">
                  <a:moveTo>
                    <a:pt x="57403" y="39370"/>
                  </a:moveTo>
                  <a:lnTo>
                    <a:pt x="55498" y="39370"/>
                  </a:lnTo>
                  <a:lnTo>
                    <a:pt x="56438" y="40640"/>
                  </a:lnTo>
                  <a:lnTo>
                    <a:pt x="57264" y="40640"/>
                  </a:lnTo>
                  <a:lnTo>
                    <a:pt x="57403" y="39370"/>
                  </a:lnTo>
                  <a:close/>
                </a:path>
                <a:path w="106680" h="158750">
                  <a:moveTo>
                    <a:pt x="60578" y="39370"/>
                  </a:moveTo>
                  <a:lnTo>
                    <a:pt x="59677" y="39370"/>
                  </a:lnTo>
                  <a:lnTo>
                    <a:pt x="59956" y="40640"/>
                  </a:lnTo>
                  <a:lnTo>
                    <a:pt x="60693" y="40640"/>
                  </a:lnTo>
                  <a:lnTo>
                    <a:pt x="60578" y="39370"/>
                  </a:lnTo>
                  <a:close/>
                </a:path>
                <a:path w="106680" h="158750">
                  <a:moveTo>
                    <a:pt x="62141" y="39370"/>
                  </a:moveTo>
                  <a:lnTo>
                    <a:pt x="61404" y="39370"/>
                  </a:lnTo>
                  <a:lnTo>
                    <a:pt x="61658" y="40640"/>
                  </a:lnTo>
                  <a:lnTo>
                    <a:pt x="62141" y="39370"/>
                  </a:lnTo>
                  <a:close/>
                </a:path>
                <a:path w="106680" h="158750">
                  <a:moveTo>
                    <a:pt x="63601" y="39370"/>
                  </a:moveTo>
                  <a:lnTo>
                    <a:pt x="62560" y="39370"/>
                  </a:lnTo>
                  <a:lnTo>
                    <a:pt x="62814" y="40640"/>
                  </a:lnTo>
                  <a:lnTo>
                    <a:pt x="63601" y="40640"/>
                  </a:lnTo>
                  <a:lnTo>
                    <a:pt x="63601" y="39370"/>
                  </a:lnTo>
                  <a:close/>
                </a:path>
                <a:path w="106680" h="158750">
                  <a:moveTo>
                    <a:pt x="74307" y="33020"/>
                  </a:moveTo>
                  <a:lnTo>
                    <a:pt x="72732" y="33020"/>
                  </a:lnTo>
                  <a:lnTo>
                    <a:pt x="72745" y="34290"/>
                  </a:lnTo>
                  <a:lnTo>
                    <a:pt x="72555" y="35560"/>
                  </a:lnTo>
                  <a:lnTo>
                    <a:pt x="70929" y="36830"/>
                  </a:lnTo>
                  <a:lnTo>
                    <a:pt x="70880" y="39278"/>
                  </a:lnTo>
                  <a:lnTo>
                    <a:pt x="70954" y="40640"/>
                  </a:lnTo>
                  <a:lnTo>
                    <a:pt x="71412" y="40640"/>
                  </a:lnTo>
                  <a:lnTo>
                    <a:pt x="71450" y="39370"/>
                  </a:lnTo>
                  <a:lnTo>
                    <a:pt x="71297" y="39370"/>
                  </a:lnTo>
                  <a:lnTo>
                    <a:pt x="71424" y="38100"/>
                  </a:lnTo>
                  <a:lnTo>
                    <a:pt x="71831" y="38100"/>
                  </a:lnTo>
                  <a:lnTo>
                    <a:pt x="72453" y="36830"/>
                  </a:lnTo>
                  <a:lnTo>
                    <a:pt x="72961" y="35560"/>
                  </a:lnTo>
                  <a:lnTo>
                    <a:pt x="75056" y="35560"/>
                  </a:lnTo>
                  <a:lnTo>
                    <a:pt x="76479" y="34290"/>
                  </a:lnTo>
                  <a:lnTo>
                    <a:pt x="74383" y="34290"/>
                  </a:lnTo>
                  <a:lnTo>
                    <a:pt x="74307" y="33020"/>
                  </a:lnTo>
                  <a:close/>
                </a:path>
                <a:path w="106680" h="158750">
                  <a:moveTo>
                    <a:pt x="77977" y="39370"/>
                  </a:moveTo>
                  <a:lnTo>
                    <a:pt x="73799" y="39370"/>
                  </a:lnTo>
                  <a:lnTo>
                    <a:pt x="73621" y="40640"/>
                  </a:lnTo>
                  <a:lnTo>
                    <a:pt x="77889" y="40640"/>
                  </a:lnTo>
                  <a:lnTo>
                    <a:pt x="77977" y="39370"/>
                  </a:lnTo>
                  <a:close/>
                </a:path>
                <a:path w="106680" h="158750">
                  <a:moveTo>
                    <a:pt x="81737" y="39370"/>
                  </a:moveTo>
                  <a:lnTo>
                    <a:pt x="80797" y="39370"/>
                  </a:lnTo>
                  <a:lnTo>
                    <a:pt x="80365" y="40640"/>
                  </a:lnTo>
                  <a:lnTo>
                    <a:pt x="81559" y="40640"/>
                  </a:lnTo>
                  <a:lnTo>
                    <a:pt x="81737" y="39370"/>
                  </a:lnTo>
                  <a:close/>
                </a:path>
                <a:path w="106680" h="158750">
                  <a:moveTo>
                    <a:pt x="88785" y="35560"/>
                  </a:moveTo>
                  <a:lnTo>
                    <a:pt x="88036" y="35560"/>
                  </a:lnTo>
                  <a:lnTo>
                    <a:pt x="88023" y="36830"/>
                  </a:lnTo>
                  <a:lnTo>
                    <a:pt x="86842" y="38100"/>
                  </a:lnTo>
                  <a:lnTo>
                    <a:pt x="85242" y="39370"/>
                  </a:lnTo>
                  <a:lnTo>
                    <a:pt x="84112" y="39370"/>
                  </a:lnTo>
                  <a:lnTo>
                    <a:pt x="82981" y="40640"/>
                  </a:lnTo>
                  <a:lnTo>
                    <a:pt x="88709" y="40640"/>
                  </a:lnTo>
                  <a:lnTo>
                    <a:pt x="88772" y="38100"/>
                  </a:lnTo>
                  <a:lnTo>
                    <a:pt x="88785" y="35560"/>
                  </a:lnTo>
                  <a:close/>
                </a:path>
                <a:path w="106680" h="158750">
                  <a:moveTo>
                    <a:pt x="94729" y="39370"/>
                  </a:moveTo>
                  <a:lnTo>
                    <a:pt x="90347" y="39370"/>
                  </a:lnTo>
                  <a:lnTo>
                    <a:pt x="91084" y="40640"/>
                  </a:lnTo>
                  <a:lnTo>
                    <a:pt x="94957" y="40640"/>
                  </a:lnTo>
                  <a:lnTo>
                    <a:pt x="94729" y="39370"/>
                  </a:lnTo>
                  <a:close/>
                </a:path>
                <a:path w="106680" h="158750">
                  <a:moveTo>
                    <a:pt x="97777" y="39370"/>
                  </a:moveTo>
                  <a:lnTo>
                    <a:pt x="96316" y="39370"/>
                  </a:lnTo>
                  <a:lnTo>
                    <a:pt x="96316" y="40640"/>
                  </a:lnTo>
                  <a:lnTo>
                    <a:pt x="97434" y="40640"/>
                  </a:lnTo>
                  <a:lnTo>
                    <a:pt x="97777" y="39370"/>
                  </a:lnTo>
                  <a:close/>
                </a:path>
                <a:path w="106680" h="158750">
                  <a:moveTo>
                    <a:pt x="100787" y="34290"/>
                  </a:moveTo>
                  <a:lnTo>
                    <a:pt x="100012" y="34290"/>
                  </a:lnTo>
                  <a:lnTo>
                    <a:pt x="100634" y="35560"/>
                  </a:lnTo>
                  <a:lnTo>
                    <a:pt x="101295" y="36830"/>
                  </a:lnTo>
                  <a:lnTo>
                    <a:pt x="99707" y="36830"/>
                  </a:lnTo>
                  <a:lnTo>
                    <a:pt x="99733" y="38100"/>
                  </a:lnTo>
                  <a:lnTo>
                    <a:pt x="99034" y="39370"/>
                  </a:lnTo>
                  <a:lnTo>
                    <a:pt x="99021" y="40640"/>
                  </a:lnTo>
                  <a:lnTo>
                    <a:pt x="99453" y="40640"/>
                  </a:lnTo>
                  <a:lnTo>
                    <a:pt x="101511" y="39370"/>
                  </a:lnTo>
                  <a:lnTo>
                    <a:pt x="102603" y="38100"/>
                  </a:lnTo>
                  <a:lnTo>
                    <a:pt x="104317" y="36830"/>
                  </a:lnTo>
                  <a:lnTo>
                    <a:pt x="105079" y="35560"/>
                  </a:lnTo>
                  <a:lnTo>
                    <a:pt x="101511" y="35560"/>
                  </a:lnTo>
                  <a:lnTo>
                    <a:pt x="100787" y="34290"/>
                  </a:lnTo>
                  <a:close/>
                </a:path>
                <a:path w="106680" h="158750">
                  <a:moveTo>
                    <a:pt x="7823" y="38100"/>
                  </a:moveTo>
                  <a:lnTo>
                    <a:pt x="7023" y="38100"/>
                  </a:lnTo>
                  <a:lnTo>
                    <a:pt x="7365" y="39370"/>
                  </a:lnTo>
                  <a:lnTo>
                    <a:pt x="7810" y="39370"/>
                  </a:lnTo>
                  <a:lnTo>
                    <a:pt x="7823" y="38100"/>
                  </a:lnTo>
                  <a:close/>
                </a:path>
                <a:path w="106680" h="158750">
                  <a:moveTo>
                    <a:pt x="8902" y="38100"/>
                  </a:moveTo>
                  <a:lnTo>
                    <a:pt x="8635" y="38100"/>
                  </a:lnTo>
                  <a:lnTo>
                    <a:pt x="8585" y="39370"/>
                  </a:lnTo>
                  <a:lnTo>
                    <a:pt x="8966" y="39370"/>
                  </a:lnTo>
                  <a:lnTo>
                    <a:pt x="8902" y="38100"/>
                  </a:lnTo>
                  <a:close/>
                </a:path>
                <a:path w="106680" h="158750">
                  <a:moveTo>
                    <a:pt x="10401" y="38100"/>
                  </a:moveTo>
                  <a:lnTo>
                    <a:pt x="9486" y="38100"/>
                  </a:lnTo>
                  <a:lnTo>
                    <a:pt x="9651" y="39370"/>
                  </a:lnTo>
                  <a:lnTo>
                    <a:pt x="9829" y="39370"/>
                  </a:lnTo>
                  <a:lnTo>
                    <a:pt x="10401" y="38100"/>
                  </a:lnTo>
                  <a:close/>
                </a:path>
                <a:path w="106680" h="158750">
                  <a:moveTo>
                    <a:pt x="14427" y="38100"/>
                  </a:moveTo>
                  <a:lnTo>
                    <a:pt x="11493" y="38100"/>
                  </a:lnTo>
                  <a:lnTo>
                    <a:pt x="11302" y="39370"/>
                  </a:lnTo>
                  <a:lnTo>
                    <a:pt x="14871" y="39370"/>
                  </a:lnTo>
                  <a:lnTo>
                    <a:pt x="14427" y="38100"/>
                  </a:lnTo>
                  <a:close/>
                </a:path>
                <a:path w="106680" h="158750">
                  <a:moveTo>
                    <a:pt x="22148" y="38100"/>
                  </a:moveTo>
                  <a:lnTo>
                    <a:pt x="21412" y="38100"/>
                  </a:lnTo>
                  <a:lnTo>
                    <a:pt x="21462" y="39370"/>
                  </a:lnTo>
                  <a:lnTo>
                    <a:pt x="22161" y="39370"/>
                  </a:lnTo>
                  <a:lnTo>
                    <a:pt x="22148" y="38100"/>
                  </a:lnTo>
                  <a:close/>
                </a:path>
                <a:path w="106680" h="158750">
                  <a:moveTo>
                    <a:pt x="24383" y="35560"/>
                  </a:moveTo>
                  <a:lnTo>
                    <a:pt x="23571" y="35560"/>
                  </a:lnTo>
                  <a:lnTo>
                    <a:pt x="23380" y="36830"/>
                  </a:lnTo>
                  <a:lnTo>
                    <a:pt x="23710" y="36830"/>
                  </a:lnTo>
                  <a:lnTo>
                    <a:pt x="23774" y="38100"/>
                  </a:lnTo>
                  <a:lnTo>
                    <a:pt x="23621" y="39370"/>
                  </a:lnTo>
                  <a:lnTo>
                    <a:pt x="24485" y="39370"/>
                  </a:lnTo>
                  <a:lnTo>
                    <a:pt x="24269" y="38100"/>
                  </a:lnTo>
                  <a:lnTo>
                    <a:pt x="24383" y="35560"/>
                  </a:lnTo>
                  <a:close/>
                </a:path>
                <a:path w="106680" h="158750">
                  <a:moveTo>
                    <a:pt x="29897" y="39278"/>
                  </a:moveTo>
                  <a:lnTo>
                    <a:pt x="30060" y="39370"/>
                  </a:lnTo>
                  <a:lnTo>
                    <a:pt x="29897" y="39278"/>
                  </a:lnTo>
                  <a:close/>
                </a:path>
                <a:path w="106680" h="158750">
                  <a:moveTo>
                    <a:pt x="32626" y="36830"/>
                  </a:moveTo>
                  <a:lnTo>
                    <a:pt x="32067" y="36830"/>
                  </a:lnTo>
                  <a:lnTo>
                    <a:pt x="31851" y="38100"/>
                  </a:lnTo>
                  <a:lnTo>
                    <a:pt x="31673" y="38100"/>
                  </a:lnTo>
                  <a:lnTo>
                    <a:pt x="31114" y="39370"/>
                  </a:lnTo>
                  <a:lnTo>
                    <a:pt x="32626" y="39370"/>
                  </a:lnTo>
                  <a:lnTo>
                    <a:pt x="32626" y="36830"/>
                  </a:lnTo>
                  <a:close/>
                </a:path>
                <a:path w="106680" h="158750">
                  <a:moveTo>
                    <a:pt x="45910" y="38100"/>
                  </a:moveTo>
                  <a:lnTo>
                    <a:pt x="44907" y="38100"/>
                  </a:lnTo>
                  <a:lnTo>
                    <a:pt x="45072" y="39370"/>
                  </a:lnTo>
                  <a:lnTo>
                    <a:pt x="45910" y="38100"/>
                  </a:lnTo>
                  <a:close/>
                </a:path>
                <a:path w="106680" h="158750">
                  <a:moveTo>
                    <a:pt x="62712" y="35560"/>
                  </a:moveTo>
                  <a:lnTo>
                    <a:pt x="44919" y="35560"/>
                  </a:lnTo>
                  <a:lnTo>
                    <a:pt x="44957" y="36830"/>
                  </a:lnTo>
                  <a:lnTo>
                    <a:pt x="62052" y="36830"/>
                  </a:lnTo>
                  <a:lnTo>
                    <a:pt x="63309" y="39370"/>
                  </a:lnTo>
                  <a:lnTo>
                    <a:pt x="64287" y="39370"/>
                  </a:lnTo>
                  <a:lnTo>
                    <a:pt x="64160" y="38100"/>
                  </a:lnTo>
                  <a:lnTo>
                    <a:pt x="63715" y="38100"/>
                  </a:lnTo>
                  <a:lnTo>
                    <a:pt x="62877" y="36830"/>
                  </a:lnTo>
                  <a:lnTo>
                    <a:pt x="62712" y="35560"/>
                  </a:lnTo>
                  <a:close/>
                </a:path>
                <a:path w="106680" h="158750">
                  <a:moveTo>
                    <a:pt x="75056" y="35560"/>
                  </a:moveTo>
                  <a:lnTo>
                    <a:pt x="73913" y="35560"/>
                  </a:lnTo>
                  <a:lnTo>
                    <a:pt x="74206" y="36830"/>
                  </a:lnTo>
                  <a:lnTo>
                    <a:pt x="74091" y="38100"/>
                  </a:lnTo>
                  <a:lnTo>
                    <a:pt x="73901" y="39370"/>
                  </a:lnTo>
                  <a:lnTo>
                    <a:pt x="75133" y="39370"/>
                  </a:lnTo>
                  <a:lnTo>
                    <a:pt x="75056" y="35560"/>
                  </a:lnTo>
                  <a:close/>
                </a:path>
                <a:path w="106680" h="158750">
                  <a:moveTo>
                    <a:pt x="78422" y="38100"/>
                  </a:moveTo>
                  <a:lnTo>
                    <a:pt x="76707" y="38100"/>
                  </a:lnTo>
                  <a:lnTo>
                    <a:pt x="77076" y="39370"/>
                  </a:lnTo>
                  <a:lnTo>
                    <a:pt x="77876" y="39370"/>
                  </a:lnTo>
                  <a:lnTo>
                    <a:pt x="78422" y="38100"/>
                  </a:lnTo>
                  <a:close/>
                </a:path>
                <a:path w="106680" h="158750">
                  <a:moveTo>
                    <a:pt x="83337" y="38100"/>
                  </a:moveTo>
                  <a:lnTo>
                    <a:pt x="81064" y="38100"/>
                  </a:lnTo>
                  <a:lnTo>
                    <a:pt x="81356" y="39370"/>
                  </a:lnTo>
                  <a:lnTo>
                    <a:pt x="82702" y="39370"/>
                  </a:lnTo>
                  <a:lnTo>
                    <a:pt x="83337" y="38100"/>
                  </a:lnTo>
                  <a:close/>
                </a:path>
                <a:path w="106680" h="158750">
                  <a:moveTo>
                    <a:pt x="96011" y="31750"/>
                  </a:moveTo>
                  <a:lnTo>
                    <a:pt x="93802" y="31750"/>
                  </a:lnTo>
                  <a:lnTo>
                    <a:pt x="92354" y="34290"/>
                  </a:lnTo>
                  <a:lnTo>
                    <a:pt x="91998" y="35560"/>
                  </a:lnTo>
                  <a:lnTo>
                    <a:pt x="91960" y="36830"/>
                  </a:lnTo>
                  <a:lnTo>
                    <a:pt x="90131" y="36830"/>
                  </a:lnTo>
                  <a:lnTo>
                    <a:pt x="89700" y="38100"/>
                  </a:lnTo>
                  <a:lnTo>
                    <a:pt x="90017" y="39370"/>
                  </a:lnTo>
                  <a:lnTo>
                    <a:pt x="91795" y="39370"/>
                  </a:lnTo>
                  <a:lnTo>
                    <a:pt x="91135" y="38100"/>
                  </a:lnTo>
                  <a:lnTo>
                    <a:pt x="92379" y="36830"/>
                  </a:lnTo>
                  <a:lnTo>
                    <a:pt x="93700" y="34290"/>
                  </a:lnTo>
                  <a:lnTo>
                    <a:pt x="94259" y="34290"/>
                  </a:lnTo>
                  <a:lnTo>
                    <a:pt x="94729" y="33020"/>
                  </a:lnTo>
                  <a:lnTo>
                    <a:pt x="96875" y="33020"/>
                  </a:lnTo>
                  <a:lnTo>
                    <a:pt x="96011" y="31750"/>
                  </a:lnTo>
                  <a:close/>
                </a:path>
                <a:path w="106680" h="158750">
                  <a:moveTo>
                    <a:pt x="93433" y="38100"/>
                  </a:moveTo>
                  <a:lnTo>
                    <a:pt x="92379" y="38100"/>
                  </a:lnTo>
                  <a:lnTo>
                    <a:pt x="92951" y="39370"/>
                  </a:lnTo>
                  <a:lnTo>
                    <a:pt x="93433" y="38100"/>
                  </a:lnTo>
                  <a:close/>
                </a:path>
                <a:path w="106680" h="158750">
                  <a:moveTo>
                    <a:pt x="95351" y="38100"/>
                  </a:moveTo>
                  <a:lnTo>
                    <a:pt x="94627" y="38100"/>
                  </a:lnTo>
                  <a:lnTo>
                    <a:pt x="94627" y="39370"/>
                  </a:lnTo>
                  <a:lnTo>
                    <a:pt x="95351" y="38100"/>
                  </a:lnTo>
                  <a:close/>
                </a:path>
                <a:path w="106680" h="158750">
                  <a:moveTo>
                    <a:pt x="96761" y="38100"/>
                  </a:moveTo>
                  <a:lnTo>
                    <a:pt x="95707" y="38100"/>
                  </a:lnTo>
                  <a:lnTo>
                    <a:pt x="95694" y="39370"/>
                  </a:lnTo>
                  <a:lnTo>
                    <a:pt x="96545" y="39370"/>
                  </a:lnTo>
                  <a:lnTo>
                    <a:pt x="96761" y="38100"/>
                  </a:lnTo>
                  <a:close/>
                </a:path>
                <a:path w="106680" h="158750">
                  <a:moveTo>
                    <a:pt x="98805" y="38100"/>
                  </a:moveTo>
                  <a:lnTo>
                    <a:pt x="98005" y="38100"/>
                  </a:lnTo>
                  <a:lnTo>
                    <a:pt x="97840" y="39370"/>
                  </a:lnTo>
                  <a:lnTo>
                    <a:pt x="99034" y="39370"/>
                  </a:lnTo>
                  <a:lnTo>
                    <a:pt x="98805" y="38100"/>
                  </a:lnTo>
                  <a:close/>
                </a:path>
                <a:path w="106680" h="158750">
                  <a:moveTo>
                    <a:pt x="29756" y="38100"/>
                  </a:moveTo>
                  <a:lnTo>
                    <a:pt x="27800" y="38100"/>
                  </a:lnTo>
                  <a:lnTo>
                    <a:pt x="29897" y="39278"/>
                  </a:lnTo>
                  <a:lnTo>
                    <a:pt x="29756" y="38100"/>
                  </a:lnTo>
                  <a:close/>
                </a:path>
                <a:path w="106680" h="158750">
                  <a:moveTo>
                    <a:pt x="4356" y="35560"/>
                  </a:moveTo>
                  <a:lnTo>
                    <a:pt x="2235" y="35560"/>
                  </a:lnTo>
                  <a:lnTo>
                    <a:pt x="2971" y="36830"/>
                  </a:lnTo>
                  <a:lnTo>
                    <a:pt x="3606" y="38100"/>
                  </a:lnTo>
                  <a:lnTo>
                    <a:pt x="6997" y="38100"/>
                  </a:lnTo>
                  <a:lnTo>
                    <a:pt x="6921" y="36830"/>
                  </a:lnTo>
                  <a:lnTo>
                    <a:pt x="4648" y="36830"/>
                  </a:lnTo>
                  <a:lnTo>
                    <a:pt x="4356" y="35560"/>
                  </a:lnTo>
                  <a:close/>
                </a:path>
                <a:path w="106680" h="158750">
                  <a:moveTo>
                    <a:pt x="9575" y="36830"/>
                  </a:moveTo>
                  <a:lnTo>
                    <a:pt x="8381" y="36830"/>
                  </a:lnTo>
                  <a:lnTo>
                    <a:pt x="8661" y="38100"/>
                  </a:lnTo>
                  <a:lnTo>
                    <a:pt x="9956" y="38100"/>
                  </a:lnTo>
                  <a:lnTo>
                    <a:pt x="9575" y="36830"/>
                  </a:lnTo>
                  <a:close/>
                </a:path>
                <a:path w="106680" h="158750">
                  <a:moveTo>
                    <a:pt x="13131" y="35560"/>
                  </a:moveTo>
                  <a:lnTo>
                    <a:pt x="11988" y="35560"/>
                  </a:lnTo>
                  <a:lnTo>
                    <a:pt x="12204" y="36830"/>
                  </a:lnTo>
                  <a:lnTo>
                    <a:pt x="10807" y="36830"/>
                  </a:lnTo>
                  <a:lnTo>
                    <a:pt x="10693" y="38100"/>
                  </a:lnTo>
                  <a:lnTo>
                    <a:pt x="12509" y="38100"/>
                  </a:lnTo>
                  <a:lnTo>
                    <a:pt x="12915" y="36830"/>
                  </a:lnTo>
                  <a:lnTo>
                    <a:pt x="13131" y="35560"/>
                  </a:lnTo>
                  <a:close/>
                </a:path>
                <a:path w="106680" h="158750">
                  <a:moveTo>
                    <a:pt x="12839" y="33020"/>
                  </a:moveTo>
                  <a:lnTo>
                    <a:pt x="11988" y="33020"/>
                  </a:lnTo>
                  <a:lnTo>
                    <a:pt x="12280" y="34290"/>
                  </a:lnTo>
                  <a:lnTo>
                    <a:pt x="13017" y="34290"/>
                  </a:lnTo>
                  <a:lnTo>
                    <a:pt x="13677" y="35560"/>
                  </a:lnTo>
                  <a:lnTo>
                    <a:pt x="14643" y="38100"/>
                  </a:lnTo>
                  <a:lnTo>
                    <a:pt x="15011" y="38100"/>
                  </a:lnTo>
                  <a:lnTo>
                    <a:pt x="15468" y="36830"/>
                  </a:lnTo>
                  <a:lnTo>
                    <a:pt x="15201" y="35560"/>
                  </a:lnTo>
                  <a:lnTo>
                    <a:pt x="13538" y="34290"/>
                  </a:lnTo>
                  <a:lnTo>
                    <a:pt x="12839" y="33020"/>
                  </a:lnTo>
                  <a:close/>
                </a:path>
                <a:path w="106680" h="158750">
                  <a:moveTo>
                    <a:pt x="22402" y="36830"/>
                  </a:moveTo>
                  <a:lnTo>
                    <a:pt x="19494" y="36830"/>
                  </a:lnTo>
                  <a:lnTo>
                    <a:pt x="20815" y="38100"/>
                  </a:lnTo>
                  <a:lnTo>
                    <a:pt x="22593" y="38100"/>
                  </a:lnTo>
                  <a:lnTo>
                    <a:pt x="22402" y="36830"/>
                  </a:lnTo>
                  <a:close/>
                </a:path>
                <a:path w="106680" h="158750">
                  <a:moveTo>
                    <a:pt x="25552" y="34290"/>
                  </a:moveTo>
                  <a:lnTo>
                    <a:pt x="25184" y="34290"/>
                  </a:lnTo>
                  <a:lnTo>
                    <a:pt x="24891" y="36830"/>
                  </a:lnTo>
                  <a:lnTo>
                    <a:pt x="25907" y="38100"/>
                  </a:lnTo>
                  <a:lnTo>
                    <a:pt x="29590" y="38100"/>
                  </a:lnTo>
                  <a:lnTo>
                    <a:pt x="29540" y="36830"/>
                  </a:lnTo>
                  <a:lnTo>
                    <a:pt x="27457" y="36830"/>
                  </a:lnTo>
                  <a:lnTo>
                    <a:pt x="25984" y="35560"/>
                  </a:lnTo>
                  <a:lnTo>
                    <a:pt x="25730" y="35560"/>
                  </a:lnTo>
                  <a:lnTo>
                    <a:pt x="25552" y="34290"/>
                  </a:lnTo>
                  <a:close/>
                </a:path>
                <a:path w="106680" h="158750">
                  <a:moveTo>
                    <a:pt x="35102" y="35560"/>
                  </a:moveTo>
                  <a:lnTo>
                    <a:pt x="34302" y="35560"/>
                  </a:lnTo>
                  <a:lnTo>
                    <a:pt x="34302" y="36830"/>
                  </a:lnTo>
                  <a:lnTo>
                    <a:pt x="34569" y="38100"/>
                  </a:lnTo>
                  <a:lnTo>
                    <a:pt x="34924" y="36830"/>
                  </a:lnTo>
                  <a:lnTo>
                    <a:pt x="34480" y="36830"/>
                  </a:lnTo>
                  <a:lnTo>
                    <a:pt x="35102" y="35560"/>
                  </a:lnTo>
                  <a:close/>
                </a:path>
                <a:path w="106680" h="158750">
                  <a:moveTo>
                    <a:pt x="65798" y="33020"/>
                  </a:moveTo>
                  <a:lnTo>
                    <a:pt x="65150" y="33020"/>
                  </a:lnTo>
                  <a:lnTo>
                    <a:pt x="66027" y="34290"/>
                  </a:lnTo>
                  <a:lnTo>
                    <a:pt x="65963" y="38100"/>
                  </a:lnTo>
                  <a:lnTo>
                    <a:pt x="66319" y="36830"/>
                  </a:lnTo>
                  <a:lnTo>
                    <a:pt x="66547" y="36830"/>
                  </a:lnTo>
                  <a:lnTo>
                    <a:pt x="66611" y="35560"/>
                  </a:lnTo>
                  <a:lnTo>
                    <a:pt x="66433" y="34290"/>
                  </a:lnTo>
                  <a:lnTo>
                    <a:pt x="65798" y="33020"/>
                  </a:lnTo>
                  <a:close/>
                </a:path>
                <a:path w="106680" h="158750">
                  <a:moveTo>
                    <a:pt x="85128" y="36830"/>
                  </a:moveTo>
                  <a:lnTo>
                    <a:pt x="78054" y="36830"/>
                  </a:lnTo>
                  <a:lnTo>
                    <a:pt x="76746" y="38100"/>
                  </a:lnTo>
                  <a:lnTo>
                    <a:pt x="84353" y="38100"/>
                  </a:lnTo>
                  <a:lnTo>
                    <a:pt x="85128" y="36830"/>
                  </a:lnTo>
                  <a:close/>
                </a:path>
                <a:path w="106680" h="158750">
                  <a:moveTo>
                    <a:pt x="96875" y="33020"/>
                  </a:moveTo>
                  <a:lnTo>
                    <a:pt x="95122" y="33020"/>
                  </a:lnTo>
                  <a:lnTo>
                    <a:pt x="92748" y="38100"/>
                  </a:lnTo>
                  <a:lnTo>
                    <a:pt x="93941" y="38100"/>
                  </a:lnTo>
                  <a:lnTo>
                    <a:pt x="94157" y="36830"/>
                  </a:lnTo>
                  <a:lnTo>
                    <a:pt x="95503" y="36830"/>
                  </a:lnTo>
                  <a:lnTo>
                    <a:pt x="95072" y="35560"/>
                  </a:lnTo>
                  <a:lnTo>
                    <a:pt x="96812" y="35560"/>
                  </a:lnTo>
                  <a:lnTo>
                    <a:pt x="96011" y="34290"/>
                  </a:lnTo>
                  <a:lnTo>
                    <a:pt x="97891" y="34290"/>
                  </a:lnTo>
                  <a:lnTo>
                    <a:pt x="96875" y="33020"/>
                  </a:lnTo>
                  <a:close/>
                </a:path>
                <a:path w="106680" h="158750">
                  <a:moveTo>
                    <a:pt x="96812" y="35560"/>
                  </a:moveTo>
                  <a:lnTo>
                    <a:pt x="95732" y="35560"/>
                  </a:lnTo>
                  <a:lnTo>
                    <a:pt x="96672" y="36830"/>
                  </a:lnTo>
                  <a:lnTo>
                    <a:pt x="94157" y="36830"/>
                  </a:lnTo>
                  <a:lnTo>
                    <a:pt x="94386" y="38100"/>
                  </a:lnTo>
                  <a:lnTo>
                    <a:pt x="98310" y="38100"/>
                  </a:lnTo>
                  <a:lnTo>
                    <a:pt x="97612" y="36830"/>
                  </a:lnTo>
                  <a:lnTo>
                    <a:pt x="96812" y="35560"/>
                  </a:lnTo>
                  <a:close/>
                </a:path>
                <a:path w="106680" h="158750">
                  <a:moveTo>
                    <a:pt x="15976" y="30480"/>
                  </a:moveTo>
                  <a:lnTo>
                    <a:pt x="10159" y="30480"/>
                  </a:lnTo>
                  <a:lnTo>
                    <a:pt x="10020" y="31750"/>
                  </a:lnTo>
                  <a:lnTo>
                    <a:pt x="8432" y="33020"/>
                  </a:lnTo>
                  <a:lnTo>
                    <a:pt x="7721" y="34290"/>
                  </a:lnTo>
                  <a:lnTo>
                    <a:pt x="5714" y="34290"/>
                  </a:lnTo>
                  <a:lnTo>
                    <a:pt x="4648" y="36830"/>
                  </a:lnTo>
                  <a:lnTo>
                    <a:pt x="5829" y="36830"/>
                  </a:lnTo>
                  <a:lnTo>
                    <a:pt x="5930" y="35560"/>
                  </a:lnTo>
                  <a:lnTo>
                    <a:pt x="7721" y="35560"/>
                  </a:lnTo>
                  <a:lnTo>
                    <a:pt x="8610" y="34290"/>
                  </a:lnTo>
                  <a:lnTo>
                    <a:pt x="9372" y="33020"/>
                  </a:lnTo>
                  <a:lnTo>
                    <a:pt x="12738" y="33020"/>
                  </a:lnTo>
                  <a:lnTo>
                    <a:pt x="11772" y="31750"/>
                  </a:lnTo>
                  <a:lnTo>
                    <a:pt x="14643" y="31750"/>
                  </a:lnTo>
                  <a:lnTo>
                    <a:pt x="15976" y="30480"/>
                  </a:lnTo>
                  <a:close/>
                </a:path>
                <a:path w="106680" h="158750">
                  <a:moveTo>
                    <a:pt x="8140" y="35560"/>
                  </a:moveTo>
                  <a:lnTo>
                    <a:pt x="6629" y="35560"/>
                  </a:lnTo>
                  <a:lnTo>
                    <a:pt x="6349" y="36830"/>
                  </a:lnTo>
                  <a:lnTo>
                    <a:pt x="8432" y="36830"/>
                  </a:lnTo>
                  <a:lnTo>
                    <a:pt x="8140" y="35560"/>
                  </a:lnTo>
                  <a:close/>
                </a:path>
                <a:path w="106680" h="158750">
                  <a:moveTo>
                    <a:pt x="10998" y="35560"/>
                  </a:moveTo>
                  <a:lnTo>
                    <a:pt x="10413" y="35560"/>
                  </a:lnTo>
                  <a:lnTo>
                    <a:pt x="8775" y="36830"/>
                  </a:lnTo>
                  <a:lnTo>
                    <a:pt x="11264" y="36830"/>
                  </a:lnTo>
                  <a:lnTo>
                    <a:pt x="10998" y="35560"/>
                  </a:lnTo>
                  <a:close/>
                </a:path>
                <a:path w="106680" h="158750">
                  <a:moveTo>
                    <a:pt x="32321" y="35560"/>
                  </a:moveTo>
                  <a:lnTo>
                    <a:pt x="31457" y="35560"/>
                  </a:lnTo>
                  <a:lnTo>
                    <a:pt x="32003" y="36830"/>
                  </a:lnTo>
                  <a:lnTo>
                    <a:pt x="32753" y="36830"/>
                  </a:lnTo>
                  <a:lnTo>
                    <a:pt x="32321" y="35560"/>
                  </a:lnTo>
                  <a:close/>
                </a:path>
                <a:path w="106680" h="158750">
                  <a:moveTo>
                    <a:pt x="42659" y="34290"/>
                  </a:moveTo>
                  <a:lnTo>
                    <a:pt x="41744" y="34290"/>
                  </a:lnTo>
                  <a:lnTo>
                    <a:pt x="41884" y="35560"/>
                  </a:lnTo>
                  <a:lnTo>
                    <a:pt x="42062" y="36830"/>
                  </a:lnTo>
                  <a:lnTo>
                    <a:pt x="42481" y="35560"/>
                  </a:lnTo>
                  <a:lnTo>
                    <a:pt x="42659" y="34290"/>
                  </a:lnTo>
                  <a:close/>
                </a:path>
                <a:path w="106680" h="158750">
                  <a:moveTo>
                    <a:pt x="43675" y="35560"/>
                  </a:moveTo>
                  <a:lnTo>
                    <a:pt x="43446" y="35560"/>
                  </a:lnTo>
                  <a:lnTo>
                    <a:pt x="43446" y="36830"/>
                  </a:lnTo>
                  <a:lnTo>
                    <a:pt x="43675" y="35560"/>
                  </a:lnTo>
                  <a:close/>
                </a:path>
                <a:path w="106680" h="158750">
                  <a:moveTo>
                    <a:pt x="64376" y="35560"/>
                  </a:moveTo>
                  <a:lnTo>
                    <a:pt x="63614" y="35560"/>
                  </a:lnTo>
                  <a:lnTo>
                    <a:pt x="64134" y="36830"/>
                  </a:lnTo>
                  <a:lnTo>
                    <a:pt x="64452" y="36830"/>
                  </a:lnTo>
                  <a:lnTo>
                    <a:pt x="64376" y="35560"/>
                  </a:lnTo>
                  <a:close/>
                </a:path>
                <a:path w="106680" h="158750">
                  <a:moveTo>
                    <a:pt x="80759" y="33020"/>
                  </a:moveTo>
                  <a:lnTo>
                    <a:pt x="78905" y="33020"/>
                  </a:lnTo>
                  <a:lnTo>
                    <a:pt x="79095" y="34290"/>
                  </a:lnTo>
                  <a:lnTo>
                    <a:pt x="79286" y="34290"/>
                  </a:lnTo>
                  <a:lnTo>
                    <a:pt x="79362" y="35560"/>
                  </a:lnTo>
                  <a:lnTo>
                    <a:pt x="79870" y="35560"/>
                  </a:lnTo>
                  <a:lnTo>
                    <a:pt x="79476" y="36830"/>
                  </a:lnTo>
                  <a:lnTo>
                    <a:pt x="81419" y="36830"/>
                  </a:lnTo>
                  <a:lnTo>
                    <a:pt x="80505" y="35560"/>
                  </a:lnTo>
                  <a:lnTo>
                    <a:pt x="80759" y="33020"/>
                  </a:lnTo>
                  <a:close/>
                </a:path>
                <a:path w="106680" h="158750">
                  <a:moveTo>
                    <a:pt x="85128" y="35560"/>
                  </a:moveTo>
                  <a:lnTo>
                    <a:pt x="83896" y="35560"/>
                  </a:lnTo>
                  <a:lnTo>
                    <a:pt x="83604" y="36830"/>
                  </a:lnTo>
                  <a:lnTo>
                    <a:pt x="85369" y="36830"/>
                  </a:lnTo>
                  <a:lnTo>
                    <a:pt x="85128" y="35560"/>
                  </a:lnTo>
                  <a:close/>
                </a:path>
                <a:path w="106680" h="158750">
                  <a:moveTo>
                    <a:pt x="97891" y="34290"/>
                  </a:moveTo>
                  <a:lnTo>
                    <a:pt x="96418" y="34290"/>
                  </a:lnTo>
                  <a:lnTo>
                    <a:pt x="98031" y="36830"/>
                  </a:lnTo>
                  <a:lnTo>
                    <a:pt x="98793" y="36830"/>
                  </a:lnTo>
                  <a:lnTo>
                    <a:pt x="97891" y="34290"/>
                  </a:lnTo>
                  <a:close/>
                </a:path>
                <a:path w="106680" h="158750">
                  <a:moveTo>
                    <a:pt x="99694" y="35560"/>
                  </a:moveTo>
                  <a:lnTo>
                    <a:pt x="99085" y="35560"/>
                  </a:lnTo>
                  <a:lnTo>
                    <a:pt x="99440" y="36830"/>
                  </a:lnTo>
                  <a:lnTo>
                    <a:pt x="100279" y="36830"/>
                  </a:lnTo>
                  <a:lnTo>
                    <a:pt x="99694" y="35560"/>
                  </a:lnTo>
                  <a:close/>
                </a:path>
                <a:path w="106680" h="158750">
                  <a:moveTo>
                    <a:pt x="3759" y="27940"/>
                  </a:moveTo>
                  <a:lnTo>
                    <a:pt x="1536" y="27940"/>
                  </a:lnTo>
                  <a:lnTo>
                    <a:pt x="878" y="29525"/>
                  </a:lnTo>
                  <a:lnTo>
                    <a:pt x="0" y="31750"/>
                  </a:lnTo>
                  <a:lnTo>
                    <a:pt x="0" y="33020"/>
                  </a:lnTo>
                  <a:lnTo>
                    <a:pt x="584" y="34290"/>
                  </a:lnTo>
                  <a:lnTo>
                    <a:pt x="2235" y="34290"/>
                  </a:lnTo>
                  <a:lnTo>
                    <a:pt x="2451" y="35560"/>
                  </a:lnTo>
                  <a:lnTo>
                    <a:pt x="3479" y="35560"/>
                  </a:lnTo>
                  <a:lnTo>
                    <a:pt x="3390" y="34290"/>
                  </a:lnTo>
                  <a:lnTo>
                    <a:pt x="4013" y="33020"/>
                  </a:lnTo>
                  <a:lnTo>
                    <a:pt x="1828" y="33020"/>
                  </a:lnTo>
                  <a:lnTo>
                    <a:pt x="1435" y="31750"/>
                  </a:lnTo>
                  <a:lnTo>
                    <a:pt x="1866" y="30480"/>
                  </a:lnTo>
                  <a:lnTo>
                    <a:pt x="2451" y="29210"/>
                  </a:lnTo>
                  <a:lnTo>
                    <a:pt x="3479" y="29210"/>
                  </a:lnTo>
                  <a:lnTo>
                    <a:pt x="3759" y="27940"/>
                  </a:lnTo>
                  <a:close/>
                </a:path>
                <a:path w="106680" h="158750">
                  <a:moveTo>
                    <a:pt x="4889" y="34290"/>
                  </a:moveTo>
                  <a:lnTo>
                    <a:pt x="4089" y="34290"/>
                  </a:lnTo>
                  <a:lnTo>
                    <a:pt x="3873" y="35560"/>
                  </a:lnTo>
                  <a:lnTo>
                    <a:pt x="4660" y="35560"/>
                  </a:lnTo>
                  <a:lnTo>
                    <a:pt x="4889" y="34290"/>
                  </a:lnTo>
                  <a:close/>
                </a:path>
                <a:path w="106680" h="158750">
                  <a:moveTo>
                    <a:pt x="10172" y="34290"/>
                  </a:moveTo>
                  <a:lnTo>
                    <a:pt x="9334" y="34290"/>
                  </a:lnTo>
                  <a:lnTo>
                    <a:pt x="8470" y="35560"/>
                  </a:lnTo>
                  <a:lnTo>
                    <a:pt x="9512" y="35560"/>
                  </a:lnTo>
                  <a:lnTo>
                    <a:pt x="10172" y="34290"/>
                  </a:lnTo>
                  <a:close/>
                </a:path>
                <a:path w="106680" h="158750">
                  <a:moveTo>
                    <a:pt x="11175" y="34290"/>
                  </a:moveTo>
                  <a:lnTo>
                    <a:pt x="10363" y="34290"/>
                  </a:lnTo>
                  <a:lnTo>
                    <a:pt x="10591" y="35560"/>
                  </a:lnTo>
                  <a:lnTo>
                    <a:pt x="11823" y="35560"/>
                  </a:lnTo>
                  <a:lnTo>
                    <a:pt x="11175" y="34290"/>
                  </a:lnTo>
                  <a:close/>
                </a:path>
                <a:path w="106680" h="158750">
                  <a:moveTo>
                    <a:pt x="23380" y="34290"/>
                  </a:moveTo>
                  <a:lnTo>
                    <a:pt x="21678" y="34290"/>
                  </a:lnTo>
                  <a:lnTo>
                    <a:pt x="22504" y="35560"/>
                  </a:lnTo>
                  <a:lnTo>
                    <a:pt x="23355" y="35560"/>
                  </a:lnTo>
                  <a:lnTo>
                    <a:pt x="23380" y="34290"/>
                  </a:lnTo>
                  <a:close/>
                </a:path>
                <a:path w="106680" h="158750">
                  <a:moveTo>
                    <a:pt x="31953" y="34290"/>
                  </a:moveTo>
                  <a:lnTo>
                    <a:pt x="28790" y="34290"/>
                  </a:lnTo>
                  <a:lnTo>
                    <a:pt x="29362" y="35560"/>
                  </a:lnTo>
                  <a:lnTo>
                    <a:pt x="32156" y="35560"/>
                  </a:lnTo>
                  <a:lnTo>
                    <a:pt x="31953" y="34290"/>
                  </a:lnTo>
                  <a:close/>
                </a:path>
                <a:path w="106680" h="158750">
                  <a:moveTo>
                    <a:pt x="47472" y="33020"/>
                  </a:moveTo>
                  <a:lnTo>
                    <a:pt x="41541" y="33020"/>
                  </a:lnTo>
                  <a:lnTo>
                    <a:pt x="41706" y="34290"/>
                  </a:lnTo>
                  <a:lnTo>
                    <a:pt x="43421" y="34290"/>
                  </a:lnTo>
                  <a:lnTo>
                    <a:pt x="43484" y="35560"/>
                  </a:lnTo>
                  <a:lnTo>
                    <a:pt x="48526" y="35560"/>
                  </a:lnTo>
                  <a:lnTo>
                    <a:pt x="47612" y="34290"/>
                  </a:lnTo>
                  <a:lnTo>
                    <a:pt x="47472" y="33020"/>
                  </a:lnTo>
                  <a:close/>
                </a:path>
                <a:path w="106680" h="158750">
                  <a:moveTo>
                    <a:pt x="52971" y="34290"/>
                  </a:moveTo>
                  <a:lnTo>
                    <a:pt x="52235" y="35560"/>
                  </a:lnTo>
                  <a:lnTo>
                    <a:pt x="52692" y="35560"/>
                  </a:lnTo>
                  <a:lnTo>
                    <a:pt x="52971" y="34290"/>
                  </a:lnTo>
                  <a:close/>
                </a:path>
                <a:path w="106680" h="158750">
                  <a:moveTo>
                    <a:pt x="57403" y="34290"/>
                  </a:moveTo>
                  <a:lnTo>
                    <a:pt x="55333" y="34290"/>
                  </a:lnTo>
                  <a:lnTo>
                    <a:pt x="55714" y="35560"/>
                  </a:lnTo>
                  <a:lnTo>
                    <a:pt x="57302" y="35560"/>
                  </a:lnTo>
                  <a:lnTo>
                    <a:pt x="57403" y="34290"/>
                  </a:lnTo>
                  <a:close/>
                </a:path>
                <a:path w="106680" h="158750">
                  <a:moveTo>
                    <a:pt x="64096" y="34290"/>
                  </a:moveTo>
                  <a:lnTo>
                    <a:pt x="59728" y="34290"/>
                  </a:lnTo>
                  <a:lnTo>
                    <a:pt x="59220" y="35560"/>
                  </a:lnTo>
                  <a:lnTo>
                    <a:pt x="63766" y="35560"/>
                  </a:lnTo>
                  <a:lnTo>
                    <a:pt x="64096" y="34290"/>
                  </a:lnTo>
                  <a:close/>
                </a:path>
                <a:path w="106680" h="158750">
                  <a:moveTo>
                    <a:pt x="61975" y="29210"/>
                  </a:moveTo>
                  <a:lnTo>
                    <a:pt x="60236" y="29210"/>
                  </a:lnTo>
                  <a:lnTo>
                    <a:pt x="60481" y="31750"/>
                  </a:lnTo>
                  <a:lnTo>
                    <a:pt x="60490" y="34290"/>
                  </a:lnTo>
                  <a:lnTo>
                    <a:pt x="64198" y="34290"/>
                  </a:lnTo>
                  <a:lnTo>
                    <a:pt x="64795" y="35560"/>
                  </a:lnTo>
                  <a:lnTo>
                    <a:pt x="65201" y="35560"/>
                  </a:lnTo>
                  <a:lnTo>
                    <a:pt x="64909" y="34290"/>
                  </a:lnTo>
                  <a:lnTo>
                    <a:pt x="65150" y="33020"/>
                  </a:lnTo>
                  <a:lnTo>
                    <a:pt x="66776" y="33020"/>
                  </a:lnTo>
                  <a:lnTo>
                    <a:pt x="66370" y="31750"/>
                  </a:lnTo>
                  <a:lnTo>
                    <a:pt x="61099" y="31750"/>
                  </a:lnTo>
                  <a:lnTo>
                    <a:pt x="61112" y="30480"/>
                  </a:lnTo>
                  <a:lnTo>
                    <a:pt x="61975" y="29210"/>
                  </a:lnTo>
                  <a:close/>
                </a:path>
                <a:path w="106680" h="158750">
                  <a:moveTo>
                    <a:pt x="86321" y="34290"/>
                  </a:moveTo>
                  <a:lnTo>
                    <a:pt x="82041" y="34290"/>
                  </a:lnTo>
                  <a:lnTo>
                    <a:pt x="82829" y="35560"/>
                  </a:lnTo>
                  <a:lnTo>
                    <a:pt x="85153" y="35560"/>
                  </a:lnTo>
                  <a:lnTo>
                    <a:pt x="86321" y="34290"/>
                  </a:lnTo>
                  <a:close/>
                </a:path>
                <a:path w="106680" h="158750">
                  <a:moveTo>
                    <a:pt x="88480" y="34290"/>
                  </a:moveTo>
                  <a:lnTo>
                    <a:pt x="87858" y="34290"/>
                  </a:lnTo>
                  <a:lnTo>
                    <a:pt x="87960" y="35560"/>
                  </a:lnTo>
                  <a:lnTo>
                    <a:pt x="88582" y="35560"/>
                  </a:lnTo>
                  <a:lnTo>
                    <a:pt x="88480" y="34290"/>
                  </a:lnTo>
                  <a:close/>
                </a:path>
                <a:path w="106680" h="158750">
                  <a:moveTo>
                    <a:pt x="98971" y="34290"/>
                  </a:moveTo>
                  <a:lnTo>
                    <a:pt x="98729" y="34290"/>
                  </a:lnTo>
                  <a:lnTo>
                    <a:pt x="99085" y="35560"/>
                  </a:lnTo>
                  <a:lnTo>
                    <a:pt x="98971" y="34290"/>
                  </a:lnTo>
                  <a:close/>
                </a:path>
                <a:path w="106680" h="158750">
                  <a:moveTo>
                    <a:pt x="102730" y="33020"/>
                  </a:moveTo>
                  <a:lnTo>
                    <a:pt x="101701" y="33020"/>
                  </a:lnTo>
                  <a:lnTo>
                    <a:pt x="102704" y="34290"/>
                  </a:lnTo>
                  <a:lnTo>
                    <a:pt x="102844" y="35560"/>
                  </a:lnTo>
                  <a:lnTo>
                    <a:pt x="105079" y="35560"/>
                  </a:lnTo>
                  <a:lnTo>
                    <a:pt x="105683" y="34290"/>
                  </a:lnTo>
                  <a:lnTo>
                    <a:pt x="102908" y="34290"/>
                  </a:lnTo>
                  <a:lnTo>
                    <a:pt x="102730" y="33020"/>
                  </a:lnTo>
                  <a:close/>
                </a:path>
                <a:path w="106680" h="158750">
                  <a:moveTo>
                    <a:pt x="5638" y="33020"/>
                  </a:moveTo>
                  <a:lnTo>
                    <a:pt x="5219" y="34290"/>
                  </a:lnTo>
                  <a:lnTo>
                    <a:pt x="5714" y="34290"/>
                  </a:lnTo>
                  <a:lnTo>
                    <a:pt x="5638" y="33020"/>
                  </a:lnTo>
                  <a:close/>
                </a:path>
                <a:path w="106680" h="158750">
                  <a:moveTo>
                    <a:pt x="10960" y="33020"/>
                  </a:moveTo>
                  <a:lnTo>
                    <a:pt x="9372" y="33020"/>
                  </a:lnTo>
                  <a:lnTo>
                    <a:pt x="9448" y="34290"/>
                  </a:lnTo>
                  <a:lnTo>
                    <a:pt x="11074" y="34290"/>
                  </a:lnTo>
                  <a:lnTo>
                    <a:pt x="10960" y="33020"/>
                  </a:lnTo>
                  <a:close/>
                </a:path>
                <a:path w="106680" h="158750">
                  <a:moveTo>
                    <a:pt x="21958" y="33020"/>
                  </a:moveTo>
                  <a:lnTo>
                    <a:pt x="21310" y="33020"/>
                  </a:lnTo>
                  <a:lnTo>
                    <a:pt x="21399" y="34290"/>
                  </a:lnTo>
                  <a:lnTo>
                    <a:pt x="22161" y="34290"/>
                  </a:lnTo>
                  <a:lnTo>
                    <a:pt x="21958" y="33020"/>
                  </a:lnTo>
                  <a:close/>
                </a:path>
                <a:path w="106680" h="158750">
                  <a:moveTo>
                    <a:pt x="24637" y="33020"/>
                  </a:moveTo>
                  <a:lnTo>
                    <a:pt x="22847" y="33020"/>
                  </a:lnTo>
                  <a:lnTo>
                    <a:pt x="22161" y="34290"/>
                  </a:lnTo>
                  <a:lnTo>
                    <a:pt x="24320" y="34290"/>
                  </a:lnTo>
                  <a:lnTo>
                    <a:pt x="24637" y="33020"/>
                  </a:lnTo>
                  <a:close/>
                </a:path>
                <a:path w="106680" h="158750">
                  <a:moveTo>
                    <a:pt x="29743" y="33020"/>
                  </a:moveTo>
                  <a:lnTo>
                    <a:pt x="27127" y="33020"/>
                  </a:lnTo>
                  <a:lnTo>
                    <a:pt x="27508" y="34290"/>
                  </a:lnTo>
                  <a:lnTo>
                    <a:pt x="30035" y="34290"/>
                  </a:lnTo>
                  <a:lnTo>
                    <a:pt x="29743" y="33020"/>
                  </a:lnTo>
                  <a:close/>
                </a:path>
                <a:path w="106680" h="158750">
                  <a:moveTo>
                    <a:pt x="32245" y="31750"/>
                  </a:moveTo>
                  <a:lnTo>
                    <a:pt x="31800" y="31750"/>
                  </a:lnTo>
                  <a:lnTo>
                    <a:pt x="31851" y="33020"/>
                  </a:lnTo>
                  <a:lnTo>
                    <a:pt x="31178" y="33020"/>
                  </a:lnTo>
                  <a:lnTo>
                    <a:pt x="30746" y="34290"/>
                  </a:lnTo>
                  <a:lnTo>
                    <a:pt x="33781" y="34290"/>
                  </a:lnTo>
                  <a:lnTo>
                    <a:pt x="33413" y="33020"/>
                  </a:lnTo>
                  <a:lnTo>
                    <a:pt x="32245" y="31750"/>
                  </a:lnTo>
                  <a:close/>
                </a:path>
                <a:path w="106680" h="158750">
                  <a:moveTo>
                    <a:pt x="39954" y="33020"/>
                  </a:moveTo>
                  <a:lnTo>
                    <a:pt x="37096" y="33020"/>
                  </a:lnTo>
                  <a:lnTo>
                    <a:pt x="38480" y="34290"/>
                  </a:lnTo>
                  <a:lnTo>
                    <a:pt x="39814" y="34290"/>
                  </a:lnTo>
                  <a:lnTo>
                    <a:pt x="39954" y="33020"/>
                  </a:lnTo>
                  <a:close/>
                </a:path>
                <a:path w="106680" h="158750">
                  <a:moveTo>
                    <a:pt x="71831" y="33020"/>
                  </a:moveTo>
                  <a:lnTo>
                    <a:pt x="70992" y="33020"/>
                  </a:lnTo>
                  <a:lnTo>
                    <a:pt x="70992" y="34290"/>
                  </a:lnTo>
                  <a:lnTo>
                    <a:pt x="71831" y="33020"/>
                  </a:lnTo>
                  <a:close/>
                </a:path>
                <a:path w="106680" h="158750">
                  <a:moveTo>
                    <a:pt x="78905" y="33020"/>
                  </a:moveTo>
                  <a:lnTo>
                    <a:pt x="74929" y="33020"/>
                  </a:lnTo>
                  <a:lnTo>
                    <a:pt x="74917" y="34290"/>
                  </a:lnTo>
                  <a:lnTo>
                    <a:pt x="76479" y="34290"/>
                  </a:lnTo>
                  <a:lnTo>
                    <a:pt x="78905" y="33020"/>
                  </a:lnTo>
                  <a:close/>
                </a:path>
                <a:path w="106680" h="158750">
                  <a:moveTo>
                    <a:pt x="93141" y="31750"/>
                  </a:moveTo>
                  <a:lnTo>
                    <a:pt x="90893" y="31750"/>
                  </a:lnTo>
                  <a:lnTo>
                    <a:pt x="89217" y="33020"/>
                  </a:lnTo>
                  <a:lnTo>
                    <a:pt x="85051" y="33020"/>
                  </a:lnTo>
                  <a:lnTo>
                    <a:pt x="83515" y="34290"/>
                  </a:lnTo>
                  <a:lnTo>
                    <a:pt x="90855" y="34290"/>
                  </a:lnTo>
                  <a:lnTo>
                    <a:pt x="91782" y="33020"/>
                  </a:lnTo>
                  <a:lnTo>
                    <a:pt x="93141" y="31750"/>
                  </a:lnTo>
                  <a:close/>
                </a:path>
                <a:path w="106680" h="158750">
                  <a:moveTo>
                    <a:pt x="99555" y="33020"/>
                  </a:moveTo>
                  <a:lnTo>
                    <a:pt x="99339" y="34290"/>
                  </a:lnTo>
                  <a:lnTo>
                    <a:pt x="99872" y="34290"/>
                  </a:lnTo>
                  <a:lnTo>
                    <a:pt x="99555" y="33020"/>
                  </a:lnTo>
                  <a:close/>
                </a:path>
                <a:path w="106680" h="158750">
                  <a:moveTo>
                    <a:pt x="103073" y="27940"/>
                  </a:moveTo>
                  <a:lnTo>
                    <a:pt x="101650" y="27940"/>
                  </a:lnTo>
                  <a:lnTo>
                    <a:pt x="101765" y="29210"/>
                  </a:lnTo>
                  <a:lnTo>
                    <a:pt x="102539" y="29210"/>
                  </a:lnTo>
                  <a:lnTo>
                    <a:pt x="104305" y="30480"/>
                  </a:lnTo>
                  <a:lnTo>
                    <a:pt x="104533" y="31750"/>
                  </a:lnTo>
                  <a:lnTo>
                    <a:pt x="104711" y="33020"/>
                  </a:lnTo>
                  <a:lnTo>
                    <a:pt x="104520" y="33020"/>
                  </a:lnTo>
                  <a:lnTo>
                    <a:pt x="103644" y="34290"/>
                  </a:lnTo>
                  <a:lnTo>
                    <a:pt x="105683" y="34290"/>
                  </a:lnTo>
                  <a:lnTo>
                    <a:pt x="106286" y="33020"/>
                  </a:lnTo>
                  <a:lnTo>
                    <a:pt x="106400" y="31750"/>
                  </a:lnTo>
                  <a:lnTo>
                    <a:pt x="104774" y="30480"/>
                  </a:lnTo>
                  <a:lnTo>
                    <a:pt x="103073" y="27940"/>
                  </a:lnTo>
                  <a:close/>
                </a:path>
                <a:path w="106680" h="158750">
                  <a:moveTo>
                    <a:pt x="6045" y="30480"/>
                  </a:moveTo>
                  <a:lnTo>
                    <a:pt x="4813" y="30480"/>
                  </a:lnTo>
                  <a:lnTo>
                    <a:pt x="4444" y="33020"/>
                  </a:lnTo>
                  <a:lnTo>
                    <a:pt x="4660" y="33020"/>
                  </a:lnTo>
                  <a:lnTo>
                    <a:pt x="7061" y="31750"/>
                  </a:lnTo>
                  <a:lnTo>
                    <a:pt x="5778" y="31750"/>
                  </a:lnTo>
                  <a:lnTo>
                    <a:pt x="6045" y="30480"/>
                  </a:lnTo>
                  <a:close/>
                </a:path>
                <a:path w="106680" h="158750">
                  <a:moveTo>
                    <a:pt x="22402" y="31750"/>
                  </a:moveTo>
                  <a:lnTo>
                    <a:pt x="18973" y="31750"/>
                  </a:lnTo>
                  <a:lnTo>
                    <a:pt x="19443" y="33020"/>
                  </a:lnTo>
                  <a:lnTo>
                    <a:pt x="22224" y="33020"/>
                  </a:lnTo>
                  <a:lnTo>
                    <a:pt x="22402" y="31750"/>
                  </a:lnTo>
                  <a:close/>
                </a:path>
                <a:path w="106680" h="158750">
                  <a:moveTo>
                    <a:pt x="25730" y="24130"/>
                  </a:moveTo>
                  <a:lnTo>
                    <a:pt x="24079" y="24130"/>
                  </a:lnTo>
                  <a:lnTo>
                    <a:pt x="24815" y="25400"/>
                  </a:lnTo>
                  <a:lnTo>
                    <a:pt x="25082" y="26670"/>
                  </a:lnTo>
                  <a:lnTo>
                    <a:pt x="24676" y="27940"/>
                  </a:lnTo>
                  <a:lnTo>
                    <a:pt x="22491" y="27940"/>
                  </a:lnTo>
                  <a:lnTo>
                    <a:pt x="22885" y="29210"/>
                  </a:lnTo>
                  <a:lnTo>
                    <a:pt x="23914" y="29210"/>
                  </a:lnTo>
                  <a:lnTo>
                    <a:pt x="24206" y="30480"/>
                  </a:lnTo>
                  <a:lnTo>
                    <a:pt x="23812" y="31750"/>
                  </a:lnTo>
                  <a:lnTo>
                    <a:pt x="23317" y="33020"/>
                  </a:lnTo>
                  <a:lnTo>
                    <a:pt x="24472" y="33020"/>
                  </a:lnTo>
                  <a:lnTo>
                    <a:pt x="24777" y="31750"/>
                  </a:lnTo>
                  <a:lnTo>
                    <a:pt x="25793" y="31750"/>
                  </a:lnTo>
                  <a:lnTo>
                    <a:pt x="25552" y="29210"/>
                  </a:lnTo>
                  <a:lnTo>
                    <a:pt x="25704" y="27940"/>
                  </a:lnTo>
                  <a:lnTo>
                    <a:pt x="26530" y="26670"/>
                  </a:lnTo>
                  <a:lnTo>
                    <a:pt x="27190" y="26670"/>
                  </a:lnTo>
                  <a:lnTo>
                    <a:pt x="26796" y="25400"/>
                  </a:lnTo>
                  <a:lnTo>
                    <a:pt x="25501" y="25400"/>
                  </a:lnTo>
                  <a:lnTo>
                    <a:pt x="25730" y="24130"/>
                  </a:lnTo>
                  <a:close/>
                </a:path>
                <a:path w="106680" h="158750">
                  <a:moveTo>
                    <a:pt x="27762" y="31750"/>
                  </a:moveTo>
                  <a:lnTo>
                    <a:pt x="25806" y="31750"/>
                  </a:lnTo>
                  <a:lnTo>
                    <a:pt x="26314" y="33020"/>
                  </a:lnTo>
                  <a:lnTo>
                    <a:pt x="29336" y="33020"/>
                  </a:lnTo>
                  <a:lnTo>
                    <a:pt x="27762" y="31750"/>
                  </a:lnTo>
                  <a:close/>
                </a:path>
                <a:path w="106680" h="158750">
                  <a:moveTo>
                    <a:pt x="41554" y="24130"/>
                  </a:moveTo>
                  <a:lnTo>
                    <a:pt x="39166" y="24130"/>
                  </a:lnTo>
                  <a:lnTo>
                    <a:pt x="37718" y="26670"/>
                  </a:lnTo>
                  <a:lnTo>
                    <a:pt x="41452" y="26670"/>
                  </a:lnTo>
                  <a:lnTo>
                    <a:pt x="41516" y="27940"/>
                  </a:lnTo>
                  <a:lnTo>
                    <a:pt x="40944" y="31750"/>
                  </a:lnTo>
                  <a:lnTo>
                    <a:pt x="39890" y="33020"/>
                  </a:lnTo>
                  <a:lnTo>
                    <a:pt x="45351" y="33020"/>
                  </a:lnTo>
                  <a:lnTo>
                    <a:pt x="45110" y="31750"/>
                  </a:lnTo>
                  <a:lnTo>
                    <a:pt x="44488" y="31750"/>
                  </a:lnTo>
                  <a:lnTo>
                    <a:pt x="42151" y="30480"/>
                  </a:lnTo>
                  <a:lnTo>
                    <a:pt x="41922" y="30480"/>
                  </a:lnTo>
                  <a:lnTo>
                    <a:pt x="41859" y="27940"/>
                  </a:lnTo>
                  <a:lnTo>
                    <a:pt x="42443" y="27940"/>
                  </a:lnTo>
                  <a:lnTo>
                    <a:pt x="42494" y="26670"/>
                  </a:lnTo>
                  <a:lnTo>
                    <a:pt x="41668" y="25400"/>
                  </a:lnTo>
                  <a:lnTo>
                    <a:pt x="41554" y="24130"/>
                  </a:lnTo>
                  <a:close/>
                </a:path>
                <a:path w="106680" h="158750">
                  <a:moveTo>
                    <a:pt x="48094" y="29210"/>
                  </a:moveTo>
                  <a:lnTo>
                    <a:pt x="43611" y="29210"/>
                  </a:lnTo>
                  <a:lnTo>
                    <a:pt x="44983" y="30480"/>
                  </a:lnTo>
                  <a:lnTo>
                    <a:pt x="46989" y="30480"/>
                  </a:lnTo>
                  <a:lnTo>
                    <a:pt x="47155" y="31750"/>
                  </a:lnTo>
                  <a:lnTo>
                    <a:pt x="46824" y="33020"/>
                  </a:lnTo>
                  <a:lnTo>
                    <a:pt x="47421" y="33020"/>
                  </a:lnTo>
                  <a:lnTo>
                    <a:pt x="47840" y="30480"/>
                  </a:lnTo>
                  <a:lnTo>
                    <a:pt x="48094" y="29210"/>
                  </a:lnTo>
                  <a:close/>
                </a:path>
                <a:path w="106680" h="158750">
                  <a:moveTo>
                    <a:pt x="50596" y="29210"/>
                  </a:moveTo>
                  <a:lnTo>
                    <a:pt x="48971" y="29210"/>
                  </a:lnTo>
                  <a:lnTo>
                    <a:pt x="49974" y="30480"/>
                  </a:lnTo>
                  <a:lnTo>
                    <a:pt x="50431" y="31750"/>
                  </a:lnTo>
                  <a:lnTo>
                    <a:pt x="51663" y="33020"/>
                  </a:lnTo>
                  <a:lnTo>
                    <a:pt x="52857" y="33020"/>
                  </a:lnTo>
                  <a:lnTo>
                    <a:pt x="51815" y="31750"/>
                  </a:lnTo>
                  <a:lnTo>
                    <a:pt x="51130" y="30480"/>
                  </a:lnTo>
                  <a:lnTo>
                    <a:pt x="50596" y="29210"/>
                  </a:lnTo>
                  <a:close/>
                </a:path>
                <a:path w="106680" h="158750">
                  <a:moveTo>
                    <a:pt x="57911" y="30480"/>
                  </a:moveTo>
                  <a:lnTo>
                    <a:pt x="57429" y="30480"/>
                  </a:lnTo>
                  <a:lnTo>
                    <a:pt x="57035" y="31750"/>
                  </a:lnTo>
                  <a:lnTo>
                    <a:pt x="54444" y="31750"/>
                  </a:lnTo>
                  <a:lnTo>
                    <a:pt x="53936" y="33020"/>
                  </a:lnTo>
                  <a:lnTo>
                    <a:pt x="56857" y="33020"/>
                  </a:lnTo>
                  <a:lnTo>
                    <a:pt x="57911" y="30480"/>
                  </a:lnTo>
                  <a:close/>
                </a:path>
                <a:path w="106680" h="158750">
                  <a:moveTo>
                    <a:pt x="71234" y="31750"/>
                  </a:moveTo>
                  <a:lnTo>
                    <a:pt x="67843" y="31750"/>
                  </a:lnTo>
                  <a:lnTo>
                    <a:pt x="68351" y="33020"/>
                  </a:lnTo>
                  <a:lnTo>
                    <a:pt x="70840" y="33020"/>
                  </a:lnTo>
                  <a:lnTo>
                    <a:pt x="71234" y="31750"/>
                  </a:lnTo>
                  <a:close/>
                </a:path>
                <a:path w="106680" h="158750">
                  <a:moveTo>
                    <a:pt x="74307" y="31750"/>
                  </a:moveTo>
                  <a:lnTo>
                    <a:pt x="72326" y="31750"/>
                  </a:lnTo>
                  <a:lnTo>
                    <a:pt x="71475" y="33020"/>
                  </a:lnTo>
                  <a:lnTo>
                    <a:pt x="73278" y="33020"/>
                  </a:lnTo>
                  <a:lnTo>
                    <a:pt x="74307" y="31750"/>
                  </a:lnTo>
                  <a:close/>
                </a:path>
                <a:path w="106680" h="158750">
                  <a:moveTo>
                    <a:pt x="83337" y="29210"/>
                  </a:moveTo>
                  <a:lnTo>
                    <a:pt x="80162" y="29210"/>
                  </a:lnTo>
                  <a:lnTo>
                    <a:pt x="81102" y="30480"/>
                  </a:lnTo>
                  <a:lnTo>
                    <a:pt x="80390" y="31750"/>
                  </a:lnTo>
                  <a:lnTo>
                    <a:pt x="79781" y="31750"/>
                  </a:lnTo>
                  <a:lnTo>
                    <a:pt x="78435" y="33020"/>
                  </a:lnTo>
                  <a:lnTo>
                    <a:pt x="81000" y="33020"/>
                  </a:lnTo>
                  <a:lnTo>
                    <a:pt x="81838" y="30480"/>
                  </a:lnTo>
                  <a:lnTo>
                    <a:pt x="83718" y="30480"/>
                  </a:lnTo>
                  <a:lnTo>
                    <a:pt x="83337" y="29210"/>
                  </a:lnTo>
                  <a:close/>
                </a:path>
                <a:path w="106680" h="158750">
                  <a:moveTo>
                    <a:pt x="89179" y="26670"/>
                  </a:moveTo>
                  <a:lnTo>
                    <a:pt x="86207" y="26670"/>
                  </a:lnTo>
                  <a:lnTo>
                    <a:pt x="85674" y="27940"/>
                  </a:lnTo>
                  <a:lnTo>
                    <a:pt x="88150" y="27940"/>
                  </a:lnTo>
                  <a:lnTo>
                    <a:pt x="88150" y="29210"/>
                  </a:lnTo>
                  <a:lnTo>
                    <a:pt x="87706" y="29210"/>
                  </a:lnTo>
                  <a:lnTo>
                    <a:pt x="87718" y="30480"/>
                  </a:lnTo>
                  <a:lnTo>
                    <a:pt x="87566" y="31750"/>
                  </a:lnTo>
                  <a:lnTo>
                    <a:pt x="87261" y="31750"/>
                  </a:lnTo>
                  <a:lnTo>
                    <a:pt x="85991" y="33020"/>
                  </a:lnTo>
                  <a:lnTo>
                    <a:pt x="89217" y="33020"/>
                  </a:lnTo>
                  <a:lnTo>
                    <a:pt x="89103" y="31750"/>
                  </a:lnTo>
                  <a:lnTo>
                    <a:pt x="89623" y="30480"/>
                  </a:lnTo>
                  <a:lnTo>
                    <a:pt x="89280" y="29210"/>
                  </a:lnTo>
                  <a:lnTo>
                    <a:pt x="88645" y="27940"/>
                  </a:lnTo>
                  <a:lnTo>
                    <a:pt x="89179" y="26670"/>
                  </a:lnTo>
                  <a:close/>
                </a:path>
                <a:path w="106680" h="158750">
                  <a:moveTo>
                    <a:pt x="99199" y="30480"/>
                  </a:moveTo>
                  <a:lnTo>
                    <a:pt x="97967" y="30480"/>
                  </a:lnTo>
                  <a:lnTo>
                    <a:pt x="97891" y="31750"/>
                  </a:lnTo>
                  <a:lnTo>
                    <a:pt x="97497" y="33020"/>
                  </a:lnTo>
                  <a:lnTo>
                    <a:pt x="102476" y="33020"/>
                  </a:lnTo>
                  <a:lnTo>
                    <a:pt x="101663" y="31750"/>
                  </a:lnTo>
                  <a:lnTo>
                    <a:pt x="99186" y="31750"/>
                  </a:lnTo>
                  <a:lnTo>
                    <a:pt x="99199" y="30480"/>
                  </a:lnTo>
                  <a:close/>
                </a:path>
                <a:path w="106680" h="158750">
                  <a:moveTo>
                    <a:pt x="8826" y="30480"/>
                  </a:moveTo>
                  <a:lnTo>
                    <a:pt x="7442" y="30480"/>
                  </a:lnTo>
                  <a:lnTo>
                    <a:pt x="6222" y="31750"/>
                  </a:lnTo>
                  <a:lnTo>
                    <a:pt x="7988" y="31750"/>
                  </a:lnTo>
                  <a:lnTo>
                    <a:pt x="8826" y="30480"/>
                  </a:lnTo>
                  <a:close/>
                </a:path>
                <a:path w="106680" h="158750">
                  <a:moveTo>
                    <a:pt x="32778" y="26670"/>
                  </a:moveTo>
                  <a:lnTo>
                    <a:pt x="32016" y="26670"/>
                  </a:lnTo>
                  <a:lnTo>
                    <a:pt x="32334" y="27940"/>
                  </a:lnTo>
                  <a:lnTo>
                    <a:pt x="31851" y="29210"/>
                  </a:lnTo>
                  <a:lnTo>
                    <a:pt x="31140" y="30480"/>
                  </a:lnTo>
                  <a:lnTo>
                    <a:pt x="30416" y="30480"/>
                  </a:lnTo>
                  <a:lnTo>
                    <a:pt x="30911" y="31750"/>
                  </a:lnTo>
                  <a:lnTo>
                    <a:pt x="32029" y="31750"/>
                  </a:lnTo>
                  <a:lnTo>
                    <a:pt x="32461" y="30480"/>
                  </a:lnTo>
                  <a:lnTo>
                    <a:pt x="33185" y="29210"/>
                  </a:lnTo>
                  <a:lnTo>
                    <a:pt x="33616" y="29210"/>
                  </a:lnTo>
                  <a:lnTo>
                    <a:pt x="33515" y="27940"/>
                  </a:lnTo>
                  <a:lnTo>
                    <a:pt x="33159" y="27940"/>
                  </a:lnTo>
                  <a:lnTo>
                    <a:pt x="32778" y="26670"/>
                  </a:lnTo>
                  <a:close/>
                </a:path>
                <a:path w="106680" h="158750">
                  <a:moveTo>
                    <a:pt x="56045" y="30480"/>
                  </a:moveTo>
                  <a:lnTo>
                    <a:pt x="54051" y="30480"/>
                  </a:lnTo>
                  <a:lnTo>
                    <a:pt x="54178" y="31750"/>
                  </a:lnTo>
                  <a:lnTo>
                    <a:pt x="55359" y="31750"/>
                  </a:lnTo>
                  <a:lnTo>
                    <a:pt x="56045" y="30480"/>
                  </a:lnTo>
                  <a:close/>
                </a:path>
                <a:path w="106680" h="158750">
                  <a:moveTo>
                    <a:pt x="65925" y="26670"/>
                  </a:moveTo>
                  <a:lnTo>
                    <a:pt x="65189" y="26670"/>
                  </a:lnTo>
                  <a:lnTo>
                    <a:pt x="65404" y="27940"/>
                  </a:lnTo>
                  <a:lnTo>
                    <a:pt x="65938" y="29210"/>
                  </a:lnTo>
                  <a:lnTo>
                    <a:pt x="65430" y="30480"/>
                  </a:lnTo>
                  <a:lnTo>
                    <a:pt x="62522" y="30480"/>
                  </a:lnTo>
                  <a:lnTo>
                    <a:pt x="62052" y="31750"/>
                  </a:lnTo>
                  <a:lnTo>
                    <a:pt x="67271" y="31750"/>
                  </a:lnTo>
                  <a:lnTo>
                    <a:pt x="66827" y="30480"/>
                  </a:lnTo>
                  <a:lnTo>
                    <a:pt x="66789" y="29210"/>
                  </a:lnTo>
                  <a:lnTo>
                    <a:pt x="66116" y="27940"/>
                  </a:lnTo>
                  <a:lnTo>
                    <a:pt x="65798" y="27940"/>
                  </a:lnTo>
                  <a:lnTo>
                    <a:pt x="65925" y="26670"/>
                  </a:lnTo>
                  <a:close/>
                </a:path>
                <a:path w="106680" h="158750">
                  <a:moveTo>
                    <a:pt x="72135" y="24130"/>
                  </a:moveTo>
                  <a:lnTo>
                    <a:pt x="71183" y="24130"/>
                  </a:lnTo>
                  <a:lnTo>
                    <a:pt x="71259" y="25400"/>
                  </a:lnTo>
                  <a:lnTo>
                    <a:pt x="70840" y="25400"/>
                  </a:lnTo>
                  <a:lnTo>
                    <a:pt x="70904" y="27940"/>
                  </a:lnTo>
                  <a:lnTo>
                    <a:pt x="70129" y="27940"/>
                  </a:lnTo>
                  <a:lnTo>
                    <a:pt x="70459" y="29210"/>
                  </a:lnTo>
                  <a:lnTo>
                    <a:pt x="68973" y="29210"/>
                  </a:lnTo>
                  <a:lnTo>
                    <a:pt x="68872" y="31750"/>
                  </a:lnTo>
                  <a:lnTo>
                    <a:pt x="71412" y="31750"/>
                  </a:lnTo>
                  <a:lnTo>
                    <a:pt x="71488" y="29210"/>
                  </a:lnTo>
                  <a:lnTo>
                    <a:pt x="71831" y="27940"/>
                  </a:lnTo>
                  <a:lnTo>
                    <a:pt x="72466" y="26670"/>
                  </a:lnTo>
                  <a:lnTo>
                    <a:pt x="73621" y="26670"/>
                  </a:lnTo>
                  <a:lnTo>
                    <a:pt x="72631" y="25400"/>
                  </a:lnTo>
                  <a:lnTo>
                    <a:pt x="72135" y="24130"/>
                  </a:lnTo>
                  <a:close/>
                </a:path>
                <a:path w="106680" h="158750">
                  <a:moveTo>
                    <a:pt x="73964" y="26670"/>
                  </a:moveTo>
                  <a:lnTo>
                    <a:pt x="72936" y="26670"/>
                  </a:lnTo>
                  <a:lnTo>
                    <a:pt x="72783" y="29210"/>
                  </a:lnTo>
                  <a:lnTo>
                    <a:pt x="72605" y="29210"/>
                  </a:lnTo>
                  <a:lnTo>
                    <a:pt x="72504" y="31750"/>
                  </a:lnTo>
                  <a:lnTo>
                    <a:pt x="74802" y="31750"/>
                  </a:lnTo>
                  <a:lnTo>
                    <a:pt x="75260" y="30480"/>
                  </a:lnTo>
                  <a:lnTo>
                    <a:pt x="74307" y="30480"/>
                  </a:lnTo>
                  <a:lnTo>
                    <a:pt x="72961" y="29210"/>
                  </a:lnTo>
                  <a:lnTo>
                    <a:pt x="72974" y="27940"/>
                  </a:lnTo>
                  <a:lnTo>
                    <a:pt x="73964" y="26670"/>
                  </a:lnTo>
                  <a:close/>
                </a:path>
                <a:path w="106680" h="158750">
                  <a:moveTo>
                    <a:pt x="86232" y="30480"/>
                  </a:moveTo>
                  <a:lnTo>
                    <a:pt x="82130" y="30480"/>
                  </a:lnTo>
                  <a:lnTo>
                    <a:pt x="82715" y="31750"/>
                  </a:lnTo>
                  <a:lnTo>
                    <a:pt x="86156" y="31750"/>
                  </a:lnTo>
                  <a:lnTo>
                    <a:pt x="86232" y="30480"/>
                  </a:lnTo>
                  <a:close/>
                </a:path>
                <a:path w="106680" h="158750">
                  <a:moveTo>
                    <a:pt x="6954" y="29525"/>
                  </a:moveTo>
                  <a:lnTo>
                    <a:pt x="5283" y="30480"/>
                  </a:lnTo>
                  <a:lnTo>
                    <a:pt x="6629" y="30480"/>
                  </a:lnTo>
                  <a:lnTo>
                    <a:pt x="6954" y="29525"/>
                  </a:lnTo>
                  <a:close/>
                </a:path>
                <a:path w="106680" h="158750">
                  <a:moveTo>
                    <a:pt x="13373" y="29210"/>
                  </a:moveTo>
                  <a:lnTo>
                    <a:pt x="8813" y="29210"/>
                  </a:lnTo>
                  <a:lnTo>
                    <a:pt x="8432" y="30480"/>
                  </a:lnTo>
                  <a:lnTo>
                    <a:pt x="13322" y="30480"/>
                  </a:lnTo>
                  <a:lnTo>
                    <a:pt x="13373" y="29210"/>
                  </a:lnTo>
                  <a:close/>
                </a:path>
                <a:path w="106680" h="158750">
                  <a:moveTo>
                    <a:pt x="16268" y="29210"/>
                  </a:moveTo>
                  <a:lnTo>
                    <a:pt x="15684" y="29210"/>
                  </a:lnTo>
                  <a:lnTo>
                    <a:pt x="15011" y="30480"/>
                  </a:lnTo>
                  <a:lnTo>
                    <a:pt x="16230" y="30480"/>
                  </a:lnTo>
                  <a:lnTo>
                    <a:pt x="16268" y="29210"/>
                  </a:lnTo>
                  <a:close/>
                </a:path>
                <a:path w="106680" h="158750">
                  <a:moveTo>
                    <a:pt x="30213" y="29210"/>
                  </a:moveTo>
                  <a:lnTo>
                    <a:pt x="29006" y="29210"/>
                  </a:lnTo>
                  <a:lnTo>
                    <a:pt x="29413" y="30480"/>
                  </a:lnTo>
                  <a:lnTo>
                    <a:pt x="30340" y="30480"/>
                  </a:lnTo>
                  <a:lnTo>
                    <a:pt x="30213" y="29210"/>
                  </a:lnTo>
                  <a:close/>
                </a:path>
                <a:path w="106680" h="158750">
                  <a:moveTo>
                    <a:pt x="36042" y="27940"/>
                  </a:moveTo>
                  <a:lnTo>
                    <a:pt x="34683" y="27940"/>
                  </a:lnTo>
                  <a:lnTo>
                    <a:pt x="34493" y="29210"/>
                  </a:lnTo>
                  <a:lnTo>
                    <a:pt x="33185" y="29210"/>
                  </a:lnTo>
                  <a:lnTo>
                    <a:pt x="33388" y="30480"/>
                  </a:lnTo>
                  <a:lnTo>
                    <a:pt x="35966" y="30480"/>
                  </a:lnTo>
                  <a:lnTo>
                    <a:pt x="35737" y="29210"/>
                  </a:lnTo>
                  <a:lnTo>
                    <a:pt x="36042" y="27940"/>
                  </a:lnTo>
                  <a:close/>
                </a:path>
                <a:path w="106680" h="158750">
                  <a:moveTo>
                    <a:pt x="63334" y="27940"/>
                  </a:moveTo>
                  <a:lnTo>
                    <a:pt x="56476" y="27940"/>
                  </a:lnTo>
                  <a:lnTo>
                    <a:pt x="56730" y="29210"/>
                  </a:lnTo>
                  <a:lnTo>
                    <a:pt x="56273" y="30480"/>
                  </a:lnTo>
                  <a:lnTo>
                    <a:pt x="56743" y="29210"/>
                  </a:lnTo>
                  <a:lnTo>
                    <a:pt x="63245" y="29210"/>
                  </a:lnTo>
                  <a:lnTo>
                    <a:pt x="63334" y="27940"/>
                  </a:lnTo>
                  <a:close/>
                </a:path>
                <a:path w="106680" h="158750">
                  <a:moveTo>
                    <a:pt x="59143" y="29210"/>
                  </a:moveTo>
                  <a:lnTo>
                    <a:pt x="57696" y="29210"/>
                  </a:lnTo>
                  <a:lnTo>
                    <a:pt x="57696" y="30480"/>
                  </a:lnTo>
                  <a:lnTo>
                    <a:pt x="58483" y="30480"/>
                  </a:lnTo>
                  <a:lnTo>
                    <a:pt x="59143" y="29210"/>
                  </a:lnTo>
                  <a:close/>
                </a:path>
                <a:path w="106680" h="158750">
                  <a:moveTo>
                    <a:pt x="82956" y="27940"/>
                  </a:moveTo>
                  <a:lnTo>
                    <a:pt x="75044" y="27940"/>
                  </a:lnTo>
                  <a:lnTo>
                    <a:pt x="74599" y="30480"/>
                  </a:lnTo>
                  <a:lnTo>
                    <a:pt x="75945" y="30480"/>
                  </a:lnTo>
                  <a:lnTo>
                    <a:pt x="78816" y="29210"/>
                  </a:lnTo>
                  <a:lnTo>
                    <a:pt x="83337" y="29210"/>
                  </a:lnTo>
                  <a:lnTo>
                    <a:pt x="82956" y="27940"/>
                  </a:lnTo>
                  <a:close/>
                </a:path>
                <a:path w="106680" h="158750">
                  <a:moveTo>
                    <a:pt x="86550" y="27940"/>
                  </a:moveTo>
                  <a:lnTo>
                    <a:pt x="85026" y="27940"/>
                  </a:lnTo>
                  <a:lnTo>
                    <a:pt x="84785" y="30480"/>
                  </a:lnTo>
                  <a:lnTo>
                    <a:pt x="85839" y="30480"/>
                  </a:lnTo>
                  <a:lnTo>
                    <a:pt x="85775" y="29210"/>
                  </a:lnTo>
                  <a:lnTo>
                    <a:pt x="86550" y="27940"/>
                  </a:lnTo>
                  <a:close/>
                </a:path>
                <a:path w="106680" h="158750">
                  <a:moveTo>
                    <a:pt x="98082" y="29210"/>
                  </a:moveTo>
                  <a:lnTo>
                    <a:pt x="96443" y="29210"/>
                  </a:lnTo>
                  <a:lnTo>
                    <a:pt x="97205" y="30480"/>
                  </a:lnTo>
                  <a:lnTo>
                    <a:pt x="98412" y="30480"/>
                  </a:lnTo>
                  <a:lnTo>
                    <a:pt x="98082" y="29210"/>
                  </a:lnTo>
                  <a:close/>
                </a:path>
                <a:path w="106680" h="158750">
                  <a:moveTo>
                    <a:pt x="99809" y="29210"/>
                  </a:moveTo>
                  <a:lnTo>
                    <a:pt x="98932" y="29210"/>
                  </a:lnTo>
                  <a:lnTo>
                    <a:pt x="99491" y="30480"/>
                  </a:lnTo>
                  <a:lnTo>
                    <a:pt x="100114" y="30480"/>
                  </a:lnTo>
                  <a:lnTo>
                    <a:pt x="99809" y="29210"/>
                  </a:lnTo>
                  <a:close/>
                </a:path>
                <a:path w="106680" h="158750">
                  <a:moveTo>
                    <a:pt x="7505" y="29210"/>
                  </a:moveTo>
                  <a:lnTo>
                    <a:pt x="7061" y="29210"/>
                  </a:lnTo>
                  <a:lnTo>
                    <a:pt x="6954" y="29525"/>
                  </a:lnTo>
                  <a:lnTo>
                    <a:pt x="7505" y="29210"/>
                  </a:lnTo>
                  <a:close/>
                </a:path>
                <a:path w="106680" h="158750">
                  <a:moveTo>
                    <a:pt x="8064" y="26670"/>
                  </a:moveTo>
                  <a:lnTo>
                    <a:pt x="7365" y="26670"/>
                  </a:lnTo>
                  <a:lnTo>
                    <a:pt x="7683" y="27940"/>
                  </a:lnTo>
                  <a:lnTo>
                    <a:pt x="7505" y="29210"/>
                  </a:lnTo>
                  <a:lnTo>
                    <a:pt x="8051" y="29210"/>
                  </a:lnTo>
                  <a:lnTo>
                    <a:pt x="8064" y="26670"/>
                  </a:lnTo>
                  <a:close/>
                </a:path>
                <a:path w="106680" h="158750">
                  <a:moveTo>
                    <a:pt x="17970" y="25400"/>
                  </a:moveTo>
                  <a:lnTo>
                    <a:pt x="16268" y="25400"/>
                  </a:lnTo>
                  <a:lnTo>
                    <a:pt x="17081" y="26670"/>
                  </a:lnTo>
                  <a:lnTo>
                    <a:pt x="17271" y="27940"/>
                  </a:lnTo>
                  <a:lnTo>
                    <a:pt x="19126" y="27940"/>
                  </a:lnTo>
                  <a:lnTo>
                    <a:pt x="20142" y="29210"/>
                  </a:lnTo>
                  <a:lnTo>
                    <a:pt x="20624" y="29210"/>
                  </a:lnTo>
                  <a:lnTo>
                    <a:pt x="21208" y="27940"/>
                  </a:lnTo>
                  <a:lnTo>
                    <a:pt x="20967" y="26670"/>
                  </a:lnTo>
                  <a:lnTo>
                    <a:pt x="18046" y="26670"/>
                  </a:lnTo>
                  <a:lnTo>
                    <a:pt x="17970" y="25400"/>
                  </a:lnTo>
                  <a:close/>
                </a:path>
                <a:path w="106680" h="158750">
                  <a:moveTo>
                    <a:pt x="27495" y="26670"/>
                  </a:moveTo>
                  <a:lnTo>
                    <a:pt x="26530" y="26670"/>
                  </a:lnTo>
                  <a:lnTo>
                    <a:pt x="27050" y="27940"/>
                  </a:lnTo>
                  <a:lnTo>
                    <a:pt x="27266" y="29210"/>
                  </a:lnTo>
                  <a:lnTo>
                    <a:pt x="30264" y="29210"/>
                  </a:lnTo>
                  <a:lnTo>
                    <a:pt x="30264" y="27940"/>
                  </a:lnTo>
                  <a:lnTo>
                    <a:pt x="28359" y="27940"/>
                  </a:lnTo>
                  <a:lnTo>
                    <a:pt x="27495" y="26670"/>
                  </a:lnTo>
                  <a:close/>
                </a:path>
                <a:path w="106680" h="158750">
                  <a:moveTo>
                    <a:pt x="40601" y="26670"/>
                  </a:moveTo>
                  <a:lnTo>
                    <a:pt x="39585" y="26670"/>
                  </a:lnTo>
                  <a:lnTo>
                    <a:pt x="40043" y="27940"/>
                  </a:lnTo>
                  <a:lnTo>
                    <a:pt x="40081" y="29210"/>
                  </a:lnTo>
                  <a:lnTo>
                    <a:pt x="40652" y="29210"/>
                  </a:lnTo>
                  <a:lnTo>
                    <a:pt x="40601" y="26670"/>
                  </a:lnTo>
                  <a:close/>
                </a:path>
                <a:path w="106680" h="158750">
                  <a:moveTo>
                    <a:pt x="51434" y="27940"/>
                  </a:moveTo>
                  <a:lnTo>
                    <a:pt x="43268" y="27940"/>
                  </a:lnTo>
                  <a:lnTo>
                    <a:pt x="43268" y="29210"/>
                  </a:lnTo>
                  <a:lnTo>
                    <a:pt x="50685" y="29210"/>
                  </a:lnTo>
                  <a:lnTo>
                    <a:pt x="51434" y="27940"/>
                  </a:lnTo>
                  <a:close/>
                </a:path>
                <a:path w="106680" h="158750">
                  <a:moveTo>
                    <a:pt x="56476" y="27940"/>
                  </a:moveTo>
                  <a:lnTo>
                    <a:pt x="54635" y="27940"/>
                  </a:lnTo>
                  <a:lnTo>
                    <a:pt x="55283" y="29210"/>
                  </a:lnTo>
                  <a:lnTo>
                    <a:pt x="56476" y="27940"/>
                  </a:lnTo>
                  <a:close/>
                </a:path>
                <a:path w="106680" h="158750">
                  <a:moveTo>
                    <a:pt x="68757" y="27940"/>
                  </a:moveTo>
                  <a:lnTo>
                    <a:pt x="68325" y="27940"/>
                  </a:lnTo>
                  <a:lnTo>
                    <a:pt x="68973" y="29210"/>
                  </a:lnTo>
                  <a:lnTo>
                    <a:pt x="68757" y="27940"/>
                  </a:lnTo>
                  <a:close/>
                </a:path>
                <a:path w="106680" h="158750">
                  <a:moveTo>
                    <a:pt x="98259" y="25400"/>
                  </a:moveTo>
                  <a:lnTo>
                    <a:pt x="97167" y="25400"/>
                  </a:lnTo>
                  <a:lnTo>
                    <a:pt x="96723" y="26670"/>
                  </a:lnTo>
                  <a:lnTo>
                    <a:pt x="95046" y="27940"/>
                  </a:lnTo>
                  <a:lnTo>
                    <a:pt x="95046" y="29210"/>
                  </a:lnTo>
                  <a:lnTo>
                    <a:pt x="96443" y="29210"/>
                  </a:lnTo>
                  <a:lnTo>
                    <a:pt x="96050" y="27940"/>
                  </a:lnTo>
                  <a:lnTo>
                    <a:pt x="96812" y="27940"/>
                  </a:lnTo>
                  <a:lnTo>
                    <a:pt x="97510" y="26670"/>
                  </a:lnTo>
                  <a:lnTo>
                    <a:pt x="98259" y="25400"/>
                  </a:lnTo>
                  <a:close/>
                </a:path>
                <a:path w="106680" h="158750">
                  <a:moveTo>
                    <a:pt x="99999" y="27940"/>
                  </a:moveTo>
                  <a:lnTo>
                    <a:pt x="98297" y="27940"/>
                  </a:lnTo>
                  <a:lnTo>
                    <a:pt x="96824" y="29210"/>
                  </a:lnTo>
                  <a:lnTo>
                    <a:pt x="99593" y="29210"/>
                  </a:lnTo>
                  <a:lnTo>
                    <a:pt x="99999" y="27940"/>
                  </a:lnTo>
                  <a:close/>
                </a:path>
                <a:path w="106680" h="158750">
                  <a:moveTo>
                    <a:pt x="10477" y="20320"/>
                  </a:moveTo>
                  <a:lnTo>
                    <a:pt x="5892" y="20320"/>
                  </a:lnTo>
                  <a:lnTo>
                    <a:pt x="4889" y="21590"/>
                  </a:lnTo>
                  <a:lnTo>
                    <a:pt x="4381" y="22860"/>
                  </a:lnTo>
                  <a:lnTo>
                    <a:pt x="4063" y="26670"/>
                  </a:lnTo>
                  <a:lnTo>
                    <a:pt x="3022" y="26670"/>
                  </a:lnTo>
                  <a:lnTo>
                    <a:pt x="2743" y="27940"/>
                  </a:lnTo>
                  <a:lnTo>
                    <a:pt x="4470" y="27940"/>
                  </a:lnTo>
                  <a:lnTo>
                    <a:pt x="4610" y="26670"/>
                  </a:lnTo>
                  <a:lnTo>
                    <a:pt x="5575" y="25400"/>
                  </a:lnTo>
                  <a:lnTo>
                    <a:pt x="5295" y="24130"/>
                  </a:lnTo>
                  <a:lnTo>
                    <a:pt x="5727" y="22860"/>
                  </a:lnTo>
                  <a:lnTo>
                    <a:pt x="7492" y="21590"/>
                  </a:lnTo>
                  <a:lnTo>
                    <a:pt x="8445" y="21590"/>
                  </a:lnTo>
                  <a:lnTo>
                    <a:pt x="10477" y="20320"/>
                  </a:lnTo>
                  <a:close/>
                </a:path>
                <a:path w="106680" h="158750">
                  <a:moveTo>
                    <a:pt x="22110" y="26670"/>
                  </a:moveTo>
                  <a:lnTo>
                    <a:pt x="21475" y="26670"/>
                  </a:lnTo>
                  <a:lnTo>
                    <a:pt x="21462" y="27940"/>
                  </a:lnTo>
                  <a:lnTo>
                    <a:pt x="22974" y="27940"/>
                  </a:lnTo>
                  <a:lnTo>
                    <a:pt x="22110" y="26670"/>
                  </a:lnTo>
                  <a:close/>
                </a:path>
                <a:path w="106680" h="158750">
                  <a:moveTo>
                    <a:pt x="36525" y="22860"/>
                  </a:moveTo>
                  <a:lnTo>
                    <a:pt x="34201" y="22860"/>
                  </a:lnTo>
                  <a:lnTo>
                    <a:pt x="34480" y="24130"/>
                  </a:lnTo>
                  <a:lnTo>
                    <a:pt x="34632" y="24130"/>
                  </a:lnTo>
                  <a:lnTo>
                    <a:pt x="34251" y="25400"/>
                  </a:lnTo>
                  <a:lnTo>
                    <a:pt x="33832" y="26670"/>
                  </a:lnTo>
                  <a:lnTo>
                    <a:pt x="34569" y="27940"/>
                  </a:lnTo>
                  <a:lnTo>
                    <a:pt x="38163" y="27940"/>
                  </a:lnTo>
                  <a:lnTo>
                    <a:pt x="38569" y="26670"/>
                  </a:lnTo>
                  <a:lnTo>
                    <a:pt x="35648" y="26670"/>
                  </a:lnTo>
                  <a:lnTo>
                    <a:pt x="35102" y="25400"/>
                  </a:lnTo>
                  <a:lnTo>
                    <a:pt x="35394" y="25400"/>
                  </a:lnTo>
                  <a:lnTo>
                    <a:pt x="36410" y="24130"/>
                  </a:lnTo>
                  <a:lnTo>
                    <a:pt x="36525" y="22860"/>
                  </a:lnTo>
                  <a:close/>
                </a:path>
                <a:path w="106680" h="158750">
                  <a:moveTo>
                    <a:pt x="46735" y="26670"/>
                  </a:moveTo>
                  <a:lnTo>
                    <a:pt x="43433" y="26670"/>
                  </a:lnTo>
                  <a:lnTo>
                    <a:pt x="43319" y="27940"/>
                  </a:lnTo>
                  <a:lnTo>
                    <a:pt x="46151" y="27940"/>
                  </a:lnTo>
                  <a:lnTo>
                    <a:pt x="46735" y="26670"/>
                  </a:lnTo>
                  <a:close/>
                </a:path>
                <a:path w="106680" h="158750">
                  <a:moveTo>
                    <a:pt x="56946" y="26670"/>
                  </a:moveTo>
                  <a:lnTo>
                    <a:pt x="51117" y="26670"/>
                  </a:lnTo>
                  <a:lnTo>
                    <a:pt x="47307" y="27940"/>
                  </a:lnTo>
                  <a:lnTo>
                    <a:pt x="60782" y="27940"/>
                  </a:lnTo>
                  <a:lnTo>
                    <a:pt x="56946" y="26670"/>
                  </a:lnTo>
                  <a:close/>
                </a:path>
                <a:path w="106680" h="158750">
                  <a:moveTo>
                    <a:pt x="65176" y="24130"/>
                  </a:moveTo>
                  <a:lnTo>
                    <a:pt x="64376" y="24130"/>
                  </a:lnTo>
                  <a:lnTo>
                    <a:pt x="63258" y="26670"/>
                  </a:lnTo>
                  <a:lnTo>
                    <a:pt x="60782" y="27940"/>
                  </a:lnTo>
                  <a:lnTo>
                    <a:pt x="63499" y="27940"/>
                  </a:lnTo>
                  <a:lnTo>
                    <a:pt x="64147" y="26670"/>
                  </a:lnTo>
                  <a:lnTo>
                    <a:pt x="64287" y="26670"/>
                  </a:lnTo>
                  <a:lnTo>
                    <a:pt x="64350" y="25400"/>
                  </a:lnTo>
                  <a:lnTo>
                    <a:pt x="65100" y="25400"/>
                  </a:lnTo>
                  <a:lnTo>
                    <a:pt x="65176" y="24130"/>
                  </a:lnTo>
                  <a:close/>
                </a:path>
                <a:path w="106680" h="158750">
                  <a:moveTo>
                    <a:pt x="79882" y="25400"/>
                  </a:moveTo>
                  <a:lnTo>
                    <a:pt x="79425" y="25400"/>
                  </a:lnTo>
                  <a:lnTo>
                    <a:pt x="78841" y="26670"/>
                  </a:lnTo>
                  <a:lnTo>
                    <a:pt x="78219" y="27940"/>
                  </a:lnTo>
                  <a:lnTo>
                    <a:pt x="79743" y="27940"/>
                  </a:lnTo>
                  <a:lnTo>
                    <a:pt x="79781" y="26670"/>
                  </a:lnTo>
                  <a:lnTo>
                    <a:pt x="79882" y="25400"/>
                  </a:lnTo>
                  <a:close/>
                </a:path>
                <a:path w="106680" h="158750">
                  <a:moveTo>
                    <a:pt x="85724" y="25400"/>
                  </a:moveTo>
                  <a:lnTo>
                    <a:pt x="81978" y="25400"/>
                  </a:lnTo>
                  <a:lnTo>
                    <a:pt x="82016" y="27940"/>
                  </a:lnTo>
                  <a:lnTo>
                    <a:pt x="82664" y="27940"/>
                  </a:lnTo>
                  <a:lnTo>
                    <a:pt x="82473" y="26670"/>
                  </a:lnTo>
                  <a:lnTo>
                    <a:pt x="84759" y="26670"/>
                  </a:lnTo>
                  <a:lnTo>
                    <a:pt x="85724" y="25400"/>
                  </a:lnTo>
                  <a:close/>
                </a:path>
                <a:path w="106680" h="158750">
                  <a:moveTo>
                    <a:pt x="94233" y="26670"/>
                  </a:moveTo>
                  <a:lnTo>
                    <a:pt x="92570" y="26670"/>
                  </a:lnTo>
                  <a:lnTo>
                    <a:pt x="93459" y="27940"/>
                  </a:lnTo>
                  <a:lnTo>
                    <a:pt x="94856" y="27940"/>
                  </a:lnTo>
                  <a:lnTo>
                    <a:pt x="94233" y="26670"/>
                  </a:lnTo>
                  <a:close/>
                </a:path>
                <a:path w="106680" h="158750">
                  <a:moveTo>
                    <a:pt x="100418" y="25400"/>
                  </a:moveTo>
                  <a:lnTo>
                    <a:pt x="99225" y="25400"/>
                  </a:lnTo>
                  <a:lnTo>
                    <a:pt x="99440" y="26670"/>
                  </a:lnTo>
                  <a:lnTo>
                    <a:pt x="99021" y="27940"/>
                  </a:lnTo>
                  <a:lnTo>
                    <a:pt x="100520" y="27940"/>
                  </a:lnTo>
                  <a:lnTo>
                    <a:pt x="100418" y="25400"/>
                  </a:lnTo>
                  <a:close/>
                </a:path>
                <a:path w="106680" h="158750">
                  <a:moveTo>
                    <a:pt x="99999" y="20320"/>
                  </a:moveTo>
                  <a:lnTo>
                    <a:pt x="94221" y="20320"/>
                  </a:lnTo>
                  <a:lnTo>
                    <a:pt x="96354" y="21590"/>
                  </a:lnTo>
                  <a:lnTo>
                    <a:pt x="97612" y="22860"/>
                  </a:lnTo>
                  <a:lnTo>
                    <a:pt x="100075" y="22860"/>
                  </a:lnTo>
                  <a:lnTo>
                    <a:pt x="100444" y="24130"/>
                  </a:lnTo>
                  <a:lnTo>
                    <a:pt x="101028" y="24130"/>
                  </a:lnTo>
                  <a:lnTo>
                    <a:pt x="101434" y="25400"/>
                  </a:lnTo>
                  <a:lnTo>
                    <a:pt x="101193" y="27940"/>
                  </a:lnTo>
                  <a:lnTo>
                    <a:pt x="102768" y="27940"/>
                  </a:lnTo>
                  <a:lnTo>
                    <a:pt x="102425" y="26670"/>
                  </a:lnTo>
                  <a:lnTo>
                    <a:pt x="102374" y="25400"/>
                  </a:lnTo>
                  <a:lnTo>
                    <a:pt x="102260" y="22860"/>
                  </a:lnTo>
                  <a:lnTo>
                    <a:pt x="101752" y="21590"/>
                  </a:lnTo>
                  <a:lnTo>
                    <a:pt x="99999" y="20320"/>
                  </a:lnTo>
                  <a:close/>
                </a:path>
                <a:path w="106680" h="158750">
                  <a:moveTo>
                    <a:pt x="10083" y="25400"/>
                  </a:moveTo>
                  <a:lnTo>
                    <a:pt x="6146" y="25400"/>
                  </a:lnTo>
                  <a:lnTo>
                    <a:pt x="6197" y="26670"/>
                  </a:lnTo>
                  <a:lnTo>
                    <a:pt x="8496" y="26670"/>
                  </a:lnTo>
                  <a:lnTo>
                    <a:pt x="10083" y="25400"/>
                  </a:lnTo>
                  <a:close/>
                </a:path>
                <a:path w="106680" h="158750">
                  <a:moveTo>
                    <a:pt x="31330" y="25400"/>
                  </a:moveTo>
                  <a:lnTo>
                    <a:pt x="30772" y="25400"/>
                  </a:lnTo>
                  <a:lnTo>
                    <a:pt x="30911" y="26670"/>
                  </a:lnTo>
                  <a:lnTo>
                    <a:pt x="31432" y="26670"/>
                  </a:lnTo>
                  <a:lnTo>
                    <a:pt x="31330" y="25400"/>
                  </a:lnTo>
                  <a:close/>
                </a:path>
                <a:path w="106680" h="158750">
                  <a:moveTo>
                    <a:pt x="45008" y="25400"/>
                  </a:moveTo>
                  <a:lnTo>
                    <a:pt x="43446" y="25400"/>
                  </a:lnTo>
                  <a:lnTo>
                    <a:pt x="43446" y="26670"/>
                  </a:lnTo>
                  <a:lnTo>
                    <a:pt x="45669" y="26670"/>
                  </a:lnTo>
                  <a:lnTo>
                    <a:pt x="45008" y="25400"/>
                  </a:lnTo>
                  <a:close/>
                </a:path>
                <a:path w="106680" h="158750">
                  <a:moveTo>
                    <a:pt x="52971" y="24130"/>
                  </a:moveTo>
                  <a:lnTo>
                    <a:pt x="44297" y="24130"/>
                  </a:lnTo>
                  <a:lnTo>
                    <a:pt x="44297" y="25400"/>
                  </a:lnTo>
                  <a:lnTo>
                    <a:pt x="45923" y="25400"/>
                  </a:lnTo>
                  <a:lnTo>
                    <a:pt x="48298" y="26670"/>
                  </a:lnTo>
                  <a:lnTo>
                    <a:pt x="50507" y="25400"/>
                  </a:lnTo>
                  <a:lnTo>
                    <a:pt x="52971" y="24130"/>
                  </a:lnTo>
                  <a:close/>
                </a:path>
                <a:path w="106680" h="158750">
                  <a:moveTo>
                    <a:pt x="54089" y="24130"/>
                  </a:moveTo>
                  <a:lnTo>
                    <a:pt x="53339" y="24130"/>
                  </a:lnTo>
                  <a:lnTo>
                    <a:pt x="52882" y="25400"/>
                  </a:lnTo>
                  <a:lnTo>
                    <a:pt x="51815" y="26670"/>
                  </a:lnTo>
                  <a:lnTo>
                    <a:pt x="55676" y="26670"/>
                  </a:lnTo>
                  <a:lnTo>
                    <a:pt x="54508" y="25400"/>
                  </a:lnTo>
                  <a:lnTo>
                    <a:pt x="54355" y="25400"/>
                  </a:lnTo>
                  <a:lnTo>
                    <a:pt x="54089" y="24130"/>
                  </a:lnTo>
                  <a:close/>
                </a:path>
                <a:path w="106680" h="158750">
                  <a:moveTo>
                    <a:pt x="66535" y="25400"/>
                  </a:moveTo>
                  <a:lnTo>
                    <a:pt x="65201" y="25400"/>
                  </a:lnTo>
                  <a:lnTo>
                    <a:pt x="65316" y="26670"/>
                  </a:lnTo>
                  <a:lnTo>
                    <a:pt x="66090" y="26670"/>
                  </a:lnTo>
                  <a:lnTo>
                    <a:pt x="66535" y="25400"/>
                  </a:lnTo>
                  <a:close/>
                </a:path>
                <a:path w="106680" h="158750">
                  <a:moveTo>
                    <a:pt x="67678" y="25400"/>
                  </a:moveTo>
                  <a:lnTo>
                    <a:pt x="67005" y="25400"/>
                  </a:lnTo>
                  <a:lnTo>
                    <a:pt x="67335" y="26670"/>
                  </a:lnTo>
                  <a:lnTo>
                    <a:pt x="67754" y="26670"/>
                  </a:lnTo>
                  <a:lnTo>
                    <a:pt x="67678" y="25400"/>
                  </a:lnTo>
                  <a:close/>
                </a:path>
                <a:path w="106680" h="158750">
                  <a:moveTo>
                    <a:pt x="74815" y="25400"/>
                  </a:moveTo>
                  <a:lnTo>
                    <a:pt x="73990" y="26670"/>
                  </a:lnTo>
                  <a:lnTo>
                    <a:pt x="74841" y="26670"/>
                  </a:lnTo>
                  <a:lnTo>
                    <a:pt x="74815" y="25400"/>
                  </a:lnTo>
                  <a:close/>
                </a:path>
                <a:path w="106680" h="158750">
                  <a:moveTo>
                    <a:pt x="89865" y="25400"/>
                  </a:moveTo>
                  <a:lnTo>
                    <a:pt x="88214" y="25400"/>
                  </a:lnTo>
                  <a:lnTo>
                    <a:pt x="87922" y="26670"/>
                  </a:lnTo>
                  <a:lnTo>
                    <a:pt x="90462" y="26670"/>
                  </a:lnTo>
                  <a:lnTo>
                    <a:pt x="89865" y="25400"/>
                  </a:lnTo>
                  <a:close/>
                </a:path>
                <a:path w="106680" h="158750">
                  <a:moveTo>
                    <a:pt x="92189" y="25400"/>
                  </a:moveTo>
                  <a:lnTo>
                    <a:pt x="91706" y="25400"/>
                  </a:lnTo>
                  <a:lnTo>
                    <a:pt x="90830" y="26670"/>
                  </a:lnTo>
                  <a:lnTo>
                    <a:pt x="93548" y="26670"/>
                  </a:lnTo>
                  <a:lnTo>
                    <a:pt x="92189" y="25400"/>
                  </a:lnTo>
                  <a:close/>
                </a:path>
                <a:path w="106680" h="158750">
                  <a:moveTo>
                    <a:pt x="9055" y="22860"/>
                  </a:moveTo>
                  <a:lnTo>
                    <a:pt x="7429" y="22860"/>
                  </a:lnTo>
                  <a:lnTo>
                    <a:pt x="6400" y="24130"/>
                  </a:lnTo>
                  <a:lnTo>
                    <a:pt x="6172" y="25400"/>
                  </a:lnTo>
                  <a:lnTo>
                    <a:pt x="7416" y="25400"/>
                  </a:lnTo>
                  <a:lnTo>
                    <a:pt x="7785" y="24130"/>
                  </a:lnTo>
                  <a:lnTo>
                    <a:pt x="9474" y="24130"/>
                  </a:lnTo>
                  <a:lnTo>
                    <a:pt x="9055" y="22860"/>
                  </a:lnTo>
                  <a:close/>
                </a:path>
                <a:path w="106680" h="158750">
                  <a:moveTo>
                    <a:pt x="10985" y="24130"/>
                  </a:moveTo>
                  <a:lnTo>
                    <a:pt x="8826" y="24130"/>
                  </a:lnTo>
                  <a:lnTo>
                    <a:pt x="9270" y="25400"/>
                  </a:lnTo>
                  <a:lnTo>
                    <a:pt x="11544" y="25400"/>
                  </a:lnTo>
                  <a:lnTo>
                    <a:pt x="10985" y="24130"/>
                  </a:lnTo>
                  <a:close/>
                </a:path>
                <a:path w="106680" h="158750">
                  <a:moveTo>
                    <a:pt x="17792" y="24130"/>
                  </a:moveTo>
                  <a:lnTo>
                    <a:pt x="12204" y="24130"/>
                  </a:lnTo>
                  <a:lnTo>
                    <a:pt x="12242" y="25400"/>
                  </a:lnTo>
                  <a:lnTo>
                    <a:pt x="18808" y="25400"/>
                  </a:lnTo>
                  <a:lnTo>
                    <a:pt x="17792" y="24130"/>
                  </a:lnTo>
                  <a:close/>
                </a:path>
                <a:path w="106680" h="158750">
                  <a:moveTo>
                    <a:pt x="19862" y="17780"/>
                  </a:moveTo>
                  <a:lnTo>
                    <a:pt x="18783" y="17780"/>
                  </a:lnTo>
                  <a:lnTo>
                    <a:pt x="20891" y="19050"/>
                  </a:lnTo>
                  <a:lnTo>
                    <a:pt x="21666" y="21590"/>
                  </a:lnTo>
                  <a:lnTo>
                    <a:pt x="20434" y="24130"/>
                  </a:lnTo>
                  <a:lnTo>
                    <a:pt x="18808" y="25400"/>
                  </a:lnTo>
                  <a:lnTo>
                    <a:pt x="21247" y="25400"/>
                  </a:lnTo>
                  <a:lnTo>
                    <a:pt x="22224" y="24130"/>
                  </a:lnTo>
                  <a:lnTo>
                    <a:pt x="21755" y="20320"/>
                  </a:lnTo>
                  <a:lnTo>
                    <a:pt x="21386" y="19050"/>
                  </a:lnTo>
                  <a:lnTo>
                    <a:pt x="19862" y="17780"/>
                  </a:lnTo>
                  <a:close/>
                </a:path>
                <a:path w="106680" h="158750">
                  <a:moveTo>
                    <a:pt x="30352" y="24130"/>
                  </a:moveTo>
                  <a:lnTo>
                    <a:pt x="30543" y="25400"/>
                  </a:lnTo>
                  <a:lnTo>
                    <a:pt x="31114" y="25400"/>
                  </a:lnTo>
                  <a:lnTo>
                    <a:pt x="30352" y="24130"/>
                  </a:lnTo>
                  <a:close/>
                </a:path>
                <a:path w="106680" h="158750">
                  <a:moveTo>
                    <a:pt x="33832" y="22860"/>
                  </a:moveTo>
                  <a:lnTo>
                    <a:pt x="32765" y="22860"/>
                  </a:lnTo>
                  <a:lnTo>
                    <a:pt x="32651" y="24130"/>
                  </a:lnTo>
                  <a:lnTo>
                    <a:pt x="32156" y="25400"/>
                  </a:lnTo>
                  <a:lnTo>
                    <a:pt x="33235" y="25400"/>
                  </a:lnTo>
                  <a:lnTo>
                    <a:pt x="33781" y="24130"/>
                  </a:lnTo>
                  <a:lnTo>
                    <a:pt x="33832" y="22860"/>
                  </a:lnTo>
                  <a:close/>
                </a:path>
                <a:path w="106680" h="158750">
                  <a:moveTo>
                    <a:pt x="42875" y="24130"/>
                  </a:moveTo>
                  <a:lnTo>
                    <a:pt x="42252" y="24130"/>
                  </a:lnTo>
                  <a:lnTo>
                    <a:pt x="42202" y="25400"/>
                  </a:lnTo>
                  <a:lnTo>
                    <a:pt x="43179" y="25400"/>
                  </a:lnTo>
                  <a:lnTo>
                    <a:pt x="42875" y="24130"/>
                  </a:lnTo>
                  <a:close/>
                </a:path>
                <a:path w="106680" h="158750">
                  <a:moveTo>
                    <a:pt x="54343" y="22860"/>
                  </a:moveTo>
                  <a:lnTo>
                    <a:pt x="54381" y="24130"/>
                  </a:lnTo>
                  <a:lnTo>
                    <a:pt x="55498" y="25400"/>
                  </a:lnTo>
                  <a:lnTo>
                    <a:pt x="57594" y="25400"/>
                  </a:lnTo>
                  <a:lnTo>
                    <a:pt x="56184" y="24130"/>
                  </a:lnTo>
                  <a:lnTo>
                    <a:pt x="55283" y="24130"/>
                  </a:lnTo>
                  <a:lnTo>
                    <a:pt x="54343" y="22860"/>
                  </a:lnTo>
                  <a:close/>
                </a:path>
                <a:path w="106680" h="158750">
                  <a:moveTo>
                    <a:pt x="64058" y="22860"/>
                  </a:moveTo>
                  <a:lnTo>
                    <a:pt x="63296" y="22860"/>
                  </a:lnTo>
                  <a:lnTo>
                    <a:pt x="63080" y="24130"/>
                  </a:lnTo>
                  <a:lnTo>
                    <a:pt x="62014" y="25400"/>
                  </a:lnTo>
                  <a:lnTo>
                    <a:pt x="63245" y="25400"/>
                  </a:lnTo>
                  <a:lnTo>
                    <a:pt x="63779" y="24130"/>
                  </a:lnTo>
                  <a:lnTo>
                    <a:pt x="64058" y="22860"/>
                  </a:lnTo>
                  <a:close/>
                </a:path>
                <a:path w="106680" h="158750">
                  <a:moveTo>
                    <a:pt x="63296" y="5080"/>
                  </a:moveTo>
                  <a:lnTo>
                    <a:pt x="62001" y="5080"/>
                  </a:lnTo>
                  <a:lnTo>
                    <a:pt x="61150" y="6350"/>
                  </a:lnTo>
                  <a:lnTo>
                    <a:pt x="60972" y="7620"/>
                  </a:lnTo>
                  <a:lnTo>
                    <a:pt x="59448" y="7620"/>
                  </a:lnTo>
                  <a:lnTo>
                    <a:pt x="61290" y="8890"/>
                  </a:lnTo>
                  <a:lnTo>
                    <a:pt x="64731" y="10160"/>
                  </a:lnTo>
                  <a:lnTo>
                    <a:pt x="65658" y="12700"/>
                  </a:lnTo>
                  <a:lnTo>
                    <a:pt x="65963" y="15240"/>
                  </a:lnTo>
                  <a:lnTo>
                    <a:pt x="66954" y="16510"/>
                  </a:lnTo>
                  <a:lnTo>
                    <a:pt x="67119" y="16510"/>
                  </a:lnTo>
                  <a:lnTo>
                    <a:pt x="67576" y="17780"/>
                  </a:lnTo>
                  <a:lnTo>
                    <a:pt x="67373" y="19050"/>
                  </a:lnTo>
                  <a:lnTo>
                    <a:pt x="66001" y="19050"/>
                  </a:lnTo>
                  <a:lnTo>
                    <a:pt x="65316" y="20320"/>
                  </a:lnTo>
                  <a:lnTo>
                    <a:pt x="65062" y="20320"/>
                  </a:lnTo>
                  <a:lnTo>
                    <a:pt x="64503" y="21590"/>
                  </a:lnTo>
                  <a:lnTo>
                    <a:pt x="63271" y="21590"/>
                  </a:lnTo>
                  <a:lnTo>
                    <a:pt x="63309" y="22860"/>
                  </a:lnTo>
                  <a:lnTo>
                    <a:pt x="64998" y="22860"/>
                  </a:lnTo>
                  <a:lnTo>
                    <a:pt x="65684" y="24130"/>
                  </a:lnTo>
                  <a:lnTo>
                    <a:pt x="65963" y="24130"/>
                  </a:lnTo>
                  <a:lnTo>
                    <a:pt x="65684" y="25400"/>
                  </a:lnTo>
                  <a:lnTo>
                    <a:pt x="66624" y="25400"/>
                  </a:lnTo>
                  <a:lnTo>
                    <a:pt x="67005" y="22860"/>
                  </a:lnTo>
                  <a:lnTo>
                    <a:pt x="67348" y="21590"/>
                  </a:lnTo>
                  <a:lnTo>
                    <a:pt x="68630" y="20320"/>
                  </a:lnTo>
                  <a:lnTo>
                    <a:pt x="68884" y="19050"/>
                  </a:lnTo>
                  <a:lnTo>
                    <a:pt x="68656" y="17780"/>
                  </a:lnTo>
                  <a:lnTo>
                    <a:pt x="68364" y="17780"/>
                  </a:lnTo>
                  <a:lnTo>
                    <a:pt x="67221" y="15240"/>
                  </a:lnTo>
                  <a:lnTo>
                    <a:pt x="66281" y="13970"/>
                  </a:lnTo>
                  <a:lnTo>
                    <a:pt x="66586" y="11430"/>
                  </a:lnTo>
                  <a:lnTo>
                    <a:pt x="66763" y="11430"/>
                  </a:lnTo>
                  <a:lnTo>
                    <a:pt x="66713" y="10160"/>
                  </a:lnTo>
                  <a:lnTo>
                    <a:pt x="65366" y="10160"/>
                  </a:lnTo>
                  <a:lnTo>
                    <a:pt x="65189" y="8890"/>
                  </a:lnTo>
                  <a:lnTo>
                    <a:pt x="62814" y="8890"/>
                  </a:lnTo>
                  <a:lnTo>
                    <a:pt x="61391" y="7620"/>
                  </a:lnTo>
                  <a:lnTo>
                    <a:pt x="61391" y="6350"/>
                  </a:lnTo>
                  <a:lnTo>
                    <a:pt x="62623" y="6350"/>
                  </a:lnTo>
                  <a:lnTo>
                    <a:pt x="63296" y="5080"/>
                  </a:lnTo>
                  <a:close/>
                </a:path>
                <a:path w="106680" h="158750">
                  <a:moveTo>
                    <a:pt x="78816" y="24130"/>
                  </a:moveTo>
                  <a:lnTo>
                    <a:pt x="74675" y="24130"/>
                  </a:lnTo>
                  <a:lnTo>
                    <a:pt x="74612" y="25400"/>
                  </a:lnTo>
                  <a:lnTo>
                    <a:pt x="78346" y="25400"/>
                  </a:lnTo>
                  <a:lnTo>
                    <a:pt x="78816" y="24130"/>
                  </a:lnTo>
                  <a:close/>
                </a:path>
                <a:path w="106680" h="158750">
                  <a:moveTo>
                    <a:pt x="81229" y="24130"/>
                  </a:moveTo>
                  <a:lnTo>
                    <a:pt x="79489" y="24130"/>
                  </a:lnTo>
                  <a:lnTo>
                    <a:pt x="79527" y="25400"/>
                  </a:lnTo>
                  <a:lnTo>
                    <a:pt x="80225" y="25400"/>
                  </a:lnTo>
                  <a:lnTo>
                    <a:pt x="81229" y="24130"/>
                  </a:lnTo>
                  <a:close/>
                </a:path>
                <a:path w="106680" h="158750">
                  <a:moveTo>
                    <a:pt x="86448" y="24130"/>
                  </a:moveTo>
                  <a:lnTo>
                    <a:pt x="84086" y="24130"/>
                  </a:lnTo>
                  <a:lnTo>
                    <a:pt x="82473" y="25400"/>
                  </a:lnTo>
                  <a:lnTo>
                    <a:pt x="85940" y="25400"/>
                  </a:lnTo>
                  <a:lnTo>
                    <a:pt x="86448" y="24130"/>
                  </a:lnTo>
                  <a:close/>
                </a:path>
                <a:path w="106680" h="158750">
                  <a:moveTo>
                    <a:pt x="86664" y="21590"/>
                  </a:moveTo>
                  <a:lnTo>
                    <a:pt x="86499" y="21590"/>
                  </a:lnTo>
                  <a:lnTo>
                    <a:pt x="86372" y="24130"/>
                  </a:lnTo>
                  <a:lnTo>
                    <a:pt x="87985" y="24130"/>
                  </a:lnTo>
                  <a:lnTo>
                    <a:pt x="88303" y="25400"/>
                  </a:lnTo>
                  <a:lnTo>
                    <a:pt x="89534" y="25400"/>
                  </a:lnTo>
                  <a:lnTo>
                    <a:pt x="89039" y="24130"/>
                  </a:lnTo>
                  <a:lnTo>
                    <a:pt x="89306" y="22860"/>
                  </a:lnTo>
                  <a:lnTo>
                    <a:pt x="86829" y="22860"/>
                  </a:lnTo>
                  <a:lnTo>
                    <a:pt x="86664" y="21590"/>
                  </a:lnTo>
                  <a:close/>
                </a:path>
                <a:path w="106680" h="158750">
                  <a:moveTo>
                    <a:pt x="100050" y="24130"/>
                  </a:moveTo>
                  <a:lnTo>
                    <a:pt x="98691" y="24130"/>
                  </a:lnTo>
                  <a:lnTo>
                    <a:pt x="97574" y="25400"/>
                  </a:lnTo>
                  <a:lnTo>
                    <a:pt x="100329" y="25400"/>
                  </a:lnTo>
                  <a:lnTo>
                    <a:pt x="100050" y="24130"/>
                  </a:lnTo>
                  <a:close/>
                </a:path>
                <a:path w="106680" h="158750">
                  <a:moveTo>
                    <a:pt x="19494" y="21590"/>
                  </a:moveTo>
                  <a:lnTo>
                    <a:pt x="16509" y="21590"/>
                  </a:lnTo>
                  <a:lnTo>
                    <a:pt x="17589" y="22860"/>
                  </a:lnTo>
                  <a:lnTo>
                    <a:pt x="17360" y="22860"/>
                  </a:lnTo>
                  <a:lnTo>
                    <a:pt x="16192" y="24130"/>
                  </a:lnTo>
                  <a:lnTo>
                    <a:pt x="18465" y="24130"/>
                  </a:lnTo>
                  <a:lnTo>
                    <a:pt x="19037" y="22860"/>
                  </a:lnTo>
                  <a:lnTo>
                    <a:pt x="19494" y="21590"/>
                  </a:lnTo>
                  <a:close/>
                </a:path>
                <a:path w="106680" h="158750">
                  <a:moveTo>
                    <a:pt x="26187" y="22860"/>
                  </a:moveTo>
                  <a:lnTo>
                    <a:pt x="24828" y="22860"/>
                  </a:lnTo>
                  <a:lnTo>
                    <a:pt x="24536" y="24130"/>
                  </a:lnTo>
                  <a:lnTo>
                    <a:pt x="26034" y="24130"/>
                  </a:lnTo>
                  <a:lnTo>
                    <a:pt x="26187" y="22860"/>
                  </a:lnTo>
                  <a:close/>
                </a:path>
                <a:path w="106680" h="158750">
                  <a:moveTo>
                    <a:pt x="31254" y="22860"/>
                  </a:moveTo>
                  <a:lnTo>
                    <a:pt x="27050" y="22860"/>
                  </a:lnTo>
                  <a:lnTo>
                    <a:pt x="27495" y="24130"/>
                  </a:lnTo>
                  <a:lnTo>
                    <a:pt x="31699" y="24130"/>
                  </a:lnTo>
                  <a:lnTo>
                    <a:pt x="31254" y="22860"/>
                  </a:lnTo>
                  <a:close/>
                </a:path>
                <a:path w="106680" h="158750">
                  <a:moveTo>
                    <a:pt x="39555" y="16772"/>
                  </a:moveTo>
                  <a:lnTo>
                    <a:pt x="38658" y="17780"/>
                  </a:lnTo>
                  <a:lnTo>
                    <a:pt x="38709" y="19050"/>
                  </a:lnTo>
                  <a:lnTo>
                    <a:pt x="39725" y="21590"/>
                  </a:lnTo>
                  <a:lnTo>
                    <a:pt x="40551" y="22860"/>
                  </a:lnTo>
                  <a:lnTo>
                    <a:pt x="40500" y="24130"/>
                  </a:lnTo>
                  <a:lnTo>
                    <a:pt x="42392" y="24130"/>
                  </a:lnTo>
                  <a:lnTo>
                    <a:pt x="42798" y="22860"/>
                  </a:lnTo>
                  <a:lnTo>
                    <a:pt x="43065" y="22860"/>
                  </a:lnTo>
                  <a:lnTo>
                    <a:pt x="42900" y="21590"/>
                  </a:lnTo>
                  <a:lnTo>
                    <a:pt x="42456" y="20320"/>
                  </a:lnTo>
                  <a:lnTo>
                    <a:pt x="41795" y="20320"/>
                  </a:lnTo>
                  <a:lnTo>
                    <a:pt x="41097" y="19050"/>
                  </a:lnTo>
                  <a:lnTo>
                    <a:pt x="40525" y="19050"/>
                  </a:lnTo>
                  <a:lnTo>
                    <a:pt x="39535" y="17780"/>
                  </a:lnTo>
                  <a:lnTo>
                    <a:pt x="39555" y="16772"/>
                  </a:lnTo>
                  <a:close/>
                </a:path>
                <a:path w="106680" h="158750">
                  <a:moveTo>
                    <a:pt x="45110" y="22860"/>
                  </a:moveTo>
                  <a:lnTo>
                    <a:pt x="43535" y="22860"/>
                  </a:lnTo>
                  <a:lnTo>
                    <a:pt x="44208" y="24130"/>
                  </a:lnTo>
                  <a:lnTo>
                    <a:pt x="46024" y="24130"/>
                  </a:lnTo>
                  <a:lnTo>
                    <a:pt x="45110" y="22860"/>
                  </a:lnTo>
                  <a:close/>
                </a:path>
                <a:path w="106680" h="158750">
                  <a:moveTo>
                    <a:pt x="52311" y="22860"/>
                  </a:moveTo>
                  <a:lnTo>
                    <a:pt x="46240" y="22860"/>
                  </a:lnTo>
                  <a:lnTo>
                    <a:pt x="46964" y="24130"/>
                  </a:lnTo>
                  <a:lnTo>
                    <a:pt x="51815" y="24130"/>
                  </a:lnTo>
                  <a:lnTo>
                    <a:pt x="52311" y="22860"/>
                  </a:lnTo>
                  <a:close/>
                </a:path>
                <a:path w="106680" h="158750">
                  <a:moveTo>
                    <a:pt x="53263" y="22860"/>
                  </a:moveTo>
                  <a:lnTo>
                    <a:pt x="52704" y="22860"/>
                  </a:lnTo>
                  <a:lnTo>
                    <a:pt x="51917" y="24130"/>
                  </a:lnTo>
                  <a:lnTo>
                    <a:pt x="53251" y="24130"/>
                  </a:lnTo>
                  <a:lnTo>
                    <a:pt x="53263" y="22860"/>
                  </a:lnTo>
                  <a:close/>
                </a:path>
                <a:path w="106680" h="158750">
                  <a:moveTo>
                    <a:pt x="57188" y="22860"/>
                  </a:moveTo>
                  <a:lnTo>
                    <a:pt x="56235" y="22860"/>
                  </a:lnTo>
                  <a:lnTo>
                    <a:pt x="56832" y="24130"/>
                  </a:lnTo>
                  <a:lnTo>
                    <a:pt x="58686" y="24130"/>
                  </a:lnTo>
                  <a:lnTo>
                    <a:pt x="57188" y="22860"/>
                  </a:lnTo>
                  <a:close/>
                </a:path>
                <a:path w="106680" h="158750">
                  <a:moveTo>
                    <a:pt x="62560" y="19050"/>
                  </a:moveTo>
                  <a:lnTo>
                    <a:pt x="61975" y="19050"/>
                  </a:lnTo>
                  <a:lnTo>
                    <a:pt x="62001" y="21590"/>
                  </a:lnTo>
                  <a:lnTo>
                    <a:pt x="61404" y="22860"/>
                  </a:lnTo>
                  <a:lnTo>
                    <a:pt x="59524" y="24130"/>
                  </a:lnTo>
                  <a:lnTo>
                    <a:pt x="60959" y="24130"/>
                  </a:lnTo>
                  <a:lnTo>
                    <a:pt x="62242" y="22860"/>
                  </a:lnTo>
                  <a:lnTo>
                    <a:pt x="62699" y="21590"/>
                  </a:lnTo>
                  <a:lnTo>
                    <a:pt x="64160" y="21590"/>
                  </a:lnTo>
                  <a:lnTo>
                    <a:pt x="63411" y="20320"/>
                  </a:lnTo>
                  <a:lnTo>
                    <a:pt x="62763" y="20320"/>
                  </a:lnTo>
                  <a:lnTo>
                    <a:pt x="62560" y="19050"/>
                  </a:lnTo>
                  <a:close/>
                </a:path>
                <a:path w="106680" h="158750">
                  <a:moveTo>
                    <a:pt x="70980" y="12700"/>
                  </a:moveTo>
                  <a:lnTo>
                    <a:pt x="68300" y="12700"/>
                  </a:lnTo>
                  <a:lnTo>
                    <a:pt x="69176" y="13970"/>
                  </a:lnTo>
                  <a:lnTo>
                    <a:pt x="69545" y="15240"/>
                  </a:lnTo>
                  <a:lnTo>
                    <a:pt x="70904" y="16510"/>
                  </a:lnTo>
                  <a:lnTo>
                    <a:pt x="70853" y="17780"/>
                  </a:lnTo>
                  <a:lnTo>
                    <a:pt x="69964" y="19050"/>
                  </a:lnTo>
                  <a:lnTo>
                    <a:pt x="69684" y="20320"/>
                  </a:lnTo>
                  <a:lnTo>
                    <a:pt x="70967" y="20320"/>
                  </a:lnTo>
                  <a:lnTo>
                    <a:pt x="71196" y="21590"/>
                  </a:lnTo>
                  <a:lnTo>
                    <a:pt x="70954" y="22860"/>
                  </a:lnTo>
                  <a:lnTo>
                    <a:pt x="70573" y="24130"/>
                  </a:lnTo>
                  <a:lnTo>
                    <a:pt x="73825" y="24130"/>
                  </a:lnTo>
                  <a:lnTo>
                    <a:pt x="74053" y="22860"/>
                  </a:lnTo>
                  <a:lnTo>
                    <a:pt x="72161" y="22860"/>
                  </a:lnTo>
                  <a:lnTo>
                    <a:pt x="72097" y="21590"/>
                  </a:lnTo>
                  <a:lnTo>
                    <a:pt x="72631" y="20320"/>
                  </a:lnTo>
                  <a:lnTo>
                    <a:pt x="73964" y="19050"/>
                  </a:lnTo>
                  <a:lnTo>
                    <a:pt x="75158" y="17780"/>
                  </a:lnTo>
                  <a:lnTo>
                    <a:pt x="73164" y="17780"/>
                  </a:lnTo>
                  <a:lnTo>
                    <a:pt x="72707" y="16510"/>
                  </a:lnTo>
                  <a:lnTo>
                    <a:pt x="72491" y="15240"/>
                  </a:lnTo>
                  <a:lnTo>
                    <a:pt x="72174" y="13970"/>
                  </a:lnTo>
                  <a:lnTo>
                    <a:pt x="71500" y="13970"/>
                  </a:lnTo>
                  <a:lnTo>
                    <a:pt x="70980" y="12700"/>
                  </a:lnTo>
                  <a:close/>
                </a:path>
                <a:path w="106680" h="158750">
                  <a:moveTo>
                    <a:pt x="80403" y="19050"/>
                  </a:moveTo>
                  <a:lnTo>
                    <a:pt x="79463" y="19050"/>
                  </a:lnTo>
                  <a:lnTo>
                    <a:pt x="79489" y="20320"/>
                  </a:lnTo>
                  <a:lnTo>
                    <a:pt x="79743" y="21590"/>
                  </a:lnTo>
                  <a:lnTo>
                    <a:pt x="79476" y="22860"/>
                  </a:lnTo>
                  <a:lnTo>
                    <a:pt x="78498" y="24130"/>
                  </a:lnTo>
                  <a:lnTo>
                    <a:pt x="81394" y="24130"/>
                  </a:lnTo>
                  <a:lnTo>
                    <a:pt x="81768" y="22860"/>
                  </a:lnTo>
                  <a:lnTo>
                    <a:pt x="81356" y="22860"/>
                  </a:lnTo>
                  <a:lnTo>
                    <a:pt x="81076" y="21590"/>
                  </a:lnTo>
                  <a:lnTo>
                    <a:pt x="79997" y="21590"/>
                  </a:lnTo>
                  <a:lnTo>
                    <a:pt x="79997" y="20320"/>
                  </a:lnTo>
                  <a:lnTo>
                    <a:pt x="80733" y="20320"/>
                  </a:lnTo>
                  <a:lnTo>
                    <a:pt x="80403" y="19050"/>
                  </a:lnTo>
                  <a:close/>
                </a:path>
                <a:path w="106680" h="158750">
                  <a:moveTo>
                    <a:pt x="25501" y="21590"/>
                  </a:moveTo>
                  <a:lnTo>
                    <a:pt x="24396" y="21590"/>
                  </a:lnTo>
                  <a:lnTo>
                    <a:pt x="24968" y="22860"/>
                  </a:lnTo>
                  <a:lnTo>
                    <a:pt x="25780" y="22860"/>
                  </a:lnTo>
                  <a:lnTo>
                    <a:pt x="25501" y="21590"/>
                  </a:lnTo>
                  <a:close/>
                </a:path>
                <a:path w="106680" h="158750">
                  <a:moveTo>
                    <a:pt x="27063" y="21590"/>
                  </a:moveTo>
                  <a:lnTo>
                    <a:pt x="26377" y="21590"/>
                  </a:lnTo>
                  <a:lnTo>
                    <a:pt x="26695" y="22860"/>
                  </a:lnTo>
                  <a:lnTo>
                    <a:pt x="28816" y="22860"/>
                  </a:lnTo>
                  <a:lnTo>
                    <a:pt x="27063" y="21590"/>
                  </a:lnTo>
                  <a:close/>
                </a:path>
                <a:path w="106680" h="158750">
                  <a:moveTo>
                    <a:pt x="31114" y="19050"/>
                  </a:moveTo>
                  <a:lnTo>
                    <a:pt x="30835" y="19050"/>
                  </a:lnTo>
                  <a:lnTo>
                    <a:pt x="31699" y="20320"/>
                  </a:lnTo>
                  <a:lnTo>
                    <a:pt x="32283" y="21590"/>
                  </a:lnTo>
                  <a:lnTo>
                    <a:pt x="32727" y="22860"/>
                  </a:lnTo>
                  <a:lnTo>
                    <a:pt x="33845" y="22860"/>
                  </a:lnTo>
                  <a:lnTo>
                    <a:pt x="33121" y="21590"/>
                  </a:lnTo>
                  <a:lnTo>
                    <a:pt x="32664" y="20320"/>
                  </a:lnTo>
                  <a:lnTo>
                    <a:pt x="32130" y="20320"/>
                  </a:lnTo>
                  <a:lnTo>
                    <a:pt x="31114" y="19050"/>
                  </a:lnTo>
                  <a:close/>
                </a:path>
                <a:path w="106680" h="158750">
                  <a:moveTo>
                    <a:pt x="35166" y="20320"/>
                  </a:moveTo>
                  <a:lnTo>
                    <a:pt x="34620" y="20320"/>
                  </a:lnTo>
                  <a:lnTo>
                    <a:pt x="34670" y="21590"/>
                  </a:lnTo>
                  <a:lnTo>
                    <a:pt x="34112" y="22860"/>
                  </a:lnTo>
                  <a:lnTo>
                    <a:pt x="35280" y="22860"/>
                  </a:lnTo>
                  <a:lnTo>
                    <a:pt x="35026" y="21590"/>
                  </a:lnTo>
                  <a:lnTo>
                    <a:pt x="35166" y="20320"/>
                  </a:lnTo>
                  <a:close/>
                </a:path>
                <a:path w="106680" h="158750">
                  <a:moveTo>
                    <a:pt x="38049" y="19050"/>
                  </a:moveTo>
                  <a:lnTo>
                    <a:pt x="36944" y="19050"/>
                  </a:lnTo>
                  <a:lnTo>
                    <a:pt x="37071" y="21590"/>
                  </a:lnTo>
                  <a:lnTo>
                    <a:pt x="37299" y="22860"/>
                  </a:lnTo>
                  <a:lnTo>
                    <a:pt x="38468" y="22860"/>
                  </a:lnTo>
                  <a:lnTo>
                    <a:pt x="38760" y="21590"/>
                  </a:lnTo>
                  <a:lnTo>
                    <a:pt x="38569" y="20320"/>
                  </a:lnTo>
                  <a:lnTo>
                    <a:pt x="38049" y="19050"/>
                  </a:lnTo>
                  <a:close/>
                </a:path>
                <a:path w="106680" h="158750">
                  <a:moveTo>
                    <a:pt x="44805" y="21590"/>
                  </a:moveTo>
                  <a:lnTo>
                    <a:pt x="43903" y="21590"/>
                  </a:lnTo>
                  <a:lnTo>
                    <a:pt x="43510" y="22860"/>
                  </a:lnTo>
                  <a:lnTo>
                    <a:pt x="44703" y="22860"/>
                  </a:lnTo>
                  <a:lnTo>
                    <a:pt x="44805" y="21590"/>
                  </a:lnTo>
                  <a:close/>
                </a:path>
                <a:path w="106680" h="158750">
                  <a:moveTo>
                    <a:pt x="48120" y="17780"/>
                  </a:moveTo>
                  <a:lnTo>
                    <a:pt x="45923" y="17780"/>
                  </a:lnTo>
                  <a:lnTo>
                    <a:pt x="45021" y="20320"/>
                  </a:lnTo>
                  <a:lnTo>
                    <a:pt x="44830" y="21590"/>
                  </a:lnTo>
                  <a:lnTo>
                    <a:pt x="45580" y="21590"/>
                  </a:lnTo>
                  <a:lnTo>
                    <a:pt x="45707" y="22860"/>
                  </a:lnTo>
                  <a:lnTo>
                    <a:pt x="46507" y="22860"/>
                  </a:lnTo>
                  <a:lnTo>
                    <a:pt x="45707" y="20320"/>
                  </a:lnTo>
                  <a:lnTo>
                    <a:pt x="48577" y="20320"/>
                  </a:lnTo>
                  <a:lnTo>
                    <a:pt x="48120" y="17780"/>
                  </a:lnTo>
                  <a:close/>
                </a:path>
                <a:path w="106680" h="158750">
                  <a:moveTo>
                    <a:pt x="48577" y="20320"/>
                  </a:moveTo>
                  <a:lnTo>
                    <a:pt x="47434" y="20320"/>
                  </a:lnTo>
                  <a:lnTo>
                    <a:pt x="47815" y="21590"/>
                  </a:lnTo>
                  <a:lnTo>
                    <a:pt x="49110" y="22860"/>
                  </a:lnTo>
                  <a:lnTo>
                    <a:pt x="52235" y="22860"/>
                  </a:lnTo>
                  <a:lnTo>
                    <a:pt x="51295" y="21590"/>
                  </a:lnTo>
                  <a:lnTo>
                    <a:pt x="48856" y="21590"/>
                  </a:lnTo>
                  <a:lnTo>
                    <a:pt x="48577" y="20320"/>
                  </a:lnTo>
                  <a:close/>
                </a:path>
                <a:path w="106680" h="158750">
                  <a:moveTo>
                    <a:pt x="55537" y="21590"/>
                  </a:moveTo>
                  <a:lnTo>
                    <a:pt x="53403" y="21590"/>
                  </a:lnTo>
                  <a:lnTo>
                    <a:pt x="54406" y="22860"/>
                  </a:lnTo>
                  <a:lnTo>
                    <a:pt x="55537" y="21590"/>
                  </a:lnTo>
                  <a:close/>
                </a:path>
                <a:path w="106680" h="158750">
                  <a:moveTo>
                    <a:pt x="59258" y="21590"/>
                  </a:moveTo>
                  <a:lnTo>
                    <a:pt x="56438" y="21590"/>
                  </a:lnTo>
                  <a:lnTo>
                    <a:pt x="57454" y="22860"/>
                  </a:lnTo>
                  <a:lnTo>
                    <a:pt x="58432" y="22860"/>
                  </a:lnTo>
                  <a:lnTo>
                    <a:pt x="59258" y="21590"/>
                  </a:lnTo>
                  <a:close/>
                </a:path>
                <a:path w="106680" h="158750">
                  <a:moveTo>
                    <a:pt x="78701" y="19050"/>
                  </a:moveTo>
                  <a:lnTo>
                    <a:pt x="78384" y="19050"/>
                  </a:lnTo>
                  <a:lnTo>
                    <a:pt x="78295" y="20320"/>
                  </a:lnTo>
                  <a:lnTo>
                    <a:pt x="75641" y="20320"/>
                  </a:lnTo>
                  <a:lnTo>
                    <a:pt x="74485" y="21590"/>
                  </a:lnTo>
                  <a:lnTo>
                    <a:pt x="73126" y="22860"/>
                  </a:lnTo>
                  <a:lnTo>
                    <a:pt x="74485" y="22860"/>
                  </a:lnTo>
                  <a:lnTo>
                    <a:pt x="74841" y="21590"/>
                  </a:lnTo>
                  <a:lnTo>
                    <a:pt x="78219" y="21590"/>
                  </a:lnTo>
                  <a:lnTo>
                    <a:pt x="78816" y="20320"/>
                  </a:lnTo>
                  <a:lnTo>
                    <a:pt x="78701" y="19050"/>
                  </a:lnTo>
                  <a:close/>
                </a:path>
                <a:path w="106680" h="158750">
                  <a:moveTo>
                    <a:pt x="82143" y="21590"/>
                  </a:moveTo>
                  <a:lnTo>
                    <a:pt x="81521" y="21590"/>
                  </a:lnTo>
                  <a:lnTo>
                    <a:pt x="81508" y="22860"/>
                  </a:lnTo>
                  <a:lnTo>
                    <a:pt x="81768" y="22860"/>
                  </a:lnTo>
                  <a:lnTo>
                    <a:pt x="82143" y="21590"/>
                  </a:lnTo>
                  <a:close/>
                </a:path>
                <a:path w="106680" h="158750">
                  <a:moveTo>
                    <a:pt x="92240" y="20320"/>
                  </a:moveTo>
                  <a:lnTo>
                    <a:pt x="87820" y="20320"/>
                  </a:lnTo>
                  <a:lnTo>
                    <a:pt x="87756" y="21590"/>
                  </a:lnTo>
                  <a:lnTo>
                    <a:pt x="87655" y="22860"/>
                  </a:lnTo>
                  <a:lnTo>
                    <a:pt x="90792" y="22860"/>
                  </a:lnTo>
                  <a:lnTo>
                    <a:pt x="91439" y="21590"/>
                  </a:lnTo>
                  <a:lnTo>
                    <a:pt x="92240" y="20320"/>
                  </a:lnTo>
                  <a:close/>
                </a:path>
                <a:path w="106680" h="158750">
                  <a:moveTo>
                    <a:pt x="18186" y="20320"/>
                  </a:moveTo>
                  <a:lnTo>
                    <a:pt x="14617" y="20320"/>
                  </a:lnTo>
                  <a:lnTo>
                    <a:pt x="16078" y="21590"/>
                  </a:lnTo>
                  <a:lnTo>
                    <a:pt x="19329" y="21590"/>
                  </a:lnTo>
                  <a:lnTo>
                    <a:pt x="18186" y="20320"/>
                  </a:lnTo>
                  <a:close/>
                </a:path>
                <a:path w="106680" h="158750">
                  <a:moveTo>
                    <a:pt x="26111" y="20320"/>
                  </a:moveTo>
                  <a:lnTo>
                    <a:pt x="25463" y="20320"/>
                  </a:lnTo>
                  <a:lnTo>
                    <a:pt x="24371" y="21590"/>
                  </a:lnTo>
                  <a:lnTo>
                    <a:pt x="26288" y="21590"/>
                  </a:lnTo>
                  <a:lnTo>
                    <a:pt x="26111" y="20320"/>
                  </a:lnTo>
                  <a:close/>
                </a:path>
                <a:path w="106680" h="158750">
                  <a:moveTo>
                    <a:pt x="57454" y="20320"/>
                  </a:moveTo>
                  <a:lnTo>
                    <a:pt x="49656" y="20320"/>
                  </a:lnTo>
                  <a:lnTo>
                    <a:pt x="49999" y="21590"/>
                  </a:lnTo>
                  <a:lnTo>
                    <a:pt x="56705" y="21590"/>
                  </a:lnTo>
                  <a:lnTo>
                    <a:pt x="57454" y="20320"/>
                  </a:lnTo>
                  <a:close/>
                </a:path>
                <a:path w="106680" h="158750">
                  <a:moveTo>
                    <a:pt x="61671" y="17780"/>
                  </a:moveTo>
                  <a:lnTo>
                    <a:pt x="59410" y="17780"/>
                  </a:lnTo>
                  <a:lnTo>
                    <a:pt x="60312" y="19050"/>
                  </a:lnTo>
                  <a:lnTo>
                    <a:pt x="59296" y="21590"/>
                  </a:lnTo>
                  <a:lnTo>
                    <a:pt x="59689" y="21590"/>
                  </a:lnTo>
                  <a:lnTo>
                    <a:pt x="60820" y="20320"/>
                  </a:lnTo>
                  <a:lnTo>
                    <a:pt x="60782" y="19050"/>
                  </a:lnTo>
                  <a:lnTo>
                    <a:pt x="62014" y="19050"/>
                  </a:lnTo>
                  <a:lnTo>
                    <a:pt x="61671" y="17780"/>
                  </a:lnTo>
                  <a:close/>
                </a:path>
                <a:path w="106680" h="158750">
                  <a:moveTo>
                    <a:pt x="21462" y="12700"/>
                  </a:moveTo>
                  <a:lnTo>
                    <a:pt x="15430" y="12700"/>
                  </a:lnTo>
                  <a:lnTo>
                    <a:pt x="13474" y="13970"/>
                  </a:lnTo>
                  <a:lnTo>
                    <a:pt x="12598" y="15240"/>
                  </a:lnTo>
                  <a:lnTo>
                    <a:pt x="11391" y="17780"/>
                  </a:lnTo>
                  <a:lnTo>
                    <a:pt x="10528" y="19050"/>
                  </a:lnTo>
                  <a:lnTo>
                    <a:pt x="8661" y="20320"/>
                  </a:lnTo>
                  <a:lnTo>
                    <a:pt x="11163" y="20320"/>
                  </a:lnTo>
                  <a:lnTo>
                    <a:pt x="11493" y="19050"/>
                  </a:lnTo>
                  <a:lnTo>
                    <a:pt x="14846" y="19050"/>
                  </a:lnTo>
                  <a:lnTo>
                    <a:pt x="13525" y="17780"/>
                  </a:lnTo>
                  <a:lnTo>
                    <a:pt x="13461" y="16510"/>
                  </a:lnTo>
                  <a:lnTo>
                    <a:pt x="14135" y="15240"/>
                  </a:lnTo>
                  <a:lnTo>
                    <a:pt x="16319" y="15240"/>
                  </a:lnTo>
                  <a:lnTo>
                    <a:pt x="15989" y="13970"/>
                  </a:lnTo>
                  <a:lnTo>
                    <a:pt x="20091" y="13970"/>
                  </a:lnTo>
                  <a:lnTo>
                    <a:pt x="21462" y="12700"/>
                  </a:lnTo>
                  <a:close/>
                </a:path>
                <a:path w="106680" h="158750">
                  <a:moveTo>
                    <a:pt x="15582" y="19050"/>
                  </a:moveTo>
                  <a:lnTo>
                    <a:pt x="12433" y="19050"/>
                  </a:lnTo>
                  <a:lnTo>
                    <a:pt x="13652" y="20320"/>
                  </a:lnTo>
                  <a:lnTo>
                    <a:pt x="17310" y="20320"/>
                  </a:lnTo>
                  <a:lnTo>
                    <a:pt x="15582" y="19050"/>
                  </a:lnTo>
                  <a:close/>
                </a:path>
                <a:path w="106680" h="158750">
                  <a:moveTo>
                    <a:pt x="26377" y="19050"/>
                  </a:moveTo>
                  <a:lnTo>
                    <a:pt x="25349" y="19050"/>
                  </a:lnTo>
                  <a:lnTo>
                    <a:pt x="25666" y="20320"/>
                  </a:lnTo>
                  <a:lnTo>
                    <a:pt x="26161" y="20320"/>
                  </a:lnTo>
                  <a:lnTo>
                    <a:pt x="26377" y="19050"/>
                  </a:lnTo>
                  <a:close/>
                </a:path>
                <a:path w="106680" h="158750">
                  <a:moveTo>
                    <a:pt x="33718" y="17780"/>
                  </a:moveTo>
                  <a:lnTo>
                    <a:pt x="30987" y="17780"/>
                  </a:lnTo>
                  <a:lnTo>
                    <a:pt x="32651" y="19050"/>
                  </a:lnTo>
                  <a:lnTo>
                    <a:pt x="34150" y="20320"/>
                  </a:lnTo>
                  <a:lnTo>
                    <a:pt x="35115" y="20320"/>
                  </a:lnTo>
                  <a:lnTo>
                    <a:pt x="35255" y="19050"/>
                  </a:lnTo>
                  <a:lnTo>
                    <a:pt x="34226" y="19050"/>
                  </a:lnTo>
                  <a:lnTo>
                    <a:pt x="33718" y="17780"/>
                  </a:lnTo>
                  <a:close/>
                </a:path>
                <a:path w="106680" h="158750">
                  <a:moveTo>
                    <a:pt x="51663" y="17780"/>
                  </a:moveTo>
                  <a:lnTo>
                    <a:pt x="49529" y="17780"/>
                  </a:lnTo>
                  <a:lnTo>
                    <a:pt x="49529" y="20320"/>
                  </a:lnTo>
                  <a:lnTo>
                    <a:pt x="58508" y="20320"/>
                  </a:lnTo>
                  <a:lnTo>
                    <a:pt x="58318" y="19050"/>
                  </a:lnTo>
                  <a:lnTo>
                    <a:pt x="51866" y="19050"/>
                  </a:lnTo>
                  <a:lnTo>
                    <a:pt x="51663" y="17780"/>
                  </a:lnTo>
                  <a:close/>
                </a:path>
                <a:path w="106680" h="158750">
                  <a:moveTo>
                    <a:pt x="93408" y="16510"/>
                  </a:moveTo>
                  <a:lnTo>
                    <a:pt x="91846" y="16510"/>
                  </a:lnTo>
                  <a:lnTo>
                    <a:pt x="91986" y="17780"/>
                  </a:lnTo>
                  <a:lnTo>
                    <a:pt x="92024" y="19050"/>
                  </a:lnTo>
                  <a:lnTo>
                    <a:pt x="91135" y="20320"/>
                  </a:lnTo>
                  <a:lnTo>
                    <a:pt x="97104" y="20320"/>
                  </a:lnTo>
                  <a:lnTo>
                    <a:pt x="94627" y="19050"/>
                  </a:lnTo>
                  <a:lnTo>
                    <a:pt x="94208" y="19050"/>
                  </a:lnTo>
                  <a:lnTo>
                    <a:pt x="93929" y="17780"/>
                  </a:lnTo>
                  <a:lnTo>
                    <a:pt x="93408" y="16510"/>
                  </a:lnTo>
                  <a:close/>
                </a:path>
                <a:path w="106680" h="158750">
                  <a:moveTo>
                    <a:pt x="31737" y="16510"/>
                  </a:moveTo>
                  <a:lnTo>
                    <a:pt x="25361" y="16510"/>
                  </a:lnTo>
                  <a:lnTo>
                    <a:pt x="25399" y="17780"/>
                  </a:lnTo>
                  <a:lnTo>
                    <a:pt x="25984" y="19050"/>
                  </a:lnTo>
                  <a:lnTo>
                    <a:pt x="26428" y="19050"/>
                  </a:lnTo>
                  <a:lnTo>
                    <a:pt x="26187" y="17780"/>
                  </a:lnTo>
                  <a:lnTo>
                    <a:pt x="31902" y="17780"/>
                  </a:lnTo>
                  <a:lnTo>
                    <a:pt x="31737" y="16510"/>
                  </a:lnTo>
                  <a:close/>
                </a:path>
                <a:path w="106680" h="158750">
                  <a:moveTo>
                    <a:pt x="35737" y="15240"/>
                  </a:moveTo>
                  <a:lnTo>
                    <a:pt x="32321" y="15240"/>
                  </a:lnTo>
                  <a:lnTo>
                    <a:pt x="33604" y="16510"/>
                  </a:lnTo>
                  <a:lnTo>
                    <a:pt x="34086" y="17780"/>
                  </a:lnTo>
                  <a:lnTo>
                    <a:pt x="34226" y="19050"/>
                  </a:lnTo>
                  <a:lnTo>
                    <a:pt x="37591" y="19050"/>
                  </a:lnTo>
                  <a:lnTo>
                    <a:pt x="36017" y="17780"/>
                  </a:lnTo>
                  <a:lnTo>
                    <a:pt x="35737" y="15240"/>
                  </a:lnTo>
                  <a:close/>
                </a:path>
                <a:path w="106680" h="158750">
                  <a:moveTo>
                    <a:pt x="58229" y="17780"/>
                  </a:moveTo>
                  <a:lnTo>
                    <a:pt x="56781" y="17780"/>
                  </a:lnTo>
                  <a:lnTo>
                    <a:pt x="56667" y="19050"/>
                  </a:lnTo>
                  <a:lnTo>
                    <a:pt x="58318" y="19050"/>
                  </a:lnTo>
                  <a:lnTo>
                    <a:pt x="58229" y="17780"/>
                  </a:lnTo>
                  <a:close/>
                </a:path>
                <a:path w="106680" h="158750">
                  <a:moveTo>
                    <a:pt x="44437" y="15240"/>
                  </a:moveTo>
                  <a:lnTo>
                    <a:pt x="43103" y="15240"/>
                  </a:lnTo>
                  <a:lnTo>
                    <a:pt x="43814" y="16510"/>
                  </a:lnTo>
                  <a:lnTo>
                    <a:pt x="45072" y="17780"/>
                  </a:lnTo>
                  <a:lnTo>
                    <a:pt x="51714" y="17780"/>
                  </a:lnTo>
                  <a:lnTo>
                    <a:pt x="51828" y="16510"/>
                  </a:lnTo>
                  <a:lnTo>
                    <a:pt x="45478" y="16510"/>
                  </a:lnTo>
                  <a:lnTo>
                    <a:pt x="44437" y="15240"/>
                  </a:lnTo>
                  <a:close/>
                </a:path>
                <a:path w="106680" h="158750">
                  <a:moveTo>
                    <a:pt x="62534" y="16510"/>
                  </a:moveTo>
                  <a:lnTo>
                    <a:pt x="56756" y="16510"/>
                  </a:lnTo>
                  <a:lnTo>
                    <a:pt x="56921" y="17780"/>
                  </a:lnTo>
                  <a:lnTo>
                    <a:pt x="61340" y="17780"/>
                  </a:lnTo>
                  <a:lnTo>
                    <a:pt x="62534" y="16510"/>
                  </a:lnTo>
                  <a:close/>
                </a:path>
                <a:path w="106680" h="158750">
                  <a:moveTo>
                    <a:pt x="82181" y="13970"/>
                  </a:moveTo>
                  <a:lnTo>
                    <a:pt x="79997" y="13970"/>
                  </a:lnTo>
                  <a:lnTo>
                    <a:pt x="79171" y="16510"/>
                  </a:lnTo>
                  <a:lnTo>
                    <a:pt x="74980" y="16510"/>
                  </a:lnTo>
                  <a:lnTo>
                    <a:pt x="73164" y="17780"/>
                  </a:lnTo>
                  <a:lnTo>
                    <a:pt x="80898" y="17780"/>
                  </a:lnTo>
                  <a:lnTo>
                    <a:pt x="81064" y="15240"/>
                  </a:lnTo>
                  <a:lnTo>
                    <a:pt x="82181" y="13970"/>
                  </a:lnTo>
                  <a:close/>
                </a:path>
                <a:path w="106680" h="158750">
                  <a:moveTo>
                    <a:pt x="89979" y="12700"/>
                  </a:moveTo>
                  <a:lnTo>
                    <a:pt x="87033" y="12700"/>
                  </a:lnTo>
                  <a:lnTo>
                    <a:pt x="88823" y="13970"/>
                  </a:lnTo>
                  <a:lnTo>
                    <a:pt x="89014" y="13970"/>
                  </a:lnTo>
                  <a:lnTo>
                    <a:pt x="89700" y="15240"/>
                  </a:lnTo>
                  <a:lnTo>
                    <a:pt x="89725" y="16510"/>
                  </a:lnTo>
                  <a:lnTo>
                    <a:pt x="88582" y="17780"/>
                  </a:lnTo>
                  <a:lnTo>
                    <a:pt x="89242" y="17780"/>
                  </a:lnTo>
                  <a:lnTo>
                    <a:pt x="90017" y="16510"/>
                  </a:lnTo>
                  <a:lnTo>
                    <a:pt x="93408" y="16510"/>
                  </a:lnTo>
                  <a:lnTo>
                    <a:pt x="92773" y="15240"/>
                  </a:lnTo>
                  <a:lnTo>
                    <a:pt x="91516" y="13970"/>
                  </a:lnTo>
                  <a:lnTo>
                    <a:pt x="89979" y="12700"/>
                  </a:lnTo>
                  <a:close/>
                </a:path>
                <a:path w="106680" h="158750">
                  <a:moveTo>
                    <a:pt x="91389" y="16510"/>
                  </a:moveTo>
                  <a:lnTo>
                    <a:pt x="90893" y="16510"/>
                  </a:lnTo>
                  <a:lnTo>
                    <a:pt x="90296" y="17780"/>
                  </a:lnTo>
                  <a:lnTo>
                    <a:pt x="91033" y="17780"/>
                  </a:lnTo>
                  <a:lnTo>
                    <a:pt x="91389" y="16510"/>
                  </a:lnTo>
                  <a:close/>
                </a:path>
                <a:path w="106680" h="158750">
                  <a:moveTo>
                    <a:pt x="40091" y="15854"/>
                  </a:moveTo>
                  <a:lnTo>
                    <a:pt x="39560" y="16510"/>
                  </a:lnTo>
                  <a:lnTo>
                    <a:pt x="39555" y="16772"/>
                  </a:lnTo>
                  <a:lnTo>
                    <a:pt x="39789" y="16510"/>
                  </a:lnTo>
                  <a:lnTo>
                    <a:pt x="39966" y="16510"/>
                  </a:lnTo>
                  <a:lnTo>
                    <a:pt x="40091" y="15854"/>
                  </a:lnTo>
                  <a:close/>
                </a:path>
                <a:path w="106680" h="158750">
                  <a:moveTo>
                    <a:pt x="17208" y="15240"/>
                  </a:moveTo>
                  <a:lnTo>
                    <a:pt x="16573" y="15240"/>
                  </a:lnTo>
                  <a:lnTo>
                    <a:pt x="16662" y="16510"/>
                  </a:lnTo>
                  <a:lnTo>
                    <a:pt x="16802" y="16510"/>
                  </a:lnTo>
                  <a:lnTo>
                    <a:pt x="17208" y="15240"/>
                  </a:lnTo>
                  <a:close/>
                </a:path>
                <a:path w="106680" h="158750">
                  <a:moveTo>
                    <a:pt x="26174" y="15240"/>
                  </a:moveTo>
                  <a:lnTo>
                    <a:pt x="25082" y="15240"/>
                  </a:lnTo>
                  <a:lnTo>
                    <a:pt x="25323" y="16510"/>
                  </a:lnTo>
                  <a:lnTo>
                    <a:pt x="26492" y="16510"/>
                  </a:lnTo>
                  <a:lnTo>
                    <a:pt x="26174" y="15240"/>
                  </a:lnTo>
                  <a:close/>
                </a:path>
                <a:path w="106680" h="158750">
                  <a:moveTo>
                    <a:pt x="31089" y="15240"/>
                  </a:moveTo>
                  <a:lnTo>
                    <a:pt x="29222" y="15240"/>
                  </a:lnTo>
                  <a:lnTo>
                    <a:pt x="30213" y="16510"/>
                  </a:lnTo>
                  <a:lnTo>
                    <a:pt x="31292" y="16510"/>
                  </a:lnTo>
                  <a:lnTo>
                    <a:pt x="31089" y="15240"/>
                  </a:lnTo>
                  <a:close/>
                </a:path>
                <a:path w="106680" h="158750">
                  <a:moveTo>
                    <a:pt x="51066" y="11430"/>
                  </a:moveTo>
                  <a:lnTo>
                    <a:pt x="48272" y="11430"/>
                  </a:lnTo>
                  <a:lnTo>
                    <a:pt x="50672" y="12700"/>
                  </a:lnTo>
                  <a:lnTo>
                    <a:pt x="50558" y="15240"/>
                  </a:lnTo>
                  <a:lnTo>
                    <a:pt x="48552" y="16510"/>
                  </a:lnTo>
                  <a:lnTo>
                    <a:pt x="51828" y="16510"/>
                  </a:lnTo>
                  <a:lnTo>
                    <a:pt x="53047" y="15240"/>
                  </a:lnTo>
                  <a:lnTo>
                    <a:pt x="52590" y="13970"/>
                  </a:lnTo>
                  <a:lnTo>
                    <a:pt x="51066" y="11430"/>
                  </a:lnTo>
                  <a:close/>
                </a:path>
                <a:path w="106680" h="158750">
                  <a:moveTo>
                    <a:pt x="61353" y="10160"/>
                  </a:moveTo>
                  <a:lnTo>
                    <a:pt x="60007" y="10160"/>
                  </a:lnTo>
                  <a:lnTo>
                    <a:pt x="57302" y="11430"/>
                  </a:lnTo>
                  <a:lnTo>
                    <a:pt x="56400" y="12700"/>
                  </a:lnTo>
                  <a:lnTo>
                    <a:pt x="55664" y="13970"/>
                  </a:lnTo>
                  <a:lnTo>
                    <a:pt x="55359" y="13970"/>
                  </a:lnTo>
                  <a:lnTo>
                    <a:pt x="55422" y="15240"/>
                  </a:lnTo>
                  <a:lnTo>
                    <a:pt x="55968" y="15240"/>
                  </a:lnTo>
                  <a:lnTo>
                    <a:pt x="56197" y="16510"/>
                  </a:lnTo>
                  <a:lnTo>
                    <a:pt x="56984" y="16510"/>
                  </a:lnTo>
                  <a:lnTo>
                    <a:pt x="57238" y="13970"/>
                  </a:lnTo>
                  <a:lnTo>
                    <a:pt x="58483" y="11430"/>
                  </a:lnTo>
                  <a:lnTo>
                    <a:pt x="63474" y="11430"/>
                  </a:lnTo>
                  <a:lnTo>
                    <a:pt x="61353" y="10160"/>
                  </a:lnTo>
                  <a:close/>
                </a:path>
                <a:path w="106680" h="158750">
                  <a:moveTo>
                    <a:pt x="65176" y="15240"/>
                  </a:moveTo>
                  <a:lnTo>
                    <a:pt x="64681" y="15240"/>
                  </a:lnTo>
                  <a:lnTo>
                    <a:pt x="61721" y="16510"/>
                  </a:lnTo>
                  <a:lnTo>
                    <a:pt x="64211" y="16510"/>
                  </a:lnTo>
                  <a:lnTo>
                    <a:pt x="65176" y="15240"/>
                  </a:lnTo>
                  <a:close/>
                </a:path>
                <a:path w="106680" h="158750">
                  <a:moveTo>
                    <a:pt x="40589" y="15240"/>
                  </a:moveTo>
                  <a:lnTo>
                    <a:pt x="40208" y="15240"/>
                  </a:lnTo>
                  <a:lnTo>
                    <a:pt x="40091" y="15854"/>
                  </a:lnTo>
                  <a:lnTo>
                    <a:pt x="40589" y="15240"/>
                  </a:lnTo>
                  <a:close/>
                </a:path>
                <a:path w="106680" h="158750">
                  <a:moveTo>
                    <a:pt x="19621" y="13970"/>
                  </a:moveTo>
                  <a:lnTo>
                    <a:pt x="16890" y="13970"/>
                  </a:lnTo>
                  <a:lnTo>
                    <a:pt x="18046" y="15240"/>
                  </a:lnTo>
                  <a:lnTo>
                    <a:pt x="18211" y="15240"/>
                  </a:lnTo>
                  <a:lnTo>
                    <a:pt x="19621" y="13970"/>
                  </a:lnTo>
                  <a:close/>
                </a:path>
                <a:path w="106680" h="158750">
                  <a:moveTo>
                    <a:pt x="30264" y="13970"/>
                  </a:moveTo>
                  <a:lnTo>
                    <a:pt x="24282" y="13970"/>
                  </a:lnTo>
                  <a:lnTo>
                    <a:pt x="24269" y="15240"/>
                  </a:lnTo>
                  <a:lnTo>
                    <a:pt x="31673" y="15240"/>
                  </a:lnTo>
                  <a:lnTo>
                    <a:pt x="30264" y="13970"/>
                  </a:lnTo>
                  <a:close/>
                </a:path>
                <a:path w="106680" h="158750">
                  <a:moveTo>
                    <a:pt x="36550" y="12700"/>
                  </a:moveTo>
                  <a:lnTo>
                    <a:pt x="34810" y="12700"/>
                  </a:lnTo>
                  <a:lnTo>
                    <a:pt x="34480" y="13970"/>
                  </a:lnTo>
                  <a:lnTo>
                    <a:pt x="33781" y="15240"/>
                  </a:lnTo>
                  <a:lnTo>
                    <a:pt x="35826" y="15240"/>
                  </a:lnTo>
                  <a:lnTo>
                    <a:pt x="36220" y="13970"/>
                  </a:lnTo>
                  <a:lnTo>
                    <a:pt x="36550" y="12700"/>
                  </a:lnTo>
                  <a:close/>
                </a:path>
                <a:path w="106680" h="158750">
                  <a:moveTo>
                    <a:pt x="38620" y="13970"/>
                  </a:moveTo>
                  <a:lnTo>
                    <a:pt x="38379" y="13970"/>
                  </a:lnTo>
                  <a:lnTo>
                    <a:pt x="38455" y="15240"/>
                  </a:lnTo>
                  <a:lnTo>
                    <a:pt x="38620" y="13970"/>
                  </a:lnTo>
                  <a:close/>
                </a:path>
                <a:path w="106680" h="158750">
                  <a:moveTo>
                    <a:pt x="43789" y="8890"/>
                  </a:moveTo>
                  <a:lnTo>
                    <a:pt x="42964" y="8890"/>
                  </a:lnTo>
                  <a:lnTo>
                    <a:pt x="40055" y="12700"/>
                  </a:lnTo>
                  <a:lnTo>
                    <a:pt x="39814" y="13970"/>
                  </a:lnTo>
                  <a:lnTo>
                    <a:pt x="40271" y="15240"/>
                  </a:lnTo>
                  <a:lnTo>
                    <a:pt x="41516" y="15240"/>
                  </a:lnTo>
                  <a:lnTo>
                    <a:pt x="41579" y="11430"/>
                  </a:lnTo>
                  <a:lnTo>
                    <a:pt x="41998" y="11430"/>
                  </a:lnTo>
                  <a:lnTo>
                    <a:pt x="43789" y="8890"/>
                  </a:lnTo>
                  <a:close/>
                </a:path>
                <a:path w="106680" h="158750">
                  <a:moveTo>
                    <a:pt x="21208" y="10160"/>
                  </a:moveTo>
                  <a:lnTo>
                    <a:pt x="19697" y="10160"/>
                  </a:lnTo>
                  <a:lnTo>
                    <a:pt x="18491" y="11430"/>
                  </a:lnTo>
                  <a:lnTo>
                    <a:pt x="18300" y="12700"/>
                  </a:lnTo>
                  <a:lnTo>
                    <a:pt x="23875" y="12700"/>
                  </a:lnTo>
                  <a:lnTo>
                    <a:pt x="24193" y="13970"/>
                  </a:lnTo>
                  <a:lnTo>
                    <a:pt x="27177" y="13970"/>
                  </a:lnTo>
                  <a:lnTo>
                    <a:pt x="26238" y="12700"/>
                  </a:lnTo>
                  <a:lnTo>
                    <a:pt x="24815" y="11430"/>
                  </a:lnTo>
                  <a:lnTo>
                    <a:pt x="23939" y="11430"/>
                  </a:lnTo>
                  <a:lnTo>
                    <a:pt x="21208" y="10160"/>
                  </a:lnTo>
                  <a:close/>
                </a:path>
                <a:path w="106680" h="158750">
                  <a:moveTo>
                    <a:pt x="46939" y="2540"/>
                  </a:moveTo>
                  <a:lnTo>
                    <a:pt x="37350" y="2540"/>
                  </a:lnTo>
                  <a:lnTo>
                    <a:pt x="35940" y="3810"/>
                  </a:lnTo>
                  <a:lnTo>
                    <a:pt x="35699" y="5080"/>
                  </a:lnTo>
                  <a:lnTo>
                    <a:pt x="35902" y="6350"/>
                  </a:lnTo>
                  <a:lnTo>
                    <a:pt x="36245" y="7620"/>
                  </a:lnTo>
                  <a:lnTo>
                    <a:pt x="36106" y="8890"/>
                  </a:lnTo>
                  <a:lnTo>
                    <a:pt x="36715" y="10160"/>
                  </a:lnTo>
                  <a:lnTo>
                    <a:pt x="35585" y="11430"/>
                  </a:lnTo>
                  <a:lnTo>
                    <a:pt x="35369" y="12700"/>
                  </a:lnTo>
                  <a:lnTo>
                    <a:pt x="38480" y="12700"/>
                  </a:lnTo>
                  <a:lnTo>
                    <a:pt x="38455" y="13970"/>
                  </a:lnTo>
                  <a:lnTo>
                    <a:pt x="39420" y="13970"/>
                  </a:lnTo>
                  <a:lnTo>
                    <a:pt x="39369" y="11430"/>
                  </a:lnTo>
                  <a:lnTo>
                    <a:pt x="39192" y="11430"/>
                  </a:lnTo>
                  <a:lnTo>
                    <a:pt x="38201" y="10160"/>
                  </a:lnTo>
                  <a:lnTo>
                    <a:pt x="38341" y="8890"/>
                  </a:lnTo>
                  <a:lnTo>
                    <a:pt x="39103" y="8890"/>
                  </a:lnTo>
                  <a:lnTo>
                    <a:pt x="39306" y="7620"/>
                  </a:lnTo>
                  <a:lnTo>
                    <a:pt x="37922" y="7620"/>
                  </a:lnTo>
                  <a:lnTo>
                    <a:pt x="37858" y="6350"/>
                  </a:lnTo>
                  <a:lnTo>
                    <a:pt x="38036" y="5080"/>
                  </a:lnTo>
                  <a:lnTo>
                    <a:pt x="39509" y="3810"/>
                  </a:lnTo>
                  <a:lnTo>
                    <a:pt x="46113" y="3810"/>
                  </a:lnTo>
                  <a:lnTo>
                    <a:pt x="46939" y="2540"/>
                  </a:lnTo>
                  <a:close/>
                </a:path>
                <a:path w="106680" h="158750">
                  <a:moveTo>
                    <a:pt x="50304" y="10160"/>
                  </a:moveTo>
                  <a:lnTo>
                    <a:pt x="47866" y="10160"/>
                  </a:lnTo>
                  <a:lnTo>
                    <a:pt x="44767" y="11430"/>
                  </a:lnTo>
                  <a:lnTo>
                    <a:pt x="43954" y="12700"/>
                  </a:lnTo>
                  <a:lnTo>
                    <a:pt x="43014" y="13970"/>
                  </a:lnTo>
                  <a:lnTo>
                    <a:pt x="43370" y="13970"/>
                  </a:lnTo>
                  <a:lnTo>
                    <a:pt x="44234" y="12700"/>
                  </a:lnTo>
                  <a:lnTo>
                    <a:pt x="44919" y="12700"/>
                  </a:lnTo>
                  <a:lnTo>
                    <a:pt x="46964" y="11430"/>
                  </a:lnTo>
                  <a:lnTo>
                    <a:pt x="51066" y="11430"/>
                  </a:lnTo>
                  <a:lnTo>
                    <a:pt x="50304" y="10160"/>
                  </a:lnTo>
                  <a:close/>
                </a:path>
                <a:path w="106680" h="158750">
                  <a:moveTo>
                    <a:pt x="63474" y="11430"/>
                  </a:moveTo>
                  <a:lnTo>
                    <a:pt x="61569" y="11430"/>
                  </a:lnTo>
                  <a:lnTo>
                    <a:pt x="62877" y="12700"/>
                  </a:lnTo>
                  <a:lnTo>
                    <a:pt x="64236" y="13970"/>
                  </a:lnTo>
                  <a:lnTo>
                    <a:pt x="64668" y="13970"/>
                  </a:lnTo>
                  <a:lnTo>
                    <a:pt x="64096" y="12700"/>
                  </a:lnTo>
                  <a:lnTo>
                    <a:pt x="63474" y="11430"/>
                  </a:lnTo>
                  <a:close/>
                </a:path>
                <a:path w="106680" h="158750">
                  <a:moveTo>
                    <a:pt x="68198" y="12700"/>
                  </a:moveTo>
                  <a:lnTo>
                    <a:pt x="67068" y="12700"/>
                  </a:lnTo>
                  <a:lnTo>
                    <a:pt x="67081" y="13970"/>
                  </a:lnTo>
                  <a:lnTo>
                    <a:pt x="67322" y="13970"/>
                  </a:lnTo>
                  <a:lnTo>
                    <a:pt x="68198" y="12700"/>
                  </a:lnTo>
                  <a:close/>
                </a:path>
                <a:path w="106680" h="158750">
                  <a:moveTo>
                    <a:pt x="88201" y="11430"/>
                  </a:moveTo>
                  <a:lnTo>
                    <a:pt x="84327" y="11430"/>
                  </a:lnTo>
                  <a:lnTo>
                    <a:pt x="82892" y="12700"/>
                  </a:lnTo>
                  <a:lnTo>
                    <a:pt x="80683" y="13970"/>
                  </a:lnTo>
                  <a:lnTo>
                    <a:pt x="83718" y="13970"/>
                  </a:lnTo>
                  <a:lnTo>
                    <a:pt x="85382" y="12700"/>
                  </a:lnTo>
                  <a:lnTo>
                    <a:pt x="89979" y="12700"/>
                  </a:lnTo>
                  <a:lnTo>
                    <a:pt x="88201" y="11430"/>
                  </a:lnTo>
                  <a:close/>
                </a:path>
                <a:path w="106680" h="158750">
                  <a:moveTo>
                    <a:pt x="69164" y="6350"/>
                  </a:moveTo>
                  <a:lnTo>
                    <a:pt x="67500" y="6350"/>
                  </a:lnTo>
                  <a:lnTo>
                    <a:pt x="67500" y="7620"/>
                  </a:lnTo>
                  <a:lnTo>
                    <a:pt x="67729" y="8890"/>
                  </a:lnTo>
                  <a:lnTo>
                    <a:pt x="69037" y="10160"/>
                  </a:lnTo>
                  <a:lnTo>
                    <a:pt x="68783" y="11430"/>
                  </a:lnTo>
                  <a:lnTo>
                    <a:pt x="67246" y="12700"/>
                  </a:lnTo>
                  <a:lnTo>
                    <a:pt x="70243" y="12700"/>
                  </a:lnTo>
                  <a:lnTo>
                    <a:pt x="70345" y="11430"/>
                  </a:lnTo>
                  <a:lnTo>
                    <a:pt x="70446" y="7620"/>
                  </a:lnTo>
                  <a:lnTo>
                    <a:pt x="69164" y="6350"/>
                  </a:lnTo>
                  <a:close/>
                </a:path>
                <a:path w="106680" h="158750">
                  <a:moveTo>
                    <a:pt x="67068" y="8890"/>
                  </a:moveTo>
                  <a:lnTo>
                    <a:pt x="66255" y="8890"/>
                  </a:lnTo>
                  <a:lnTo>
                    <a:pt x="66357" y="10160"/>
                  </a:lnTo>
                  <a:lnTo>
                    <a:pt x="67119" y="10160"/>
                  </a:lnTo>
                  <a:lnTo>
                    <a:pt x="67068" y="8890"/>
                  </a:lnTo>
                  <a:close/>
                </a:path>
                <a:path w="106680" h="158750">
                  <a:moveTo>
                    <a:pt x="42138" y="7620"/>
                  </a:moveTo>
                  <a:lnTo>
                    <a:pt x="40893" y="7620"/>
                  </a:lnTo>
                  <a:lnTo>
                    <a:pt x="40411" y="8890"/>
                  </a:lnTo>
                  <a:lnTo>
                    <a:pt x="41973" y="8890"/>
                  </a:lnTo>
                  <a:lnTo>
                    <a:pt x="42138" y="7620"/>
                  </a:lnTo>
                  <a:close/>
                </a:path>
                <a:path w="106680" h="158750">
                  <a:moveTo>
                    <a:pt x="46621" y="5080"/>
                  </a:moveTo>
                  <a:lnTo>
                    <a:pt x="46088" y="5080"/>
                  </a:lnTo>
                  <a:lnTo>
                    <a:pt x="46596" y="7620"/>
                  </a:lnTo>
                  <a:lnTo>
                    <a:pt x="43065" y="7620"/>
                  </a:lnTo>
                  <a:lnTo>
                    <a:pt x="43103" y="8890"/>
                  </a:lnTo>
                  <a:lnTo>
                    <a:pt x="45211" y="8890"/>
                  </a:lnTo>
                  <a:lnTo>
                    <a:pt x="47688" y="7620"/>
                  </a:lnTo>
                  <a:lnTo>
                    <a:pt x="47637" y="6350"/>
                  </a:lnTo>
                  <a:lnTo>
                    <a:pt x="47320" y="6350"/>
                  </a:lnTo>
                  <a:lnTo>
                    <a:pt x="46621" y="5080"/>
                  </a:lnTo>
                  <a:close/>
                </a:path>
                <a:path w="106680" h="158750">
                  <a:moveTo>
                    <a:pt x="65036" y="7620"/>
                  </a:moveTo>
                  <a:lnTo>
                    <a:pt x="63753" y="7620"/>
                  </a:lnTo>
                  <a:lnTo>
                    <a:pt x="64007" y="8890"/>
                  </a:lnTo>
                  <a:lnTo>
                    <a:pt x="65036" y="7620"/>
                  </a:lnTo>
                  <a:close/>
                </a:path>
                <a:path w="106680" h="158750">
                  <a:moveTo>
                    <a:pt x="66230" y="7620"/>
                  </a:moveTo>
                  <a:lnTo>
                    <a:pt x="65036" y="7620"/>
                  </a:lnTo>
                  <a:lnTo>
                    <a:pt x="65608" y="8890"/>
                  </a:lnTo>
                  <a:lnTo>
                    <a:pt x="66560" y="8890"/>
                  </a:lnTo>
                  <a:lnTo>
                    <a:pt x="66230" y="7620"/>
                  </a:lnTo>
                  <a:close/>
                </a:path>
                <a:path w="106680" h="158750">
                  <a:moveTo>
                    <a:pt x="39941" y="6350"/>
                  </a:moveTo>
                  <a:lnTo>
                    <a:pt x="39789" y="6350"/>
                  </a:lnTo>
                  <a:lnTo>
                    <a:pt x="39636" y="7620"/>
                  </a:lnTo>
                  <a:lnTo>
                    <a:pt x="40639" y="7620"/>
                  </a:lnTo>
                  <a:lnTo>
                    <a:pt x="39941" y="6350"/>
                  </a:lnTo>
                  <a:close/>
                </a:path>
                <a:path w="106680" h="158750">
                  <a:moveTo>
                    <a:pt x="41948" y="6350"/>
                  </a:moveTo>
                  <a:lnTo>
                    <a:pt x="41097" y="6350"/>
                  </a:lnTo>
                  <a:lnTo>
                    <a:pt x="40639" y="7620"/>
                  </a:lnTo>
                  <a:lnTo>
                    <a:pt x="41909" y="7620"/>
                  </a:lnTo>
                  <a:lnTo>
                    <a:pt x="41948" y="6350"/>
                  </a:lnTo>
                  <a:close/>
                </a:path>
                <a:path w="106680" h="158750">
                  <a:moveTo>
                    <a:pt x="43078" y="6350"/>
                  </a:moveTo>
                  <a:lnTo>
                    <a:pt x="42506" y="6350"/>
                  </a:lnTo>
                  <a:lnTo>
                    <a:pt x="42811" y="7620"/>
                  </a:lnTo>
                  <a:lnTo>
                    <a:pt x="43878" y="7620"/>
                  </a:lnTo>
                  <a:lnTo>
                    <a:pt x="43078" y="6350"/>
                  </a:lnTo>
                  <a:close/>
                </a:path>
                <a:path w="106680" h="158750">
                  <a:moveTo>
                    <a:pt x="44043" y="5080"/>
                  </a:moveTo>
                  <a:lnTo>
                    <a:pt x="43319" y="5080"/>
                  </a:lnTo>
                  <a:lnTo>
                    <a:pt x="44195" y="6350"/>
                  </a:lnTo>
                  <a:lnTo>
                    <a:pt x="44729" y="7620"/>
                  </a:lnTo>
                  <a:lnTo>
                    <a:pt x="46037" y="7620"/>
                  </a:lnTo>
                  <a:lnTo>
                    <a:pt x="44043" y="5080"/>
                  </a:lnTo>
                  <a:close/>
                </a:path>
                <a:path w="106680" h="158750">
                  <a:moveTo>
                    <a:pt x="50228" y="6350"/>
                  </a:moveTo>
                  <a:lnTo>
                    <a:pt x="48374" y="6350"/>
                  </a:lnTo>
                  <a:lnTo>
                    <a:pt x="47878" y="7620"/>
                  </a:lnTo>
                  <a:lnTo>
                    <a:pt x="50672" y="7620"/>
                  </a:lnTo>
                  <a:lnTo>
                    <a:pt x="50228" y="6350"/>
                  </a:lnTo>
                  <a:close/>
                </a:path>
                <a:path w="106680" h="158750">
                  <a:moveTo>
                    <a:pt x="53085" y="6350"/>
                  </a:moveTo>
                  <a:lnTo>
                    <a:pt x="51257" y="6350"/>
                  </a:lnTo>
                  <a:lnTo>
                    <a:pt x="51193" y="7620"/>
                  </a:lnTo>
                  <a:lnTo>
                    <a:pt x="53225" y="7620"/>
                  </a:lnTo>
                  <a:lnTo>
                    <a:pt x="53085" y="6350"/>
                  </a:lnTo>
                  <a:close/>
                </a:path>
                <a:path w="106680" h="158750">
                  <a:moveTo>
                    <a:pt x="55676" y="6350"/>
                  </a:moveTo>
                  <a:lnTo>
                    <a:pt x="54051" y="6350"/>
                  </a:lnTo>
                  <a:lnTo>
                    <a:pt x="54038" y="7620"/>
                  </a:lnTo>
                  <a:lnTo>
                    <a:pt x="55867" y="7620"/>
                  </a:lnTo>
                  <a:lnTo>
                    <a:pt x="55676" y="6350"/>
                  </a:lnTo>
                  <a:close/>
                </a:path>
                <a:path w="106680" h="158750">
                  <a:moveTo>
                    <a:pt x="57911" y="6350"/>
                  </a:moveTo>
                  <a:lnTo>
                    <a:pt x="56743" y="6350"/>
                  </a:lnTo>
                  <a:lnTo>
                    <a:pt x="56629" y="7620"/>
                  </a:lnTo>
                  <a:lnTo>
                    <a:pt x="58089" y="7620"/>
                  </a:lnTo>
                  <a:lnTo>
                    <a:pt x="57911" y="6350"/>
                  </a:lnTo>
                  <a:close/>
                </a:path>
                <a:path w="106680" h="158750">
                  <a:moveTo>
                    <a:pt x="60642" y="6350"/>
                  </a:moveTo>
                  <a:lnTo>
                    <a:pt x="59143" y="6350"/>
                  </a:lnTo>
                  <a:lnTo>
                    <a:pt x="58826" y="7620"/>
                  </a:lnTo>
                  <a:lnTo>
                    <a:pt x="60972" y="7620"/>
                  </a:lnTo>
                  <a:lnTo>
                    <a:pt x="60642" y="6350"/>
                  </a:lnTo>
                  <a:close/>
                </a:path>
                <a:path w="106680" h="158750">
                  <a:moveTo>
                    <a:pt x="65684" y="6350"/>
                  </a:moveTo>
                  <a:lnTo>
                    <a:pt x="64833" y="6350"/>
                  </a:lnTo>
                  <a:lnTo>
                    <a:pt x="64439" y="7620"/>
                  </a:lnTo>
                  <a:lnTo>
                    <a:pt x="65417" y="7620"/>
                  </a:lnTo>
                  <a:lnTo>
                    <a:pt x="65684" y="6350"/>
                  </a:lnTo>
                  <a:close/>
                </a:path>
                <a:path w="106680" h="158750">
                  <a:moveTo>
                    <a:pt x="49326" y="5080"/>
                  </a:moveTo>
                  <a:lnTo>
                    <a:pt x="48780" y="5080"/>
                  </a:lnTo>
                  <a:lnTo>
                    <a:pt x="48628" y="6350"/>
                  </a:lnTo>
                  <a:lnTo>
                    <a:pt x="49974" y="6350"/>
                  </a:lnTo>
                  <a:lnTo>
                    <a:pt x="49326" y="5080"/>
                  </a:lnTo>
                  <a:close/>
                </a:path>
                <a:path w="106680" h="158750">
                  <a:moveTo>
                    <a:pt x="52692" y="2540"/>
                  </a:moveTo>
                  <a:lnTo>
                    <a:pt x="51511" y="2540"/>
                  </a:lnTo>
                  <a:lnTo>
                    <a:pt x="51942" y="3810"/>
                  </a:lnTo>
                  <a:lnTo>
                    <a:pt x="51917" y="5080"/>
                  </a:lnTo>
                  <a:lnTo>
                    <a:pt x="51676" y="6350"/>
                  </a:lnTo>
                  <a:lnTo>
                    <a:pt x="53047" y="6350"/>
                  </a:lnTo>
                  <a:lnTo>
                    <a:pt x="52971" y="5080"/>
                  </a:lnTo>
                  <a:lnTo>
                    <a:pt x="52463" y="5080"/>
                  </a:lnTo>
                  <a:lnTo>
                    <a:pt x="52425" y="3810"/>
                  </a:lnTo>
                  <a:lnTo>
                    <a:pt x="52692" y="2540"/>
                  </a:lnTo>
                  <a:close/>
                </a:path>
                <a:path w="106680" h="158750">
                  <a:moveTo>
                    <a:pt x="55625" y="2540"/>
                  </a:moveTo>
                  <a:lnTo>
                    <a:pt x="54216" y="2540"/>
                  </a:lnTo>
                  <a:lnTo>
                    <a:pt x="54381" y="3810"/>
                  </a:lnTo>
                  <a:lnTo>
                    <a:pt x="54546" y="3810"/>
                  </a:lnTo>
                  <a:lnTo>
                    <a:pt x="54584" y="6350"/>
                  </a:lnTo>
                  <a:lnTo>
                    <a:pt x="55549" y="6350"/>
                  </a:lnTo>
                  <a:lnTo>
                    <a:pt x="54876" y="5080"/>
                  </a:lnTo>
                  <a:lnTo>
                    <a:pt x="54889" y="3810"/>
                  </a:lnTo>
                  <a:lnTo>
                    <a:pt x="55625" y="2540"/>
                  </a:lnTo>
                  <a:close/>
                </a:path>
                <a:path w="106680" h="158750">
                  <a:moveTo>
                    <a:pt x="59461" y="2540"/>
                  </a:moveTo>
                  <a:lnTo>
                    <a:pt x="57137" y="2540"/>
                  </a:lnTo>
                  <a:lnTo>
                    <a:pt x="57492" y="3810"/>
                  </a:lnTo>
                  <a:lnTo>
                    <a:pt x="57530" y="5080"/>
                  </a:lnTo>
                  <a:lnTo>
                    <a:pt x="56832" y="6350"/>
                  </a:lnTo>
                  <a:lnTo>
                    <a:pt x="57721" y="6350"/>
                  </a:lnTo>
                  <a:lnTo>
                    <a:pt x="57772" y="5080"/>
                  </a:lnTo>
                  <a:lnTo>
                    <a:pt x="58026" y="3810"/>
                  </a:lnTo>
                  <a:lnTo>
                    <a:pt x="59461" y="2540"/>
                  </a:lnTo>
                  <a:close/>
                </a:path>
                <a:path w="106680" h="158750">
                  <a:moveTo>
                    <a:pt x="62877" y="2540"/>
                  </a:moveTo>
                  <a:lnTo>
                    <a:pt x="60896" y="2540"/>
                  </a:lnTo>
                  <a:lnTo>
                    <a:pt x="60845" y="3810"/>
                  </a:lnTo>
                  <a:lnTo>
                    <a:pt x="60020" y="5080"/>
                  </a:lnTo>
                  <a:lnTo>
                    <a:pt x="59448" y="6350"/>
                  </a:lnTo>
                  <a:lnTo>
                    <a:pt x="60299" y="6350"/>
                  </a:lnTo>
                  <a:lnTo>
                    <a:pt x="60413" y="5080"/>
                  </a:lnTo>
                  <a:lnTo>
                    <a:pt x="61175" y="3810"/>
                  </a:lnTo>
                  <a:lnTo>
                    <a:pt x="62877" y="2540"/>
                  </a:lnTo>
                  <a:close/>
                </a:path>
                <a:path w="106680" h="158750">
                  <a:moveTo>
                    <a:pt x="64528" y="5080"/>
                  </a:moveTo>
                  <a:lnTo>
                    <a:pt x="63296" y="5080"/>
                  </a:lnTo>
                  <a:lnTo>
                    <a:pt x="64096" y="6350"/>
                  </a:lnTo>
                  <a:lnTo>
                    <a:pt x="64325" y="6350"/>
                  </a:lnTo>
                  <a:lnTo>
                    <a:pt x="64528" y="5080"/>
                  </a:lnTo>
                  <a:close/>
                </a:path>
                <a:path w="106680" h="158750">
                  <a:moveTo>
                    <a:pt x="66154" y="1270"/>
                  </a:moveTo>
                  <a:lnTo>
                    <a:pt x="65341" y="1270"/>
                  </a:lnTo>
                  <a:lnTo>
                    <a:pt x="63957" y="2540"/>
                  </a:lnTo>
                  <a:lnTo>
                    <a:pt x="62877" y="2540"/>
                  </a:lnTo>
                  <a:lnTo>
                    <a:pt x="65125" y="3810"/>
                  </a:lnTo>
                  <a:lnTo>
                    <a:pt x="66674" y="3810"/>
                  </a:lnTo>
                  <a:lnTo>
                    <a:pt x="66789" y="5080"/>
                  </a:lnTo>
                  <a:lnTo>
                    <a:pt x="66255" y="6350"/>
                  </a:lnTo>
                  <a:lnTo>
                    <a:pt x="69024" y="6350"/>
                  </a:lnTo>
                  <a:lnTo>
                    <a:pt x="68973" y="5080"/>
                  </a:lnTo>
                  <a:lnTo>
                    <a:pt x="68694" y="3810"/>
                  </a:lnTo>
                  <a:lnTo>
                    <a:pt x="68249" y="2540"/>
                  </a:lnTo>
                  <a:lnTo>
                    <a:pt x="66154" y="1270"/>
                  </a:lnTo>
                  <a:close/>
                </a:path>
                <a:path w="106680" h="158750">
                  <a:moveTo>
                    <a:pt x="42849" y="3810"/>
                  </a:moveTo>
                  <a:lnTo>
                    <a:pt x="39509" y="3810"/>
                  </a:lnTo>
                  <a:lnTo>
                    <a:pt x="41236" y="5080"/>
                  </a:lnTo>
                  <a:lnTo>
                    <a:pt x="41605" y="5080"/>
                  </a:lnTo>
                  <a:lnTo>
                    <a:pt x="42849" y="3810"/>
                  </a:lnTo>
                  <a:close/>
                </a:path>
                <a:path w="106680" h="158750">
                  <a:moveTo>
                    <a:pt x="46037" y="3810"/>
                  </a:moveTo>
                  <a:lnTo>
                    <a:pt x="45491" y="3810"/>
                  </a:lnTo>
                  <a:lnTo>
                    <a:pt x="46088" y="5080"/>
                  </a:lnTo>
                  <a:lnTo>
                    <a:pt x="46037" y="3810"/>
                  </a:lnTo>
                  <a:close/>
                </a:path>
                <a:path w="106680" h="158750">
                  <a:moveTo>
                    <a:pt x="49060" y="2540"/>
                  </a:moveTo>
                  <a:lnTo>
                    <a:pt x="47510" y="2540"/>
                  </a:lnTo>
                  <a:lnTo>
                    <a:pt x="48501" y="3810"/>
                  </a:lnTo>
                  <a:lnTo>
                    <a:pt x="48755" y="5080"/>
                  </a:lnTo>
                  <a:lnTo>
                    <a:pt x="49085" y="5080"/>
                  </a:lnTo>
                  <a:lnTo>
                    <a:pt x="49060" y="2540"/>
                  </a:lnTo>
                  <a:close/>
                </a:path>
                <a:path w="106680" h="158750">
                  <a:moveTo>
                    <a:pt x="44018" y="1270"/>
                  </a:moveTo>
                  <a:lnTo>
                    <a:pt x="43421" y="1270"/>
                  </a:lnTo>
                  <a:lnTo>
                    <a:pt x="42036" y="2540"/>
                  </a:lnTo>
                  <a:lnTo>
                    <a:pt x="45402" y="2540"/>
                  </a:lnTo>
                  <a:lnTo>
                    <a:pt x="44018" y="1270"/>
                  </a:lnTo>
                  <a:close/>
                </a:path>
                <a:path w="106680" h="158750">
                  <a:moveTo>
                    <a:pt x="61861" y="1270"/>
                  </a:moveTo>
                  <a:lnTo>
                    <a:pt x="46088" y="1270"/>
                  </a:lnTo>
                  <a:lnTo>
                    <a:pt x="45491" y="2540"/>
                  </a:lnTo>
                  <a:lnTo>
                    <a:pt x="62356" y="2540"/>
                  </a:lnTo>
                  <a:lnTo>
                    <a:pt x="61861" y="1270"/>
                  </a:lnTo>
                  <a:close/>
                </a:path>
                <a:path w="106680" h="158750">
                  <a:moveTo>
                    <a:pt x="47688" y="0"/>
                  </a:moveTo>
                  <a:lnTo>
                    <a:pt x="46939" y="0"/>
                  </a:lnTo>
                  <a:lnTo>
                    <a:pt x="46469" y="1270"/>
                  </a:lnTo>
                  <a:lnTo>
                    <a:pt x="47929" y="1270"/>
                  </a:lnTo>
                  <a:lnTo>
                    <a:pt x="47688" y="0"/>
                  </a:lnTo>
                  <a:close/>
                </a:path>
                <a:path w="106680" h="158750">
                  <a:moveTo>
                    <a:pt x="50901" y="0"/>
                  </a:moveTo>
                  <a:lnTo>
                    <a:pt x="49923" y="0"/>
                  </a:lnTo>
                  <a:lnTo>
                    <a:pt x="48590" y="1270"/>
                  </a:lnTo>
                  <a:lnTo>
                    <a:pt x="52565" y="1270"/>
                  </a:lnTo>
                  <a:lnTo>
                    <a:pt x="50901" y="0"/>
                  </a:lnTo>
                  <a:close/>
                </a:path>
                <a:path w="106680" h="158750">
                  <a:moveTo>
                    <a:pt x="53822" y="0"/>
                  </a:moveTo>
                  <a:lnTo>
                    <a:pt x="53568" y="0"/>
                  </a:lnTo>
                  <a:lnTo>
                    <a:pt x="52565" y="1270"/>
                  </a:lnTo>
                  <a:lnTo>
                    <a:pt x="54381" y="1270"/>
                  </a:lnTo>
                  <a:lnTo>
                    <a:pt x="53822" y="0"/>
                  </a:lnTo>
                  <a:close/>
                </a:path>
                <a:path w="106680" h="158750">
                  <a:moveTo>
                    <a:pt x="60426" y="0"/>
                  </a:moveTo>
                  <a:lnTo>
                    <a:pt x="59677" y="1270"/>
                  </a:lnTo>
                  <a:lnTo>
                    <a:pt x="61518" y="1270"/>
                  </a:lnTo>
                  <a:lnTo>
                    <a:pt x="60426" y="0"/>
                  </a:lnTo>
                  <a:close/>
                </a:path>
              </a:pathLst>
            </a:custGeom>
            <a:solidFill>
              <a:srgbClr val="E0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object 167"/>
            <p:cNvSpPr/>
            <p:nvPr/>
          </p:nvSpPr>
          <p:spPr>
            <a:xfrm>
              <a:off x="1195273" y="4820640"/>
              <a:ext cx="103505" cy="147955"/>
            </a:xfrm>
            <a:custGeom>
              <a:avLst/>
              <a:gdLst/>
              <a:ahLst/>
              <a:cxnLst/>
              <a:rect l="l" t="t" r="r" b="b"/>
              <a:pathLst>
                <a:path w="103505" h="147954">
                  <a:moveTo>
                    <a:pt x="10071" y="139077"/>
                  </a:moveTo>
                  <a:lnTo>
                    <a:pt x="9842" y="130822"/>
                  </a:lnTo>
                  <a:lnTo>
                    <a:pt x="9525" y="126428"/>
                  </a:lnTo>
                  <a:lnTo>
                    <a:pt x="9118" y="125107"/>
                  </a:lnTo>
                  <a:lnTo>
                    <a:pt x="8699" y="123291"/>
                  </a:lnTo>
                  <a:lnTo>
                    <a:pt x="8432" y="122834"/>
                  </a:lnTo>
                  <a:lnTo>
                    <a:pt x="7683" y="122326"/>
                  </a:lnTo>
                  <a:lnTo>
                    <a:pt x="7416" y="122440"/>
                  </a:lnTo>
                  <a:lnTo>
                    <a:pt x="7429" y="123063"/>
                  </a:lnTo>
                  <a:lnTo>
                    <a:pt x="7874" y="124040"/>
                  </a:lnTo>
                  <a:lnTo>
                    <a:pt x="8178" y="124472"/>
                  </a:lnTo>
                  <a:lnTo>
                    <a:pt x="8864" y="126479"/>
                  </a:lnTo>
                  <a:lnTo>
                    <a:pt x="9055" y="128079"/>
                  </a:lnTo>
                  <a:lnTo>
                    <a:pt x="9207" y="132308"/>
                  </a:lnTo>
                  <a:lnTo>
                    <a:pt x="9207" y="134937"/>
                  </a:lnTo>
                  <a:lnTo>
                    <a:pt x="9347" y="139268"/>
                  </a:lnTo>
                  <a:lnTo>
                    <a:pt x="9093" y="140919"/>
                  </a:lnTo>
                  <a:lnTo>
                    <a:pt x="8305" y="143687"/>
                  </a:lnTo>
                  <a:lnTo>
                    <a:pt x="8470" y="143662"/>
                  </a:lnTo>
                  <a:lnTo>
                    <a:pt x="8737" y="143243"/>
                  </a:lnTo>
                  <a:lnTo>
                    <a:pt x="9575" y="141109"/>
                  </a:lnTo>
                  <a:lnTo>
                    <a:pt x="10071" y="139077"/>
                  </a:lnTo>
                  <a:close/>
                </a:path>
                <a:path w="103505" h="147954">
                  <a:moveTo>
                    <a:pt x="11404" y="137693"/>
                  </a:moveTo>
                  <a:lnTo>
                    <a:pt x="11264" y="128574"/>
                  </a:lnTo>
                  <a:lnTo>
                    <a:pt x="11290" y="126530"/>
                  </a:lnTo>
                  <a:lnTo>
                    <a:pt x="10198" y="122783"/>
                  </a:lnTo>
                  <a:lnTo>
                    <a:pt x="9994" y="122821"/>
                  </a:lnTo>
                  <a:lnTo>
                    <a:pt x="10071" y="124612"/>
                  </a:lnTo>
                  <a:lnTo>
                    <a:pt x="10274" y="127774"/>
                  </a:lnTo>
                  <a:lnTo>
                    <a:pt x="10528" y="130009"/>
                  </a:lnTo>
                  <a:lnTo>
                    <a:pt x="10591" y="135636"/>
                  </a:lnTo>
                  <a:lnTo>
                    <a:pt x="10337" y="144780"/>
                  </a:lnTo>
                  <a:lnTo>
                    <a:pt x="9817" y="146037"/>
                  </a:lnTo>
                  <a:lnTo>
                    <a:pt x="9817" y="146316"/>
                  </a:lnTo>
                  <a:lnTo>
                    <a:pt x="10007" y="146265"/>
                  </a:lnTo>
                  <a:lnTo>
                    <a:pt x="10134" y="146177"/>
                  </a:lnTo>
                  <a:lnTo>
                    <a:pt x="10464" y="145592"/>
                  </a:lnTo>
                  <a:lnTo>
                    <a:pt x="10833" y="145135"/>
                  </a:lnTo>
                  <a:lnTo>
                    <a:pt x="11391" y="142367"/>
                  </a:lnTo>
                  <a:lnTo>
                    <a:pt x="11404" y="137693"/>
                  </a:lnTo>
                  <a:close/>
                </a:path>
                <a:path w="103505" h="147954">
                  <a:moveTo>
                    <a:pt x="13233" y="35318"/>
                  </a:moveTo>
                  <a:lnTo>
                    <a:pt x="12268" y="33680"/>
                  </a:lnTo>
                  <a:lnTo>
                    <a:pt x="11595" y="32600"/>
                  </a:lnTo>
                  <a:lnTo>
                    <a:pt x="10591" y="31115"/>
                  </a:lnTo>
                  <a:lnTo>
                    <a:pt x="10147" y="30797"/>
                  </a:lnTo>
                  <a:lnTo>
                    <a:pt x="9639" y="30340"/>
                  </a:lnTo>
                  <a:lnTo>
                    <a:pt x="9398" y="30429"/>
                  </a:lnTo>
                  <a:lnTo>
                    <a:pt x="9245" y="30429"/>
                  </a:lnTo>
                  <a:lnTo>
                    <a:pt x="9258" y="30759"/>
                  </a:lnTo>
                  <a:lnTo>
                    <a:pt x="9296" y="30911"/>
                  </a:lnTo>
                  <a:lnTo>
                    <a:pt x="9436" y="31051"/>
                  </a:lnTo>
                  <a:lnTo>
                    <a:pt x="9563" y="31254"/>
                  </a:lnTo>
                  <a:lnTo>
                    <a:pt x="9690" y="31407"/>
                  </a:lnTo>
                  <a:lnTo>
                    <a:pt x="9664" y="31534"/>
                  </a:lnTo>
                  <a:lnTo>
                    <a:pt x="9626" y="31902"/>
                  </a:lnTo>
                  <a:lnTo>
                    <a:pt x="9766" y="32169"/>
                  </a:lnTo>
                  <a:lnTo>
                    <a:pt x="10426" y="32664"/>
                  </a:lnTo>
                  <a:lnTo>
                    <a:pt x="11620" y="33515"/>
                  </a:lnTo>
                  <a:lnTo>
                    <a:pt x="11722" y="33921"/>
                  </a:lnTo>
                  <a:lnTo>
                    <a:pt x="9715" y="35877"/>
                  </a:lnTo>
                  <a:lnTo>
                    <a:pt x="8991" y="36156"/>
                  </a:lnTo>
                  <a:lnTo>
                    <a:pt x="8420" y="36817"/>
                  </a:lnTo>
                  <a:lnTo>
                    <a:pt x="8242" y="36918"/>
                  </a:lnTo>
                  <a:lnTo>
                    <a:pt x="8064" y="36347"/>
                  </a:lnTo>
                  <a:lnTo>
                    <a:pt x="8051" y="35775"/>
                  </a:lnTo>
                  <a:lnTo>
                    <a:pt x="7607" y="35255"/>
                  </a:lnTo>
                  <a:lnTo>
                    <a:pt x="7543" y="35471"/>
                  </a:lnTo>
                  <a:lnTo>
                    <a:pt x="7505" y="36017"/>
                  </a:lnTo>
                  <a:lnTo>
                    <a:pt x="7543" y="36322"/>
                  </a:lnTo>
                  <a:lnTo>
                    <a:pt x="7556" y="36715"/>
                  </a:lnTo>
                  <a:lnTo>
                    <a:pt x="7429" y="36893"/>
                  </a:lnTo>
                  <a:lnTo>
                    <a:pt x="7239" y="36741"/>
                  </a:lnTo>
                  <a:lnTo>
                    <a:pt x="7175" y="36537"/>
                  </a:lnTo>
                  <a:lnTo>
                    <a:pt x="7226" y="36385"/>
                  </a:lnTo>
                  <a:lnTo>
                    <a:pt x="7251" y="35445"/>
                  </a:lnTo>
                  <a:lnTo>
                    <a:pt x="6972" y="34759"/>
                  </a:lnTo>
                  <a:lnTo>
                    <a:pt x="6210" y="34150"/>
                  </a:lnTo>
                  <a:lnTo>
                    <a:pt x="5918" y="34112"/>
                  </a:lnTo>
                  <a:lnTo>
                    <a:pt x="5638" y="34251"/>
                  </a:lnTo>
                  <a:lnTo>
                    <a:pt x="5511" y="34505"/>
                  </a:lnTo>
                  <a:lnTo>
                    <a:pt x="5511" y="34937"/>
                  </a:lnTo>
                  <a:lnTo>
                    <a:pt x="5588" y="35204"/>
                  </a:lnTo>
                  <a:lnTo>
                    <a:pt x="5892" y="35725"/>
                  </a:lnTo>
                  <a:lnTo>
                    <a:pt x="6172" y="35991"/>
                  </a:lnTo>
                  <a:lnTo>
                    <a:pt x="6413" y="36410"/>
                  </a:lnTo>
                  <a:lnTo>
                    <a:pt x="6400" y="36664"/>
                  </a:lnTo>
                  <a:lnTo>
                    <a:pt x="6172" y="36944"/>
                  </a:lnTo>
                  <a:lnTo>
                    <a:pt x="5956" y="36893"/>
                  </a:lnTo>
                  <a:lnTo>
                    <a:pt x="5829" y="36715"/>
                  </a:lnTo>
                  <a:lnTo>
                    <a:pt x="5626" y="36474"/>
                  </a:lnTo>
                  <a:lnTo>
                    <a:pt x="5448" y="36182"/>
                  </a:lnTo>
                  <a:lnTo>
                    <a:pt x="5181" y="35826"/>
                  </a:lnTo>
                  <a:lnTo>
                    <a:pt x="5041" y="35763"/>
                  </a:lnTo>
                  <a:lnTo>
                    <a:pt x="4889" y="35826"/>
                  </a:lnTo>
                  <a:lnTo>
                    <a:pt x="4813" y="35991"/>
                  </a:lnTo>
                  <a:lnTo>
                    <a:pt x="4838" y="36131"/>
                  </a:lnTo>
                  <a:lnTo>
                    <a:pt x="5067" y="36804"/>
                  </a:lnTo>
                  <a:lnTo>
                    <a:pt x="5410" y="37401"/>
                  </a:lnTo>
                  <a:lnTo>
                    <a:pt x="6235" y="37630"/>
                  </a:lnTo>
                  <a:lnTo>
                    <a:pt x="6451" y="37820"/>
                  </a:lnTo>
                  <a:lnTo>
                    <a:pt x="6235" y="37922"/>
                  </a:lnTo>
                  <a:lnTo>
                    <a:pt x="5892" y="38392"/>
                  </a:lnTo>
                  <a:lnTo>
                    <a:pt x="6070" y="38481"/>
                  </a:lnTo>
                  <a:lnTo>
                    <a:pt x="6261" y="38620"/>
                  </a:lnTo>
                  <a:lnTo>
                    <a:pt x="6400" y="38582"/>
                  </a:lnTo>
                  <a:lnTo>
                    <a:pt x="6985" y="38481"/>
                  </a:lnTo>
                  <a:lnTo>
                    <a:pt x="8178" y="38125"/>
                  </a:lnTo>
                  <a:lnTo>
                    <a:pt x="8509" y="37503"/>
                  </a:lnTo>
                  <a:lnTo>
                    <a:pt x="9042" y="37376"/>
                  </a:lnTo>
                  <a:lnTo>
                    <a:pt x="9893" y="36893"/>
                  </a:lnTo>
                  <a:lnTo>
                    <a:pt x="10083" y="36322"/>
                  </a:lnTo>
                  <a:lnTo>
                    <a:pt x="10350" y="36207"/>
                  </a:lnTo>
                  <a:lnTo>
                    <a:pt x="11303" y="35991"/>
                  </a:lnTo>
                  <a:lnTo>
                    <a:pt x="11925" y="35864"/>
                  </a:lnTo>
                  <a:lnTo>
                    <a:pt x="13119" y="35521"/>
                  </a:lnTo>
                  <a:lnTo>
                    <a:pt x="13233" y="35318"/>
                  </a:lnTo>
                  <a:close/>
                </a:path>
                <a:path w="103505" h="147954">
                  <a:moveTo>
                    <a:pt x="15087" y="130949"/>
                  </a:moveTo>
                  <a:lnTo>
                    <a:pt x="15011" y="130670"/>
                  </a:lnTo>
                  <a:lnTo>
                    <a:pt x="14490" y="130022"/>
                  </a:lnTo>
                  <a:lnTo>
                    <a:pt x="13500" y="128981"/>
                  </a:lnTo>
                  <a:lnTo>
                    <a:pt x="13119" y="128790"/>
                  </a:lnTo>
                  <a:lnTo>
                    <a:pt x="12915" y="130009"/>
                  </a:lnTo>
                  <a:lnTo>
                    <a:pt x="13055" y="131140"/>
                  </a:lnTo>
                  <a:lnTo>
                    <a:pt x="13106" y="132283"/>
                  </a:lnTo>
                  <a:lnTo>
                    <a:pt x="12674" y="129362"/>
                  </a:lnTo>
                  <a:lnTo>
                    <a:pt x="12268" y="126415"/>
                  </a:lnTo>
                  <a:lnTo>
                    <a:pt x="11518" y="123558"/>
                  </a:lnTo>
                  <a:lnTo>
                    <a:pt x="11277" y="124536"/>
                  </a:lnTo>
                  <a:lnTo>
                    <a:pt x="11722" y="135216"/>
                  </a:lnTo>
                  <a:lnTo>
                    <a:pt x="12014" y="136499"/>
                  </a:lnTo>
                  <a:lnTo>
                    <a:pt x="12331" y="136093"/>
                  </a:lnTo>
                  <a:lnTo>
                    <a:pt x="12623" y="135648"/>
                  </a:lnTo>
                  <a:lnTo>
                    <a:pt x="12966" y="135255"/>
                  </a:lnTo>
                  <a:lnTo>
                    <a:pt x="13220" y="135001"/>
                  </a:lnTo>
                  <a:lnTo>
                    <a:pt x="13284" y="134721"/>
                  </a:lnTo>
                  <a:lnTo>
                    <a:pt x="13182" y="133197"/>
                  </a:lnTo>
                  <a:lnTo>
                    <a:pt x="13423" y="133692"/>
                  </a:lnTo>
                  <a:lnTo>
                    <a:pt x="13335" y="134315"/>
                  </a:lnTo>
                  <a:lnTo>
                    <a:pt x="13843" y="134785"/>
                  </a:lnTo>
                  <a:lnTo>
                    <a:pt x="13995" y="134543"/>
                  </a:lnTo>
                  <a:lnTo>
                    <a:pt x="14173" y="134340"/>
                  </a:lnTo>
                  <a:lnTo>
                    <a:pt x="14808" y="132130"/>
                  </a:lnTo>
                  <a:lnTo>
                    <a:pt x="15087" y="130949"/>
                  </a:lnTo>
                  <a:close/>
                </a:path>
                <a:path w="103505" h="147954">
                  <a:moveTo>
                    <a:pt x="16738" y="33451"/>
                  </a:moveTo>
                  <a:lnTo>
                    <a:pt x="16675" y="32880"/>
                  </a:lnTo>
                  <a:lnTo>
                    <a:pt x="15735" y="31394"/>
                  </a:lnTo>
                  <a:lnTo>
                    <a:pt x="15659" y="30314"/>
                  </a:lnTo>
                  <a:lnTo>
                    <a:pt x="15925" y="27533"/>
                  </a:lnTo>
                  <a:lnTo>
                    <a:pt x="16484" y="26657"/>
                  </a:lnTo>
                  <a:lnTo>
                    <a:pt x="16675" y="26035"/>
                  </a:lnTo>
                  <a:lnTo>
                    <a:pt x="16624" y="25857"/>
                  </a:lnTo>
                  <a:lnTo>
                    <a:pt x="15976" y="25857"/>
                  </a:lnTo>
                  <a:lnTo>
                    <a:pt x="15862" y="25717"/>
                  </a:lnTo>
                  <a:lnTo>
                    <a:pt x="15671" y="24218"/>
                  </a:lnTo>
                  <a:lnTo>
                    <a:pt x="14859" y="23304"/>
                  </a:lnTo>
                  <a:lnTo>
                    <a:pt x="13004" y="22974"/>
                  </a:lnTo>
                  <a:lnTo>
                    <a:pt x="12280" y="23050"/>
                  </a:lnTo>
                  <a:lnTo>
                    <a:pt x="10833" y="23025"/>
                  </a:lnTo>
                  <a:lnTo>
                    <a:pt x="10807" y="22466"/>
                  </a:lnTo>
                  <a:lnTo>
                    <a:pt x="12128" y="22504"/>
                  </a:lnTo>
                  <a:lnTo>
                    <a:pt x="13220" y="22453"/>
                  </a:lnTo>
                  <a:lnTo>
                    <a:pt x="13830" y="22225"/>
                  </a:lnTo>
                  <a:lnTo>
                    <a:pt x="14541" y="21615"/>
                  </a:lnTo>
                  <a:lnTo>
                    <a:pt x="15963" y="21056"/>
                  </a:lnTo>
                  <a:lnTo>
                    <a:pt x="16167" y="20193"/>
                  </a:lnTo>
                  <a:lnTo>
                    <a:pt x="15100" y="19189"/>
                  </a:lnTo>
                  <a:lnTo>
                    <a:pt x="14668" y="18961"/>
                  </a:lnTo>
                  <a:lnTo>
                    <a:pt x="13208" y="18326"/>
                  </a:lnTo>
                  <a:lnTo>
                    <a:pt x="12230" y="17830"/>
                  </a:lnTo>
                  <a:lnTo>
                    <a:pt x="11023" y="16167"/>
                  </a:lnTo>
                  <a:lnTo>
                    <a:pt x="10490" y="16306"/>
                  </a:lnTo>
                  <a:lnTo>
                    <a:pt x="10134" y="17094"/>
                  </a:lnTo>
                  <a:lnTo>
                    <a:pt x="9753" y="18135"/>
                  </a:lnTo>
                  <a:lnTo>
                    <a:pt x="9067" y="18605"/>
                  </a:lnTo>
                  <a:lnTo>
                    <a:pt x="7035" y="18961"/>
                  </a:lnTo>
                  <a:lnTo>
                    <a:pt x="6083" y="19392"/>
                  </a:lnTo>
                  <a:lnTo>
                    <a:pt x="4305" y="20739"/>
                  </a:lnTo>
                  <a:lnTo>
                    <a:pt x="3886" y="21564"/>
                  </a:lnTo>
                  <a:lnTo>
                    <a:pt x="4140" y="23228"/>
                  </a:lnTo>
                  <a:lnTo>
                    <a:pt x="4165" y="23736"/>
                  </a:lnTo>
                  <a:lnTo>
                    <a:pt x="3175" y="24536"/>
                  </a:lnTo>
                  <a:lnTo>
                    <a:pt x="3048" y="25120"/>
                  </a:lnTo>
                  <a:lnTo>
                    <a:pt x="3022" y="25996"/>
                  </a:lnTo>
                  <a:lnTo>
                    <a:pt x="2959" y="26187"/>
                  </a:lnTo>
                  <a:lnTo>
                    <a:pt x="0" y="29679"/>
                  </a:lnTo>
                  <a:lnTo>
                    <a:pt x="419" y="30911"/>
                  </a:lnTo>
                  <a:lnTo>
                    <a:pt x="1473" y="31229"/>
                  </a:lnTo>
                  <a:lnTo>
                    <a:pt x="3022" y="30340"/>
                  </a:lnTo>
                  <a:lnTo>
                    <a:pt x="3378" y="28244"/>
                  </a:lnTo>
                  <a:lnTo>
                    <a:pt x="3873" y="27622"/>
                  </a:lnTo>
                  <a:lnTo>
                    <a:pt x="6096" y="27025"/>
                  </a:lnTo>
                  <a:lnTo>
                    <a:pt x="6273" y="25717"/>
                  </a:lnTo>
                  <a:lnTo>
                    <a:pt x="5943" y="24447"/>
                  </a:lnTo>
                  <a:lnTo>
                    <a:pt x="5765" y="24218"/>
                  </a:lnTo>
                  <a:lnTo>
                    <a:pt x="4889" y="24091"/>
                  </a:lnTo>
                  <a:lnTo>
                    <a:pt x="4737" y="23253"/>
                  </a:lnTo>
                  <a:lnTo>
                    <a:pt x="4991" y="21742"/>
                  </a:lnTo>
                  <a:lnTo>
                    <a:pt x="6019" y="20815"/>
                  </a:lnTo>
                  <a:lnTo>
                    <a:pt x="7632" y="20878"/>
                  </a:lnTo>
                  <a:lnTo>
                    <a:pt x="8051" y="21259"/>
                  </a:lnTo>
                  <a:lnTo>
                    <a:pt x="8610" y="21882"/>
                  </a:lnTo>
                  <a:lnTo>
                    <a:pt x="8851" y="22009"/>
                  </a:lnTo>
                  <a:lnTo>
                    <a:pt x="9575" y="22237"/>
                  </a:lnTo>
                  <a:lnTo>
                    <a:pt x="10134" y="22821"/>
                  </a:lnTo>
                  <a:lnTo>
                    <a:pt x="10134" y="23329"/>
                  </a:lnTo>
                  <a:lnTo>
                    <a:pt x="9893" y="23304"/>
                  </a:lnTo>
                  <a:lnTo>
                    <a:pt x="8674" y="23418"/>
                  </a:lnTo>
                  <a:lnTo>
                    <a:pt x="7086" y="23825"/>
                  </a:lnTo>
                  <a:lnTo>
                    <a:pt x="6642" y="24409"/>
                  </a:lnTo>
                  <a:lnTo>
                    <a:pt x="6642" y="26631"/>
                  </a:lnTo>
                  <a:lnTo>
                    <a:pt x="6527" y="26962"/>
                  </a:lnTo>
                  <a:lnTo>
                    <a:pt x="5651" y="27546"/>
                  </a:lnTo>
                  <a:lnTo>
                    <a:pt x="4635" y="28473"/>
                  </a:lnTo>
                  <a:lnTo>
                    <a:pt x="4368" y="28854"/>
                  </a:lnTo>
                  <a:lnTo>
                    <a:pt x="4813" y="28892"/>
                  </a:lnTo>
                  <a:lnTo>
                    <a:pt x="7023" y="27800"/>
                  </a:lnTo>
                  <a:lnTo>
                    <a:pt x="7404" y="27419"/>
                  </a:lnTo>
                  <a:lnTo>
                    <a:pt x="9017" y="26949"/>
                  </a:lnTo>
                  <a:lnTo>
                    <a:pt x="10223" y="26962"/>
                  </a:lnTo>
                  <a:lnTo>
                    <a:pt x="11658" y="27089"/>
                  </a:lnTo>
                  <a:lnTo>
                    <a:pt x="12039" y="27355"/>
                  </a:lnTo>
                  <a:lnTo>
                    <a:pt x="11912" y="27584"/>
                  </a:lnTo>
                  <a:lnTo>
                    <a:pt x="11633" y="27736"/>
                  </a:lnTo>
                  <a:lnTo>
                    <a:pt x="11239" y="27876"/>
                  </a:lnTo>
                  <a:lnTo>
                    <a:pt x="10985" y="28067"/>
                  </a:lnTo>
                  <a:lnTo>
                    <a:pt x="12369" y="28460"/>
                  </a:lnTo>
                  <a:lnTo>
                    <a:pt x="13589" y="28321"/>
                  </a:lnTo>
                  <a:lnTo>
                    <a:pt x="14236" y="27152"/>
                  </a:lnTo>
                  <a:lnTo>
                    <a:pt x="14465" y="26911"/>
                  </a:lnTo>
                  <a:lnTo>
                    <a:pt x="14732" y="26949"/>
                  </a:lnTo>
                  <a:lnTo>
                    <a:pt x="14846" y="27546"/>
                  </a:lnTo>
                  <a:lnTo>
                    <a:pt x="14566" y="28613"/>
                  </a:lnTo>
                  <a:lnTo>
                    <a:pt x="13220" y="29629"/>
                  </a:lnTo>
                  <a:lnTo>
                    <a:pt x="11544" y="29654"/>
                  </a:lnTo>
                  <a:lnTo>
                    <a:pt x="10020" y="28867"/>
                  </a:lnTo>
                  <a:lnTo>
                    <a:pt x="10096" y="29121"/>
                  </a:lnTo>
                  <a:lnTo>
                    <a:pt x="11303" y="30949"/>
                  </a:lnTo>
                  <a:lnTo>
                    <a:pt x="11417" y="31305"/>
                  </a:lnTo>
                  <a:lnTo>
                    <a:pt x="12128" y="32067"/>
                  </a:lnTo>
                  <a:lnTo>
                    <a:pt x="12636" y="32537"/>
                  </a:lnTo>
                  <a:lnTo>
                    <a:pt x="13804" y="33489"/>
                  </a:lnTo>
                  <a:lnTo>
                    <a:pt x="14071" y="34201"/>
                  </a:lnTo>
                  <a:lnTo>
                    <a:pt x="13716" y="35521"/>
                  </a:lnTo>
                  <a:lnTo>
                    <a:pt x="13614" y="36106"/>
                  </a:lnTo>
                  <a:lnTo>
                    <a:pt x="13004" y="36410"/>
                  </a:lnTo>
                  <a:lnTo>
                    <a:pt x="13462" y="36944"/>
                  </a:lnTo>
                  <a:lnTo>
                    <a:pt x="13436" y="37134"/>
                  </a:lnTo>
                  <a:lnTo>
                    <a:pt x="12877" y="37871"/>
                  </a:lnTo>
                  <a:lnTo>
                    <a:pt x="12357" y="38404"/>
                  </a:lnTo>
                  <a:lnTo>
                    <a:pt x="11620" y="38519"/>
                  </a:lnTo>
                  <a:lnTo>
                    <a:pt x="10185" y="38620"/>
                  </a:lnTo>
                  <a:lnTo>
                    <a:pt x="9893" y="38709"/>
                  </a:lnTo>
                  <a:lnTo>
                    <a:pt x="9207" y="39979"/>
                  </a:lnTo>
                  <a:lnTo>
                    <a:pt x="8890" y="40868"/>
                  </a:lnTo>
                  <a:lnTo>
                    <a:pt x="8851" y="41986"/>
                  </a:lnTo>
                  <a:lnTo>
                    <a:pt x="9042" y="42151"/>
                  </a:lnTo>
                  <a:lnTo>
                    <a:pt x="10947" y="41935"/>
                  </a:lnTo>
                  <a:lnTo>
                    <a:pt x="11201" y="41681"/>
                  </a:lnTo>
                  <a:lnTo>
                    <a:pt x="11849" y="40309"/>
                  </a:lnTo>
                  <a:lnTo>
                    <a:pt x="12179" y="40055"/>
                  </a:lnTo>
                  <a:lnTo>
                    <a:pt x="12242" y="41135"/>
                  </a:lnTo>
                  <a:lnTo>
                    <a:pt x="12382" y="41173"/>
                  </a:lnTo>
                  <a:lnTo>
                    <a:pt x="12700" y="40513"/>
                  </a:lnTo>
                  <a:lnTo>
                    <a:pt x="13144" y="39166"/>
                  </a:lnTo>
                  <a:lnTo>
                    <a:pt x="13843" y="38557"/>
                  </a:lnTo>
                  <a:lnTo>
                    <a:pt x="15798" y="38049"/>
                  </a:lnTo>
                  <a:lnTo>
                    <a:pt x="15621" y="36944"/>
                  </a:lnTo>
                  <a:lnTo>
                    <a:pt x="15430" y="35814"/>
                  </a:lnTo>
                  <a:lnTo>
                    <a:pt x="15430" y="34785"/>
                  </a:lnTo>
                  <a:lnTo>
                    <a:pt x="16738" y="33451"/>
                  </a:lnTo>
                  <a:close/>
                </a:path>
                <a:path w="103505" h="147954">
                  <a:moveTo>
                    <a:pt x="20510" y="45212"/>
                  </a:moveTo>
                  <a:lnTo>
                    <a:pt x="20383" y="44907"/>
                  </a:lnTo>
                  <a:lnTo>
                    <a:pt x="19304" y="44132"/>
                  </a:lnTo>
                  <a:lnTo>
                    <a:pt x="18224" y="43116"/>
                  </a:lnTo>
                  <a:lnTo>
                    <a:pt x="17792" y="42519"/>
                  </a:lnTo>
                  <a:lnTo>
                    <a:pt x="17729" y="42113"/>
                  </a:lnTo>
                  <a:lnTo>
                    <a:pt x="17945" y="41808"/>
                  </a:lnTo>
                  <a:lnTo>
                    <a:pt x="18313" y="41846"/>
                  </a:lnTo>
                  <a:lnTo>
                    <a:pt x="18986" y="41643"/>
                  </a:lnTo>
                  <a:lnTo>
                    <a:pt x="18884" y="41338"/>
                  </a:lnTo>
                  <a:lnTo>
                    <a:pt x="17767" y="40144"/>
                  </a:lnTo>
                  <a:lnTo>
                    <a:pt x="17246" y="39852"/>
                  </a:lnTo>
                  <a:lnTo>
                    <a:pt x="16954" y="39865"/>
                  </a:lnTo>
                  <a:lnTo>
                    <a:pt x="16154" y="41033"/>
                  </a:lnTo>
                  <a:lnTo>
                    <a:pt x="15532" y="42799"/>
                  </a:lnTo>
                  <a:lnTo>
                    <a:pt x="15875" y="43764"/>
                  </a:lnTo>
                  <a:lnTo>
                    <a:pt x="16967" y="44589"/>
                  </a:lnTo>
                  <a:lnTo>
                    <a:pt x="17805" y="45275"/>
                  </a:lnTo>
                  <a:lnTo>
                    <a:pt x="18770" y="45948"/>
                  </a:lnTo>
                  <a:lnTo>
                    <a:pt x="18821" y="46418"/>
                  </a:lnTo>
                  <a:lnTo>
                    <a:pt x="18567" y="47104"/>
                  </a:lnTo>
                  <a:lnTo>
                    <a:pt x="18415" y="47244"/>
                  </a:lnTo>
                  <a:lnTo>
                    <a:pt x="17881" y="47472"/>
                  </a:lnTo>
                  <a:lnTo>
                    <a:pt x="17513" y="47294"/>
                  </a:lnTo>
                  <a:lnTo>
                    <a:pt x="16802" y="46685"/>
                  </a:lnTo>
                  <a:lnTo>
                    <a:pt x="16408" y="46278"/>
                  </a:lnTo>
                  <a:lnTo>
                    <a:pt x="15786" y="45796"/>
                  </a:lnTo>
                  <a:lnTo>
                    <a:pt x="15455" y="45694"/>
                  </a:lnTo>
                  <a:lnTo>
                    <a:pt x="15113" y="45859"/>
                  </a:lnTo>
                  <a:lnTo>
                    <a:pt x="14947" y="46164"/>
                  </a:lnTo>
                  <a:lnTo>
                    <a:pt x="14897" y="46672"/>
                  </a:lnTo>
                  <a:lnTo>
                    <a:pt x="15519" y="48247"/>
                  </a:lnTo>
                  <a:lnTo>
                    <a:pt x="16179" y="49072"/>
                  </a:lnTo>
                  <a:lnTo>
                    <a:pt x="17335" y="50228"/>
                  </a:lnTo>
                  <a:lnTo>
                    <a:pt x="17564" y="50673"/>
                  </a:lnTo>
                  <a:lnTo>
                    <a:pt x="17424" y="51485"/>
                  </a:lnTo>
                  <a:lnTo>
                    <a:pt x="17297" y="51612"/>
                  </a:lnTo>
                  <a:lnTo>
                    <a:pt x="16548" y="51676"/>
                  </a:lnTo>
                  <a:lnTo>
                    <a:pt x="16179" y="51549"/>
                  </a:lnTo>
                  <a:lnTo>
                    <a:pt x="15760" y="50787"/>
                  </a:lnTo>
                  <a:lnTo>
                    <a:pt x="15557" y="50495"/>
                  </a:lnTo>
                  <a:lnTo>
                    <a:pt x="14820" y="49631"/>
                  </a:lnTo>
                  <a:lnTo>
                    <a:pt x="13944" y="49022"/>
                  </a:lnTo>
                  <a:lnTo>
                    <a:pt x="13398" y="49288"/>
                  </a:lnTo>
                  <a:lnTo>
                    <a:pt x="13309" y="50927"/>
                  </a:lnTo>
                  <a:lnTo>
                    <a:pt x="13525" y="51765"/>
                  </a:lnTo>
                  <a:lnTo>
                    <a:pt x="14706" y="52781"/>
                  </a:lnTo>
                  <a:lnTo>
                    <a:pt x="15113" y="53200"/>
                  </a:lnTo>
                  <a:lnTo>
                    <a:pt x="15354" y="54114"/>
                  </a:lnTo>
                  <a:lnTo>
                    <a:pt x="15532" y="54432"/>
                  </a:lnTo>
                  <a:lnTo>
                    <a:pt x="16065" y="55016"/>
                  </a:lnTo>
                  <a:lnTo>
                    <a:pt x="16268" y="55372"/>
                  </a:lnTo>
                  <a:lnTo>
                    <a:pt x="15963" y="56273"/>
                  </a:lnTo>
                  <a:lnTo>
                    <a:pt x="15646" y="56603"/>
                  </a:lnTo>
                  <a:lnTo>
                    <a:pt x="14884" y="56857"/>
                  </a:lnTo>
                  <a:lnTo>
                    <a:pt x="14592" y="56807"/>
                  </a:lnTo>
                  <a:lnTo>
                    <a:pt x="14185" y="55880"/>
                  </a:lnTo>
                  <a:lnTo>
                    <a:pt x="14084" y="55118"/>
                  </a:lnTo>
                  <a:lnTo>
                    <a:pt x="13881" y="54800"/>
                  </a:lnTo>
                  <a:lnTo>
                    <a:pt x="13208" y="54292"/>
                  </a:lnTo>
                  <a:lnTo>
                    <a:pt x="12979" y="54343"/>
                  </a:lnTo>
                  <a:lnTo>
                    <a:pt x="12382" y="55511"/>
                  </a:lnTo>
                  <a:lnTo>
                    <a:pt x="12204" y="56705"/>
                  </a:lnTo>
                  <a:lnTo>
                    <a:pt x="14173" y="57619"/>
                  </a:lnTo>
                  <a:lnTo>
                    <a:pt x="15303" y="59067"/>
                  </a:lnTo>
                  <a:lnTo>
                    <a:pt x="15265" y="59372"/>
                  </a:lnTo>
                  <a:lnTo>
                    <a:pt x="14693" y="60020"/>
                  </a:lnTo>
                  <a:lnTo>
                    <a:pt x="14503" y="60337"/>
                  </a:lnTo>
                  <a:lnTo>
                    <a:pt x="14541" y="60502"/>
                  </a:lnTo>
                  <a:lnTo>
                    <a:pt x="14516" y="60642"/>
                  </a:lnTo>
                  <a:lnTo>
                    <a:pt x="14871" y="60693"/>
                  </a:lnTo>
                  <a:lnTo>
                    <a:pt x="15659" y="60083"/>
                  </a:lnTo>
                  <a:lnTo>
                    <a:pt x="16471" y="59245"/>
                  </a:lnTo>
                  <a:lnTo>
                    <a:pt x="15951" y="58610"/>
                  </a:lnTo>
                  <a:lnTo>
                    <a:pt x="15494" y="58013"/>
                  </a:lnTo>
                  <a:lnTo>
                    <a:pt x="15595" y="57594"/>
                  </a:lnTo>
                  <a:lnTo>
                    <a:pt x="17475" y="56921"/>
                  </a:lnTo>
                  <a:lnTo>
                    <a:pt x="17856" y="56337"/>
                  </a:lnTo>
                  <a:lnTo>
                    <a:pt x="18186" y="54914"/>
                  </a:lnTo>
                  <a:lnTo>
                    <a:pt x="16484" y="53581"/>
                  </a:lnTo>
                  <a:lnTo>
                    <a:pt x="15951" y="53098"/>
                  </a:lnTo>
                  <a:lnTo>
                    <a:pt x="15709" y="52590"/>
                  </a:lnTo>
                  <a:lnTo>
                    <a:pt x="15773" y="52412"/>
                  </a:lnTo>
                  <a:lnTo>
                    <a:pt x="16065" y="52336"/>
                  </a:lnTo>
                  <a:lnTo>
                    <a:pt x="16637" y="52552"/>
                  </a:lnTo>
                  <a:lnTo>
                    <a:pt x="17094" y="52781"/>
                  </a:lnTo>
                  <a:lnTo>
                    <a:pt x="17945" y="52946"/>
                  </a:lnTo>
                  <a:lnTo>
                    <a:pt x="18415" y="52920"/>
                  </a:lnTo>
                  <a:lnTo>
                    <a:pt x="19075" y="52552"/>
                  </a:lnTo>
                  <a:lnTo>
                    <a:pt x="19405" y="52146"/>
                  </a:lnTo>
                  <a:lnTo>
                    <a:pt x="19926" y="50977"/>
                  </a:lnTo>
                  <a:lnTo>
                    <a:pt x="19354" y="49720"/>
                  </a:lnTo>
                  <a:lnTo>
                    <a:pt x="18021" y="49123"/>
                  </a:lnTo>
                  <a:lnTo>
                    <a:pt x="17576" y="48755"/>
                  </a:lnTo>
                  <a:lnTo>
                    <a:pt x="17233" y="48336"/>
                  </a:lnTo>
                  <a:lnTo>
                    <a:pt x="18542" y="48209"/>
                  </a:lnTo>
                  <a:lnTo>
                    <a:pt x="19570" y="48069"/>
                  </a:lnTo>
                  <a:lnTo>
                    <a:pt x="19875" y="47879"/>
                  </a:lnTo>
                  <a:lnTo>
                    <a:pt x="19977" y="47447"/>
                  </a:lnTo>
                  <a:lnTo>
                    <a:pt x="20078" y="47244"/>
                  </a:lnTo>
                  <a:lnTo>
                    <a:pt x="20485" y="47040"/>
                  </a:lnTo>
                  <a:lnTo>
                    <a:pt x="20510" y="46723"/>
                  </a:lnTo>
                  <a:lnTo>
                    <a:pt x="20510" y="45212"/>
                  </a:lnTo>
                  <a:close/>
                </a:path>
                <a:path w="103505" h="147954">
                  <a:moveTo>
                    <a:pt x="21170" y="66713"/>
                  </a:moveTo>
                  <a:lnTo>
                    <a:pt x="18567" y="63258"/>
                  </a:lnTo>
                  <a:lnTo>
                    <a:pt x="18478" y="63004"/>
                  </a:lnTo>
                  <a:lnTo>
                    <a:pt x="18669" y="62179"/>
                  </a:lnTo>
                  <a:lnTo>
                    <a:pt x="18465" y="61849"/>
                  </a:lnTo>
                  <a:lnTo>
                    <a:pt x="17970" y="61518"/>
                  </a:lnTo>
                  <a:lnTo>
                    <a:pt x="17703" y="61493"/>
                  </a:lnTo>
                  <a:lnTo>
                    <a:pt x="17538" y="61556"/>
                  </a:lnTo>
                  <a:lnTo>
                    <a:pt x="17399" y="61645"/>
                  </a:lnTo>
                  <a:lnTo>
                    <a:pt x="17259" y="61887"/>
                  </a:lnTo>
                  <a:lnTo>
                    <a:pt x="17221" y="62052"/>
                  </a:lnTo>
                  <a:lnTo>
                    <a:pt x="17195" y="62293"/>
                  </a:lnTo>
                  <a:lnTo>
                    <a:pt x="17259" y="62547"/>
                  </a:lnTo>
                  <a:lnTo>
                    <a:pt x="17284" y="62788"/>
                  </a:lnTo>
                  <a:lnTo>
                    <a:pt x="17475" y="63842"/>
                  </a:lnTo>
                  <a:lnTo>
                    <a:pt x="17894" y="64770"/>
                  </a:lnTo>
                  <a:lnTo>
                    <a:pt x="19100" y="65341"/>
                  </a:lnTo>
                  <a:lnTo>
                    <a:pt x="20002" y="66154"/>
                  </a:lnTo>
                  <a:lnTo>
                    <a:pt x="19824" y="66929"/>
                  </a:lnTo>
                  <a:lnTo>
                    <a:pt x="18224" y="67437"/>
                  </a:lnTo>
                  <a:lnTo>
                    <a:pt x="17221" y="67106"/>
                  </a:lnTo>
                  <a:lnTo>
                    <a:pt x="16510" y="66255"/>
                  </a:lnTo>
                  <a:lnTo>
                    <a:pt x="16433" y="66103"/>
                  </a:lnTo>
                  <a:lnTo>
                    <a:pt x="16141" y="65938"/>
                  </a:lnTo>
                  <a:lnTo>
                    <a:pt x="15951" y="65913"/>
                  </a:lnTo>
                  <a:lnTo>
                    <a:pt x="15760" y="65862"/>
                  </a:lnTo>
                  <a:lnTo>
                    <a:pt x="15722" y="66052"/>
                  </a:lnTo>
                  <a:lnTo>
                    <a:pt x="15570" y="66281"/>
                  </a:lnTo>
                  <a:lnTo>
                    <a:pt x="15697" y="66738"/>
                  </a:lnTo>
                  <a:lnTo>
                    <a:pt x="15836" y="67056"/>
                  </a:lnTo>
                  <a:lnTo>
                    <a:pt x="16370" y="67589"/>
                  </a:lnTo>
                  <a:lnTo>
                    <a:pt x="16751" y="67894"/>
                  </a:lnTo>
                  <a:lnTo>
                    <a:pt x="17145" y="68097"/>
                  </a:lnTo>
                  <a:lnTo>
                    <a:pt x="18110" y="68643"/>
                  </a:lnTo>
                  <a:lnTo>
                    <a:pt x="18249" y="69672"/>
                  </a:lnTo>
                  <a:lnTo>
                    <a:pt x="16840" y="70827"/>
                  </a:lnTo>
                  <a:lnTo>
                    <a:pt x="17259" y="71043"/>
                  </a:lnTo>
                  <a:lnTo>
                    <a:pt x="17602" y="71018"/>
                  </a:lnTo>
                  <a:lnTo>
                    <a:pt x="18605" y="70535"/>
                  </a:lnTo>
                  <a:lnTo>
                    <a:pt x="18923" y="69850"/>
                  </a:lnTo>
                  <a:lnTo>
                    <a:pt x="18808" y="69024"/>
                  </a:lnTo>
                  <a:lnTo>
                    <a:pt x="18732" y="68008"/>
                  </a:lnTo>
                  <a:lnTo>
                    <a:pt x="19265" y="67995"/>
                  </a:lnTo>
                  <a:lnTo>
                    <a:pt x="20129" y="68046"/>
                  </a:lnTo>
                  <a:lnTo>
                    <a:pt x="20574" y="67779"/>
                  </a:lnTo>
                  <a:lnTo>
                    <a:pt x="20878" y="67259"/>
                  </a:lnTo>
                  <a:lnTo>
                    <a:pt x="21170" y="66713"/>
                  </a:lnTo>
                  <a:close/>
                </a:path>
                <a:path w="103505" h="147954">
                  <a:moveTo>
                    <a:pt x="22466" y="39319"/>
                  </a:moveTo>
                  <a:lnTo>
                    <a:pt x="21691" y="38417"/>
                  </a:lnTo>
                  <a:lnTo>
                    <a:pt x="20091" y="38214"/>
                  </a:lnTo>
                  <a:lnTo>
                    <a:pt x="20154" y="38087"/>
                  </a:lnTo>
                  <a:lnTo>
                    <a:pt x="21653" y="37503"/>
                  </a:lnTo>
                  <a:lnTo>
                    <a:pt x="22212" y="36995"/>
                  </a:lnTo>
                  <a:lnTo>
                    <a:pt x="22364" y="35534"/>
                  </a:lnTo>
                  <a:lnTo>
                    <a:pt x="22301" y="34963"/>
                  </a:lnTo>
                  <a:lnTo>
                    <a:pt x="22009" y="34290"/>
                  </a:lnTo>
                  <a:lnTo>
                    <a:pt x="21971" y="34112"/>
                  </a:lnTo>
                  <a:lnTo>
                    <a:pt x="22161" y="33604"/>
                  </a:lnTo>
                  <a:lnTo>
                    <a:pt x="21640" y="33223"/>
                  </a:lnTo>
                  <a:lnTo>
                    <a:pt x="20281" y="32346"/>
                  </a:lnTo>
                  <a:lnTo>
                    <a:pt x="19989" y="31813"/>
                  </a:lnTo>
                  <a:lnTo>
                    <a:pt x="19900" y="31153"/>
                  </a:lnTo>
                  <a:lnTo>
                    <a:pt x="19837" y="30416"/>
                  </a:lnTo>
                  <a:lnTo>
                    <a:pt x="19621" y="30226"/>
                  </a:lnTo>
                  <a:lnTo>
                    <a:pt x="18415" y="30302"/>
                  </a:lnTo>
                  <a:lnTo>
                    <a:pt x="18034" y="30149"/>
                  </a:lnTo>
                  <a:lnTo>
                    <a:pt x="17386" y="29311"/>
                  </a:lnTo>
                  <a:lnTo>
                    <a:pt x="16979" y="28930"/>
                  </a:lnTo>
                  <a:lnTo>
                    <a:pt x="16725" y="28841"/>
                  </a:lnTo>
                  <a:lnTo>
                    <a:pt x="16560" y="29057"/>
                  </a:lnTo>
                  <a:lnTo>
                    <a:pt x="16471" y="29400"/>
                  </a:lnTo>
                  <a:lnTo>
                    <a:pt x="16598" y="29794"/>
                  </a:lnTo>
                  <a:lnTo>
                    <a:pt x="16764" y="29997"/>
                  </a:lnTo>
                  <a:lnTo>
                    <a:pt x="17030" y="30530"/>
                  </a:lnTo>
                  <a:lnTo>
                    <a:pt x="17221" y="30848"/>
                  </a:lnTo>
                  <a:lnTo>
                    <a:pt x="17475" y="31610"/>
                  </a:lnTo>
                  <a:lnTo>
                    <a:pt x="17716" y="31927"/>
                  </a:lnTo>
                  <a:lnTo>
                    <a:pt x="18745" y="32626"/>
                  </a:lnTo>
                  <a:lnTo>
                    <a:pt x="19316" y="33147"/>
                  </a:lnTo>
                  <a:lnTo>
                    <a:pt x="19951" y="34290"/>
                  </a:lnTo>
                  <a:lnTo>
                    <a:pt x="20358" y="34607"/>
                  </a:lnTo>
                  <a:lnTo>
                    <a:pt x="20993" y="35166"/>
                  </a:lnTo>
                  <a:lnTo>
                    <a:pt x="21183" y="35521"/>
                  </a:lnTo>
                  <a:lnTo>
                    <a:pt x="20726" y="36156"/>
                  </a:lnTo>
                  <a:lnTo>
                    <a:pt x="20739" y="36652"/>
                  </a:lnTo>
                  <a:lnTo>
                    <a:pt x="20485" y="37071"/>
                  </a:lnTo>
                  <a:lnTo>
                    <a:pt x="20243" y="37312"/>
                  </a:lnTo>
                  <a:lnTo>
                    <a:pt x="20091" y="37274"/>
                  </a:lnTo>
                  <a:lnTo>
                    <a:pt x="19989" y="36893"/>
                  </a:lnTo>
                  <a:lnTo>
                    <a:pt x="20053" y="36703"/>
                  </a:lnTo>
                  <a:lnTo>
                    <a:pt x="20015" y="36093"/>
                  </a:lnTo>
                  <a:lnTo>
                    <a:pt x="19392" y="35496"/>
                  </a:lnTo>
                  <a:lnTo>
                    <a:pt x="18351" y="34556"/>
                  </a:lnTo>
                  <a:lnTo>
                    <a:pt x="18072" y="34340"/>
                  </a:lnTo>
                  <a:lnTo>
                    <a:pt x="17843" y="34074"/>
                  </a:lnTo>
                  <a:lnTo>
                    <a:pt x="17030" y="34340"/>
                  </a:lnTo>
                  <a:lnTo>
                    <a:pt x="16916" y="34709"/>
                  </a:lnTo>
                  <a:lnTo>
                    <a:pt x="16827" y="35229"/>
                  </a:lnTo>
                  <a:lnTo>
                    <a:pt x="16929" y="36499"/>
                  </a:lnTo>
                  <a:lnTo>
                    <a:pt x="17487" y="37172"/>
                  </a:lnTo>
                  <a:lnTo>
                    <a:pt x="19951" y="39497"/>
                  </a:lnTo>
                  <a:lnTo>
                    <a:pt x="20218" y="39916"/>
                  </a:lnTo>
                  <a:lnTo>
                    <a:pt x="20154" y="41109"/>
                  </a:lnTo>
                  <a:lnTo>
                    <a:pt x="19913" y="41732"/>
                  </a:lnTo>
                  <a:lnTo>
                    <a:pt x="19291" y="42443"/>
                  </a:lnTo>
                  <a:lnTo>
                    <a:pt x="18821" y="42837"/>
                  </a:lnTo>
                  <a:lnTo>
                    <a:pt x="19570" y="43294"/>
                  </a:lnTo>
                  <a:lnTo>
                    <a:pt x="20281" y="43345"/>
                  </a:lnTo>
                  <a:lnTo>
                    <a:pt x="20993" y="43065"/>
                  </a:lnTo>
                  <a:lnTo>
                    <a:pt x="21996" y="42710"/>
                  </a:lnTo>
                  <a:lnTo>
                    <a:pt x="22402" y="41846"/>
                  </a:lnTo>
                  <a:lnTo>
                    <a:pt x="22466" y="39319"/>
                  </a:lnTo>
                  <a:close/>
                </a:path>
                <a:path w="103505" h="147954">
                  <a:moveTo>
                    <a:pt x="23939" y="81114"/>
                  </a:moveTo>
                  <a:lnTo>
                    <a:pt x="23698" y="79438"/>
                  </a:lnTo>
                  <a:lnTo>
                    <a:pt x="23279" y="78257"/>
                  </a:lnTo>
                  <a:lnTo>
                    <a:pt x="22567" y="76974"/>
                  </a:lnTo>
                  <a:lnTo>
                    <a:pt x="22352" y="76860"/>
                  </a:lnTo>
                  <a:lnTo>
                    <a:pt x="22199" y="76695"/>
                  </a:lnTo>
                  <a:lnTo>
                    <a:pt x="22072" y="76898"/>
                  </a:lnTo>
                  <a:lnTo>
                    <a:pt x="21882" y="77089"/>
                  </a:lnTo>
                  <a:lnTo>
                    <a:pt x="21844" y="77292"/>
                  </a:lnTo>
                  <a:lnTo>
                    <a:pt x="21717" y="78473"/>
                  </a:lnTo>
                  <a:lnTo>
                    <a:pt x="21564" y="80632"/>
                  </a:lnTo>
                  <a:lnTo>
                    <a:pt x="21780" y="83273"/>
                  </a:lnTo>
                  <a:lnTo>
                    <a:pt x="22021" y="85445"/>
                  </a:lnTo>
                  <a:lnTo>
                    <a:pt x="22580" y="88861"/>
                  </a:lnTo>
                  <a:lnTo>
                    <a:pt x="22771" y="89738"/>
                  </a:lnTo>
                  <a:lnTo>
                    <a:pt x="22936" y="89852"/>
                  </a:lnTo>
                  <a:lnTo>
                    <a:pt x="23164" y="89852"/>
                  </a:lnTo>
                  <a:lnTo>
                    <a:pt x="23329" y="89776"/>
                  </a:lnTo>
                  <a:lnTo>
                    <a:pt x="23672" y="88887"/>
                  </a:lnTo>
                  <a:lnTo>
                    <a:pt x="23736" y="87312"/>
                  </a:lnTo>
                  <a:lnTo>
                    <a:pt x="23736" y="83985"/>
                  </a:lnTo>
                  <a:lnTo>
                    <a:pt x="23558" y="82994"/>
                  </a:lnTo>
                  <a:lnTo>
                    <a:pt x="23926" y="81584"/>
                  </a:lnTo>
                  <a:lnTo>
                    <a:pt x="23939" y="81114"/>
                  </a:lnTo>
                  <a:close/>
                </a:path>
                <a:path w="103505" h="147954">
                  <a:moveTo>
                    <a:pt x="24561" y="16344"/>
                  </a:moveTo>
                  <a:lnTo>
                    <a:pt x="24079" y="15836"/>
                  </a:lnTo>
                  <a:lnTo>
                    <a:pt x="23990" y="15659"/>
                  </a:lnTo>
                  <a:lnTo>
                    <a:pt x="23876" y="13944"/>
                  </a:lnTo>
                  <a:lnTo>
                    <a:pt x="23660" y="13284"/>
                  </a:lnTo>
                  <a:lnTo>
                    <a:pt x="23012" y="12814"/>
                  </a:lnTo>
                  <a:lnTo>
                    <a:pt x="22860" y="12484"/>
                  </a:lnTo>
                  <a:lnTo>
                    <a:pt x="22733" y="11087"/>
                  </a:lnTo>
                  <a:lnTo>
                    <a:pt x="22453" y="10718"/>
                  </a:lnTo>
                  <a:lnTo>
                    <a:pt x="20967" y="10248"/>
                  </a:lnTo>
                  <a:lnTo>
                    <a:pt x="20040" y="10248"/>
                  </a:lnTo>
                  <a:lnTo>
                    <a:pt x="19011" y="10896"/>
                  </a:lnTo>
                  <a:lnTo>
                    <a:pt x="19011" y="16383"/>
                  </a:lnTo>
                  <a:lnTo>
                    <a:pt x="17487" y="15900"/>
                  </a:lnTo>
                  <a:lnTo>
                    <a:pt x="17043" y="15722"/>
                  </a:lnTo>
                  <a:lnTo>
                    <a:pt x="17957" y="15659"/>
                  </a:lnTo>
                  <a:lnTo>
                    <a:pt x="18427" y="15836"/>
                  </a:lnTo>
                  <a:lnTo>
                    <a:pt x="19011" y="16383"/>
                  </a:lnTo>
                  <a:lnTo>
                    <a:pt x="19011" y="10896"/>
                  </a:lnTo>
                  <a:lnTo>
                    <a:pt x="18618" y="11137"/>
                  </a:lnTo>
                  <a:lnTo>
                    <a:pt x="17970" y="11645"/>
                  </a:lnTo>
                  <a:lnTo>
                    <a:pt x="16789" y="12484"/>
                  </a:lnTo>
                  <a:lnTo>
                    <a:pt x="16624" y="12484"/>
                  </a:lnTo>
                  <a:lnTo>
                    <a:pt x="15468" y="11582"/>
                  </a:lnTo>
                  <a:lnTo>
                    <a:pt x="14973" y="11404"/>
                  </a:lnTo>
                  <a:lnTo>
                    <a:pt x="14681" y="11493"/>
                  </a:lnTo>
                  <a:lnTo>
                    <a:pt x="14516" y="11976"/>
                  </a:lnTo>
                  <a:lnTo>
                    <a:pt x="14655" y="12153"/>
                  </a:lnTo>
                  <a:lnTo>
                    <a:pt x="14897" y="12344"/>
                  </a:lnTo>
                  <a:lnTo>
                    <a:pt x="15189" y="12484"/>
                  </a:lnTo>
                  <a:lnTo>
                    <a:pt x="15760" y="13017"/>
                  </a:lnTo>
                  <a:lnTo>
                    <a:pt x="15684" y="13538"/>
                  </a:lnTo>
                  <a:lnTo>
                    <a:pt x="15392" y="13944"/>
                  </a:lnTo>
                  <a:lnTo>
                    <a:pt x="15240" y="13741"/>
                  </a:lnTo>
                  <a:lnTo>
                    <a:pt x="15151" y="13538"/>
                  </a:lnTo>
                  <a:lnTo>
                    <a:pt x="14287" y="12725"/>
                  </a:lnTo>
                  <a:lnTo>
                    <a:pt x="13373" y="12788"/>
                  </a:lnTo>
                  <a:lnTo>
                    <a:pt x="12052" y="14274"/>
                  </a:lnTo>
                  <a:lnTo>
                    <a:pt x="12141" y="15722"/>
                  </a:lnTo>
                  <a:lnTo>
                    <a:pt x="13423" y="17081"/>
                  </a:lnTo>
                  <a:lnTo>
                    <a:pt x="14173" y="17259"/>
                  </a:lnTo>
                  <a:lnTo>
                    <a:pt x="15900" y="17551"/>
                  </a:lnTo>
                  <a:lnTo>
                    <a:pt x="16776" y="17843"/>
                  </a:lnTo>
                  <a:lnTo>
                    <a:pt x="17907" y="18884"/>
                  </a:lnTo>
                  <a:lnTo>
                    <a:pt x="18046" y="19418"/>
                  </a:lnTo>
                  <a:lnTo>
                    <a:pt x="17602" y="20688"/>
                  </a:lnTo>
                  <a:lnTo>
                    <a:pt x="17056" y="21259"/>
                  </a:lnTo>
                  <a:lnTo>
                    <a:pt x="16230" y="21844"/>
                  </a:lnTo>
                  <a:lnTo>
                    <a:pt x="16090" y="22199"/>
                  </a:lnTo>
                  <a:lnTo>
                    <a:pt x="16217" y="22263"/>
                  </a:lnTo>
                  <a:lnTo>
                    <a:pt x="16370" y="22390"/>
                  </a:lnTo>
                  <a:lnTo>
                    <a:pt x="17386" y="22567"/>
                  </a:lnTo>
                  <a:lnTo>
                    <a:pt x="19011" y="21628"/>
                  </a:lnTo>
                  <a:lnTo>
                    <a:pt x="20193" y="19202"/>
                  </a:lnTo>
                  <a:lnTo>
                    <a:pt x="20066" y="18465"/>
                  </a:lnTo>
                  <a:lnTo>
                    <a:pt x="19596" y="16941"/>
                  </a:lnTo>
                  <a:lnTo>
                    <a:pt x="19926" y="17259"/>
                  </a:lnTo>
                  <a:lnTo>
                    <a:pt x="20701" y="21628"/>
                  </a:lnTo>
                  <a:lnTo>
                    <a:pt x="19837" y="22504"/>
                  </a:lnTo>
                  <a:lnTo>
                    <a:pt x="18503" y="23063"/>
                  </a:lnTo>
                  <a:lnTo>
                    <a:pt x="17894" y="23291"/>
                  </a:lnTo>
                  <a:lnTo>
                    <a:pt x="17233" y="23406"/>
                  </a:lnTo>
                  <a:lnTo>
                    <a:pt x="16548" y="23596"/>
                  </a:lnTo>
                  <a:lnTo>
                    <a:pt x="16624" y="23964"/>
                  </a:lnTo>
                  <a:lnTo>
                    <a:pt x="16878" y="24130"/>
                  </a:lnTo>
                  <a:lnTo>
                    <a:pt x="18288" y="24307"/>
                  </a:lnTo>
                  <a:lnTo>
                    <a:pt x="19545" y="24803"/>
                  </a:lnTo>
                  <a:lnTo>
                    <a:pt x="19786" y="25692"/>
                  </a:lnTo>
                  <a:lnTo>
                    <a:pt x="19342" y="26441"/>
                  </a:lnTo>
                  <a:lnTo>
                    <a:pt x="19189" y="26657"/>
                  </a:lnTo>
                  <a:lnTo>
                    <a:pt x="19011" y="26784"/>
                  </a:lnTo>
                  <a:lnTo>
                    <a:pt x="18237" y="26403"/>
                  </a:lnTo>
                  <a:lnTo>
                    <a:pt x="17716" y="26098"/>
                  </a:lnTo>
                  <a:lnTo>
                    <a:pt x="17487" y="26212"/>
                  </a:lnTo>
                  <a:lnTo>
                    <a:pt x="17487" y="27406"/>
                  </a:lnTo>
                  <a:lnTo>
                    <a:pt x="17576" y="27622"/>
                  </a:lnTo>
                  <a:lnTo>
                    <a:pt x="18503" y="28282"/>
                  </a:lnTo>
                  <a:lnTo>
                    <a:pt x="19011" y="28346"/>
                  </a:lnTo>
                  <a:lnTo>
                    <a:pt x="20167" y="28346"/>
                  </a:lnTo>
                  <a:lnTo>
                    <a:pt x="20777" y="28384"/>
                  </a:lnTo>
                  <a:lnTo>
                    <a:pt x="20929" y="29248"/>
                  </a:lnTo>
                  <a:lnTo>
                    <a:pt x="21247" y="29552"/>
                  </a:lnTo>
                  <a:lnTo>
                    <a:pt x="20802" y="30378"/>
                  </a:lnTo>
                  <a:lnTo>
                    <a:pt x="20675" y="30695"/>
                  </a:lnTo>
                  <a:lnTo>
                    <a:pt x="20624" y="31369"/>
                  </a:lnTo>
                  <a:lnTo>
                    <a:pt x="21424" y="31369"/>
                  </a:lnTo>
                  <a:lnTo>
                    <a:pt x="21717" y="31140"/>
                  </a:lnTo>
                  <a:lnTo>
                    <a:pt x="22390" y="29718"/>
                  </a:lnTo>
                  <a:lnTo>
                    <a:pt x="22783" y="28232"/>
                  </a:lnTo>
                  <a:lnTo>
                    <a:pt x="22504" y="27406"/>
                  </a:lnTo>
                  <a:lnTo>
                    <a:pt x="21869" y="26784"/>
                  </a:lnTo>
                  <a:lnTo>
                    <a:pt x="21463" y="26403"/>
                  </a:lnTo>
                  <a:lnTo>
                    <a:pt x="21018" y="26098"/>
                  </a:lnTo>
                  <a:lnTo>
                    <a:pt x="20269" y="25412"/>
                  </a:lnTo>
                  <a:lnTo>
                    <a:pt x="20078" y="25120"/>
                  </a:lnTo>
                  <a:lnTo>
                    <a:pt x="20129" y="24739"/>
                  </a:lnTo>
                  <a:lnTo>
                    <a:pt x="20307" y="24726"/>
                  </a:lnTo>
                  <a:lnTo>
                    <a:pt x="20548" y="24752"/>
                  </a:lnTo>
                  <a:lnTo>
                    <a:pt x="20688" y="24803"/>
                  </a:lnTo>
                  <a:lnTo>
                    <a:pt x="21183" y="25120"/>
                  </a:lnTo>
                  <a:lnTo>
                    <a:pt x="22656" y="26212"/>
                  </a:lnTo>
                  <a:lnTo>
                    <a:pt x="23241" y="26022"/>
                  </a:lnTo>
                  <a:lnTo>
                    <a:pt x="23545" y="24726"/>
                  </a:lnTo>
                  <a:lnTo>
                    <a:pt x="23469" y="23596"/>
                  </a:lnTo>
                  <a:lnTo>
                    <a:pt x="23406" y="23406"/>
                  </a:lnTo>
                  <a:lnTo>
                    <a:pt x="22644" y="22186"/>
                  </a:lnTo>
                  <a:lnTo>
                    <a:pt x="22250" y="21780"/>
                  </a:lnTo>
                  <a:lnTo>
                    <a:pt x="21882" y="21323"/>
                  </a:lnTo>
                  <a:lnTo>
                    <a:pt x="22110" y="21272"/>
                  </a:lnTo>
                  <a:lnTo>
                    <a:pt x="22466" y="21272"/>
                  </a:lnTo>
                  <a:lnTo>
                    <a:pt x="22694" y="21336"/>
                  </a:lnTo>
                  <a:lnTo>
                    <a:pt x="22974" y="21272"/>
                  </a:lnTo>
                  <a:lnTo>
                    <a:pt x="23406" y="21170"/>
                  </a:lnTo>
                  <a:lnTo>
                    <a:pt x="23736" y="20751"/>
                  </a:lnTo>
                  <a:lnTo>
                    <a:pt x="23380" y="20256"/>
                  </a:lnTo>
                  <a:lnTo>
                    <a:pt x="22517" y="19418"/>
                  </a:lnTo>
                  <a:lnTo>
                    <a:pt x="22529" y="19202"/>
                  </a:lnTo>
                  <a:lnTo>
                    <a:pt x="22948" y="18923"/>
                  </a:lnTo>
                  <a:lnTo>
                    <a:pt x="24041" y="18592"/>
                  </a:lnTo>
                  <a:lnTo>
                    <a:pt x="24117" y="18465"/>
                  </a:lnTo>
                  <a:lnTo>
                    <a:pt x="23990" y="17386"/>
                  </a:lnTo>
                  <a:lnTo>
                    <a:pt x="24079" y="17081"/>
                  </a:lnTo>
                  <a:lnTo>
                    <a:pt x="24358" y="16878"/>
                  </a:lnTo>
                  <a:lnTo>
                    <a:pt x="24561" y="16344"/>
                  </a:lnTo>
                  <a:close/>
                </a:path>
                <a:path w="103505" h="147954">
                  <a:moveTo>
                    <a:pt x="27940" y="44221"/>
                  </a:moveTo>
                  <a:lnTo>
                    <a:pt x="27686" y="42278"/>
                  </a:lnTo>
                  <a:lnTo>
                    <a:pt x="27012" y="41160"/>
                  </a:lnTo>
                  <a:lnTo>
                    <a:pt x="26606" y="40716"/>
                  </a:lnTo>
                  <a:lnTo>
                    <a:pt x="26593" y="39738"/>
                  </a:lnTo>
                  <a:lnTo>
                    <a:pt x="26339" y="39547"/>
                  </a:lnTo>
                  <a:lnTo>
                    <a:pt x="25260" y="39662"/>
                  </a:lnTo>
                  <a:lnTo>
                    <a:pt x="24701" y="39293"/>
                  </a:lnTo>
                  <a:lnTo>
                    <a:pt x="23202" y="37820"/>
                  </a:lnTo>
                  <a:lnTo>
                    <a:pt x="22796" y="37896"/>
                  </a:lnTo>
                  <a:lnTo>
                    <a:pt x="22529" y="38671"/>
                  </a:lnTo>
                  <a:lnTo>
                    <a:pt x="22606" y="39408"/>
                  </a:lnTo>
                  <a:lnTo>
                    <a:pt x="22961" y="41325"/>
                  </a:lnTo>
                  <a:lnTo>
                    <a:pt x="23368" y="41833"/>
                  </a:lnTo>
                  <a:lnTo>
                    <a:pt x="24574" y="42189"/>
                  </a:lnTo>
                  <a:lnTo>
                    <a:pt x="25577" y="43014"/>
                  </a:lnTo>
                  <a:lnTo>
                    <a:pt x="25514" y="43459"/>
                  </a:lnTo>
                  <a:lnTo>
                    <a:pt x="24968" y="44107"/>
                  </a:lnTo>
                  <a:lnTo>
                    <a:pt x="24142" y="43573"/>
                  </a:lnTo>
                  <a:lnTo>
                    <a:pt x="23863" y="43294"/>
                  </a:lnTo>
                  <a:lnTo>
                    <a:pt x="23533" y="43091"/>
                  </a:lnTo>
                  <a:lnTo>
                    <a:pt x="23164" y="42976"/>
                  </a:lnTo>
                  <a:lnTo>
                    <a:pt x="22136" y="43637"/>
                  </a:lnTo>
                  <a:lnTo>
                    <a:pt x="21272" y="44475"/>
                  </a:lnTo>
                  <a:lnTo>
                    <a:pt x="21272" y="44818"/>
                  </a:lnTo>
                  <a:lnTo>
                    <a:pt x="21996" y="46126"/>
                  </a:lnTo>
                  <a:lnTo>
                    <a:pt x="23799" y="47536"/>
                  </a:lnTo>
                  <a:lnTo>
                    <a:pt x="24345" y="48120"/>
                  </a:lnTo>
                  <a:lnTo>
                    <a:pt x="24231" y="48450"/>
                  </a:lnTo>
                  <a:lnTo>
                    <a:pt x="23837" y="49098"/>
                  </a:lnTo>
                  <a:lnTo>
                    <a:pt x="23533" y="49072"/>
                  </a:lnTo>
                  <a:lnTo>
                    <a:pt x="23012" y="48856"/>
                  </a:lnTo>
                  <a:lnTo>
                    <a:pt x="22326" y="48298"/>
                  </a:lnTo>
                  <a:lnTo>
                    <a:pt x="22123" y="48006"/>
                  </a:lnTo>
                  <a:lnTo>
                    <a:pt x="21704" y="47548"/>
                  </a:lnTo>
                  <a:lnTo>
                    <a:pt x="21475" y="47523"/>
                  </a:lnTo>
                  <a:lnTo>
                    <a:pt x="20637" y="48247"/>
                  </a:lnTo>
                  <a:lnTo>
                    <a:pt x="19913" y="49250"/>
                  </a:lnTo>
                  <a:lnTo>
                    <a:pt x="19977" y="49504"/>
                  </a:lnTo>
                  <a:lnTo>
                    <a:pt x="23215" y="52031"/>
                  </a:lnTo>
                  <a:lnTo>
                    <a:pt x="23152" y="52730"/>
                  </a:lnTo>
                  <a:lnTo>
                    <a:pt x="22669" y="53695"/>
                  </a:lnTo>
                  <a:lnTo>
                    <a:pt x="22263" y="53822"/>
                  </a:lnTo>
                  <a:lnTo>
                    <a:pt x="21678" y="53517"/>
                  </a:lnTo>
                  <a:lnTo>
                    <a:pt x="20967" y="52984"/>
                  </a:lnTo>
                  <a:lnTo>
                    <a:pt x="19888" y="52654"/>
                  </a:lnTo>
                  <a:lnTo>
                    <a:pt x="19494" y="52870"/>
                  </a:lnTo>
                  <a:lnTo>
                    <a:pt x="19405" y="54470"/>
                  </a:lnTo>
                  <a:lnTo>
                    <a:pt x="19723" y="55016"/>
                  </a:lnTo>
                  <a:lnTo>
                    <a:pt x="20802" y="55994"/>
                  </a:lnTo>
                  <a:lnTo>
                    <a:pt x="21767" y="56705"/>
                  </a:lnTo>
                  <a:lnTo>
                    <a:pt x="21907" y="57365"/>
                  </a:lnTo>
                  <a:lnTo>
                    <a:pt x="21577" y="58458"/>
                  </a:lnTo>
                  <a:lnTo>
                    <a:pt x="21424" y="58801"/>
                  </a:lnTo>
                  <a:lnTo>
                    <a:pt x="20561" y="58902"/>
                  </a:lnTo>
                  <a:lnTo>
                    <a:pt x="20307" y="58712"/>
                  </a:lnTo>
                  <a:lnTo>
                    <a:pt x="19786" y="57645"/>
                  </a:lnTo>
                  <a:lnTo>
                    <a:pt x="19304" y="56997"/>
                  </a:lnTo>
                  <a:lnTo>
                    <a:pt x="18910" y="56984"/>
                  </a:lnTo>
                  <a:lnTo>
                    <a:pt x="18148" y="57810"/>
                  </a:lnTo>
                  <a:lnTo>
                    <a:pt x="17970" y="58381"/>
                  </a:lnTo>
                  <a:lnTo>
                    <a:pt x="18453" y="59651"/>
                  </a:lnTo>
                  <a:lnTo>
                    <a:pt x="18783" y="60325"/>
                  </a:lnTo>
                  <a:lnTo>
                    <a:pt x="20396" y="60579"/>
                  </a:lnTo>
                  <a:lnTo>
                    <a:pt x="21564" y="61455"/>
                  </a:lnTo>
                  <a:lnTo>
                    <a:pt x="21742" y="61709"/>
                  </a:lnTo>
                  <a:lnTo>
                    <a:pt x="21958" y="62471"/>
                  </a:lnTo>
                  <a:lnTo>
                    <a:pt x="21475" y="63881"/>
                  </a:lnTo>
                  <a:lnTo>
                    <a:pt x="21793" y="64033"/>
                  </a:lnTo>
                  <a:lnTo>
                    <a:pt x="22326" y="63842"/>
                  </a:lnTo>
                  <a:lnTo>
                    <a:pt x="23025" y="63220"/>
                  </a:lnTo>
                  <a:lnTo>
                    <a:pt x="23355" y="62598"/>
                  </a:lnTo>
                  <a:lnTo>
                    <a:pt x="23495" y="61315"/>
                  </a:lnTo>
                  <a:lnTo>
                    <a:pt x="23177" y="60921"/>
                  </a:lnTo>
                  <a:lnTo>
                    <a:pt x="21869" y="60159"/>
                  </a:lnTo>
                  <a:lnTo>
                    <a:pt x="21196" y="59702"/>
                  </a:lnTo>
                  <a:lnTo>
                    <a:pt x="21247" y="59550"/>
                  </a:lnTo>
                  <a:lnTo>
                    <a:pt x="21691" y="59410"/>
                  </a:lnTo>
                  <a:lnTo>
                    <a:pt x="22872" y="59296"/>
                  </a:lnTo>
                  <a:lnTo>
                    <a:pt x="23495" y="58623"/>
                  </a:lnTo>
                  <a:lnTo>
                    <a:pt x="24053" y="57073"/>
                  </a:lnTo>
                  <a:lnTo>
                    <a:pt x="23990" y="56603"/>
                  </a:lnTo>
                  <a:lnTo>
                    <a:pt x="22529" y="55029"/>
                  </a:lnTo>
                  <a:lnTo>
                    <a:pt x="24511" y="54203"/>
                  </a:lnTo>
                  <a:lnTo>
                    <a:pt x="25158" y="53682"/>
                  </a:lnTo>
                  <a:lnTo>
                    <a:pt x="25450" y="52171"/>
                  </a:lnTo>
                  <a:lnTo>
                    <a:pt x="25374" y="51943"/>
                  </a:lnTo>
                  <a:lnTo>
                    <a:pt x="24447" y="51346"/>
                  </a:lnTo>
                  <a:lnTo>
                    <a:pt x="24117" y="50711"/>
                  </a:lnTo>
                  <a:lnTo>
                    <a:pt x="23850" y="50393"/>
                  </a:lnTo>
                  <a:lnTo>
                    <a:pt x="23279" y="50241"/>
                  </a:lnTo>
                  <a:lnTo>
                    <a:pt x="23177" y="50101"/>
                  </a:lnTo>
                  <a:lnTo>
                    <a:pt x="23317" y="49872"/>
                  </a:lnTo>
                  <a:lnTo>
                    <a:pt x="23888" y="49822"/>
                  </a:lnTo>
                  <a:lnTo>
                    <a:pt x="25222" y="49555"/>
                  </a:lnTo>
                  <a:lnTo>
                    <a:pt x="26377" y="49098"/>
                  </a:lnTo>
                  <a:lnTo>
                    <a:pt x="26631" y="48539"/>
                  </a:lnTo>
                  <a:lnTo>
                    <a:pt x="26530" y="47231"/>
                  </a:lnTo>
                  <a:lnTo>
                    <a:pt x="26327" y="46659"/>
                  </a:lnTo>
                  <a:lnTo>
                    <a:pt x="25527" y="45885"/>
                  </a:lnTo>
                  <a:lnTo>
                    <a:pt x="25044" y="45618"/>
                  </a:lnTo>
                  <a:lnTo>
                    <a:pt x="24180" y="45046"/>
                  </a:lnTo>
                  <a:lnTo>
                    <a:pt x="24041" y="44805"/>
                  </a:lnTo>
                  <a:lnTo>
                    <a:pt x="24142" y="44424"/>
                  </a:lnTo>
                  <a:lnTo>
                    <a:pt x="24815" y="44742"/>
                  </a:lnTo>
                  <a:lnTo>
                    <a:pt x="26543" y="45339"/>
                  </a:lnTo>
                  <a:lnTo>
                    <a:pt x="27940" y="44221"/>
                  </a:lnTo>
                  <a:close/>
                </a:path>
                <a:path w="103505" h="147954">
                  <a:moveTo>
                    <a:pt x="30441" y="30251"/>
                  </a:moveTo>
                  <a:lnTo>
                    <a:pt x="30378" y="29768"/>
                  </a:lnTo>
                  <a:lnTo>
                    <a:pt x="29502" y="28981"/>
                  </a:lnTo>
                  <a:lnTo>
                    <a:pt x="28994" y="28714"/>
                  </a:lnTo>
                  <a:lnTo>
                    <a:pt x="28549" y="28346"/>
                  </a:lnTo>
                  <a:lnTo>
                    <a:pt x="28003" y="27927"/>
                  </a:lnTo>
                  <a:lnTo>
                    <a:pt x="27584" y="26898"/>
                  </a:lnTo>
                  <a:lnTo>
                    <a:pt x="27063" y="26543"/>
                  </a:lnTo>
                  <a:lnTo>
                    <a:pt x="26301" y="26454"/>
                  </a:lnTo>
                  <a:lnTo>
                    <a:pt x="25869" y="26428"/>
                  </a:lnTo>
                  <a:lnTo>
                    <a:pt x="25628" y="26174"/>
                  </a:lnTo>
                  <a:lnTo>
                    <a:pt x="25488" y="25806"/>
                  </a:lnTo>
                  <a:lnTo>
                    <a:pt x="25374" y="25577"/>
                  </a:lnTo>
                  <a:lnTo>
                    <a:pt x="25120" y="25006"/>
                  </a:lnTo>
                  <a:lnTo>
                    <a:pt x="24993" y="25209"/>
                  </a:lnTo>
                  <a:lnTo>
                    <a:pt x="24295" y="26136"/>
                  </a:lnTo>
                  <a:lnTo>
                    <a:pt x="26365" y="29921"/>
                  </a:lnTo>
                  <a:lnTo>
                    <a:pt x="26835" y="30111"/>
                  </a:lnTo>
                  <a:lnTo>
                    <a:pt x="27914" y="30480"/>
                  </a:lnTo>
                  <a:lnTo>
                    <a:pt x="28333" y="30899"/>
                  </a:lnTo>
                  <a:lnTo>
                    <a:pt x="28625" y="31724"/>
                  </a:lnTo>
                  <a:lnTo>
                    <a:pt x="28727" y="31915"/>
                  </a:lnTo>
                  <a:lnTo>
                    <a:pt x="28803" y="32105"/>
                  </a:lnTo>
                  <a:lnTo>
                    <a:pt x="28968" y="32156"/>
                  </a:lnTo>
                  <a:lnTo>
                    <a:pt x="29349" y="31699"/>
                  </a:lnTo>
                  <a:lnTo>
                    <a:pt x="29756" y="31267"/>
                  </a:lnTo>
                  <a:lnTo>
                    <a:pt x="30441" y="30251"/>
                  </a:lnTo>
                  <a:close/>
                </a:path>
                <a:path w="103505" h="147954">
                  <a:moveTo>
                    <a:pt x="30645" y="34899"/>
                  </a:moveTo>
                  <a:lnTo>
                    <a:pt x="30581" y="34201"/>
                  </a:lnTo>
                  <a:lnTo>
                    <a:pt x="30060" y="33020"/>
                  </a:lnTo>
                  <a:lnTo>
                    <a:pt x="29705" y="32689"/>
                  </a:lnTo>
                  <a:lnTo>
                    <a:pt x="28956" y="32816"/>
                  </a:lnTo>
                  <a:lnTo>
                    <a:pt x="27965" y="32804"/>
                  </a:lnTo>
                  <a:lnTo>
                    <a:pt x="27393" y="32410"/>
                  </a:lnTo>
                  <a:lnTo>
                    <a:pt x="27051" y="31673"/>
                  </a:lnTo>
                  <a:lnTo>
                    <a:pt x="27012" y="31546"/>
                  </a:lnTo>
                  <a:lnTo>
                    <a:pt x="26784" y="31407"/>
                  </a:lnTo>
                  <a:lnTo>
                    <a:pt x="26085" y="31508"/>
                  </a:lnTo>
                  <a:lnTo>
                    <a:pt x="25704" y="31229"/>
                  </a:lnTo>
                  <a:lnTo>
                    <a:pt x="25133" y="30518"/>
                  </a:lnTo>
                  <a:lnTo>
                    <a:pt x="24409" y="29578"/>
                  </a:lnTo>
                  <a:lnTo>
                    <a:pt x="24066" y="29514"/>
                  </a:lnTo>
                  <a:lnTo>
                    <a:pt x="23355" y="29629"/>
                  </a:lnTo>
                  <a:lnTo>
                    <a:pt x="23164" y="30213"/>
                  </a:lnTo>
                  <a:lnTo>
                    <a:pt x="23050" y="30492"/>
                  </a:lnTo>
                  <a:lnTo>
                    <a:pt x="23228" y="31216"/>
                  </a:lnTo>
                  <a:lnTo>
                    <a:pt x="22898" y="31534"/>
                  </a:lnTo>
                  <a:lnTo>
                    <a:pt x="21971" y="32334"/>
                  </a:lnTo>
                  <a:lnTo>
                    <a:pt x="21945" y="32791"/>
                  </a:lnTo>
                  <a:lnTo>
                    <a:pt x="22974" y="33909"/>
                  </a:lnTo>
                  <a:lnTo>
                    <a:pt x="23088" y="34645"/>
                  </a:lnTo>
                  <a:lnTo>
                    <a:pt x="22860" y="36118"/>
                  </a:lnTo>
                  <a:lnTo>
                    <a:pt x="23075" y="36677"/>
                  </a:lnTo>
                  <a:lnTo>
                    <a:pt x="23990" y="37668"/>
                  </a:lnTo>
                  <a:lnTo>
                    <a:pt x="24587" y="37973"/>
                  </a:lnTo>
                  <a:lnTo>
                    <a:pt x="25717" y="38366"/>
                  </a:lnTo>
                  <a:lnTo>
                    <a:pt x="26200" y="38506"/>
                  </a:lnTo>
                  <a:lnTo>
                    <a:pt x="27406" y="38900"/>
                  </a:lnTo>
                  <a:lnTo>
                    <a:pt x="27559" y="39357"/>
                  </a:lnTo>
                  <a:lnTo>
                    <a:pt x="27051" y="40106"/>
                  </a:lnTo>
                  <a:lnTo>
                    <a:pt x="26898" y="40436"/>
                  </a:lnTo>
                  <a:lnTo>
                    <a:pt x="26974" y="40627"/>
                  </a:lnTo>
                  <a:lnTo>
                    <a:pt x="27711" y="40843"/>
                  </a:lnTo>
                  <a:lnTo>
                    <a:pt x="28346" y="40728"/>
                  </a:lnTo>
                  <a:lnTo>
                    <a:pt x="29400" y="39852"/>
                  </a:lnTo>
                  <a:lnTo>
                    <a:pt x="29641" y="39255"/>
                  </a:lnTo>
                  <a:lnTo>
                    <a:pt x="29324" y="37604"/>
                  </a:lnTo>
                  <a:lnTo>
                    <a:pt x="28663" y="36995"/>
                  </a:lnTo>
                  <a:lnTo>
                    <a:pt x="26390" y="36169"/>
                  </a:lnTo>
                  <a:lnTo>
                    <a:pt x="24485" y="35712"/>
                  </a:lnTo>
                  <a:lnTo>
                    <a:pt x="23482" y="33921"/>
                  </a:lnTo>
                  <a:lnTo>
                    <a:pt x="23774" y="32486"/>
                  </a:lnTo>
                  <a:lnTo>
                    <a:pt x="23761" y="32131"/>
                  </a:lnTo>
                  <a:lnTo>
                    <a:pt x="23787" y="31788"/>
                  </a:lnTo>
                  <a:lnTo>
                    <a:pt x="23914" y="31737"/>
                  </a:lnTo>
                  <a:lnTo>
                    <a:pt x="24155" y="32575"/>
                  </a:lnTo>
                  <a:lnTo>
                    <a:pt x="24320" y="33515"/>
                  </a:lnTo>
                  <a:lnTo>
                    <a:pt x="24574" y="33858"/>
                  </a:lnTo>
                  <a:lnTo>
                    <a:pt x="26060" y="34010"/>
                  </a:lnTo>
                  <a:lnTo>
                    <a:pt x="27470" y="34074"/>
                  </a:lnTo>
                  <a:lnTo>
                    <a:pt x="28130" y="34747"/>
                  </a:lnTo>
                  <a:lnTo>
                    <a:pt x="28181" y="35928"/>
                  </a:lnTo>
                  <a:lnTo>
                    <a:pt x="28270" y="36220"/>
                  </a:lnTo>
                  <a:lnTo>
                    <a:pt x="28486" y="36753"/>
                  </a:lnTo>
                  <a:lnTo>
                    <a:pt x="28752" y="36931"/>
                  </a:lnTo>
                  <a:lnTo>
                    <a:pt x="29070" y="36804"/>
                  </a:lnTo>
                  <a:lnTo>
                    <a:pt x="29705" y="36588"/>
                  </a:lnTo>
                  <a:lnTo>
                    <a:pt x="30251" y="36245"/>
                  </a:lnTo>
                  <a:lnTo>
                    <a:pt x="30645" y="34899"/>
                  </a:lnTo>
                  <a:close/>
                </a:path>
                <a:path w="103505" h="147954">
                  <a:moveTo>
                    <a:pt x="31673" y="45085"/>
                  </a:moveTo>
                  <a:lnTo>
                    <a:pt x="31381" y="44361"/>
                  </a:lnTo>
                  <a:lnTo>
                    <a:pt x="30530" y="43256"/>
                  </a:lnTo>
                  <a:lnTo>
                    <a:pt x="29870" y="42735"/>
                  </a:lnTo>
                  <a:lnTo>
                    <a:pt x="30099" y="41884"/>
                  </a:lnTo>
                  <a:lnTo>
                    <a:pt x="30111" y="41402"/>
                  </a:lnTo>
                  <a:lnTo>
                    <a:pt x="30048" y="40906"/>
                  </a:lnTo>
                  <a:lnTo>
                    <a:pt x="29883" y="40881"/>
                  </a:lnTo>
                  <a:lnTo>
                    <a:pt x="29730" y="40906"/>
                  </a:lnTo>
                  <a:lnTo>
                    <a:pt x="29159" y="41465"/>
                  </a:lnTo>
                  <a:lnTo>
                    <a:pt x="28790" y="42011"/>
                  </a:lnTo>
                  <a:lnTo>
                    <a:pt x="28854" y="43561"/>
                  </a:lnTo>
                  <a:lnTo>
                    <a:pt x="28943" y="44373"/>
                  </a:lnTo>
                  <a:lnTo>
                    <a:pt x="28867" y="45758"/>
                  </a:lnTo>
                  <a:lnTo>
                    <a:pt x="28968" y="46202"/>
                  </a:lnTo>
                  <a:lnTo>
                    <a:pt x="29591" y="46570"/>
                  </a:lnTo>
                  <a:lnTo>
                    <a:pt x="29718" y="46736"/>
                  </a:lnTo>
                  <a:lnTo>
                    <a:pt x="29451" y="47358"/>
                  </a:lnTo>
                  <a:lnTo>
                    <a:pt x="29006" y="47663"/>
                  </a:lnTo>
                  <a:lnTo>
                    <a:pt x="28651" y="47345"/>
                  </a:lnTo>
                  <a:lnTo>
                    <a:pt x="28524" y="46761"/>
                  </a:lnTo>
                  <a:lnTo>
                    <a:pt x="28511" y="46520"/>
                  </a:lnTo>
                  <a:lnTo>
                    <a:pt x="28409" y="46024"/>
                  </a:lnTo>
                  <a:lnTo>
                    <a:pt x="27927" y="45694"/>
                  </a:lnTo>
                  <a:lnTo>
                    <a:pt x="27025" y="46139"/>
                  </a:lnTo>
                  <a:lnTo>
                    <a:pt x="26962" y="47142"/>
                  </a:lnTo>
                  <a:lnTo>
                    <a:pt x="27368" y="47904"/>
                  </a:lnTo>
                  <a:lnTo>
                    <a:pt x="28295" y="49377"/>
                  </a:lnTo>
                  <a:lnTo>
                    <a:pt x="28651" y="49745"/>
                  </a:lnTo>
                  <a:lnTo>
                    <a:pt x="29210" y="50673"/>
                  </a:lnTo>
                  <a:lnTo>
                    <a:pt x="29032" y="50914"/>
                  </a:lnTo>
                  <a:lnTo>
                    <a:pt x="27533" y="50927"/>
                  </a:lnTo>
                  <a:lnTo>
                    <a:pt x="26314" y="51193"/>
                  </a:lnTo>
                  <a:lnTo>
                    <a:pt x="26187" y="51650"/>
                  </a:lnTo>
                  <a:lnTo>
                    <a:pt x="27381" y="53111"/>
                  </a:lnTo>
                  <a:lnTo>
                    <a:pt x="28028" y="54102"/>
                  </a:lnTo>
                  <a:lnTo>
                    <a:pt x="27965" y="54571"/>
                  </a:lnTo>
                  <a:lnTo>
                    <a:pt x="26885" y="55727"/>
                  </a:lnTo>
                  <a:lnTo>
                    <a:pt x="26885" y="55918"/>
                  </a:lnTo>
                  <a:lnTo>
                    <a:pt x="27305" y="56438"/>
                  </a:lnTo>
                  <a:lnTo>
                    <a:pt x="27838" y="56680"/>
                  </a:lnTo>
                  <a:lnTo>
                    <a:pt x="28613" y="56426"/>
                  </a:lnTo>
                  <a:lnTo>
                    <a:pt x="28575" y="56032"/>
                  </a:lnTo>
                  <a:lnTo>
                    <a:pt x="28638" y="55676"/>
                  </a:lnTo>
                  <a:lnTo>
                    <a:pt x="28663" y="55092"/>
                  </a:lnTo>
                  <a:lnTo>
                    <a:pt x="28651" y="54673"/>
                  </a:lnTo>
                  <a:lnTo>
                    <a:pt x="29146" y="54317"/>
                  </a:lnTo>
                  <a:lnTo>
                    <a:pt x="29210" y="54114"/>
                  </a:lnTo>
                  <a:lnTo>
                    <a:pt x="29286" y="53390"/>
                  </a:lnTo>
                  <a:lnTo>
                    <a:pt x="29375" y="52806"/>
                  </a:lnTo>
                  <a:lnTo>
                    <a:pt x="29273" y="51308"/>
                  </a:lnTo>
                  <a:lnTo>
                    <a:pt x="29362" y="50469"/>
                  </a:lnTo>
                  <a:lnTo>
                    <a:pt x="30238" y="49491"/>
                  </a:lnTo>
                  <a:lnTo>
                    <a:pt x="30353" y="49174"/>
                  </a:lnTo>
                  <a:lnTo>
                    <a:pt x="30111" y="47244"/>
                  </a:lnTo>
                  <a:lnTo>
                    <a:pt x="30556" y="46888"/>
                  </a:lnTo>
                  <a:lnTo>
                    <a:pt x="30594" y="46685"/>
                  </a:lnTo>
                  <a:lnTo>
                    <a:pt x="30822" y="46316"/>
                  </a:lnTo>
                  <a:lnTo>
                    <a:pt x="30949" y="46024"/>
                  </a:lnTo>
                  <a:lnTo>
                    <a:pt x="31534" y="45504"/>
                  </a:lnTo>
                  <a:lnTo>
                    <a:pt x="31673" y="45085"/>
                  </a:lnTo>
                  <a:close/>
                </a:path>
                <a:path w="103505" h="147954">
                  <a:moveTo>
                    <a:pt x="33261" y="19634"/>
                  </a:moveTo>
                  <a:lnTo>
                    <a:pt x="33210" y="18478"/>
                  </a:lnTo>
                  <a:lnTo>
                    <a:pt x="31254" y="16522"/>
                  </a:lnTo>
                  <a:lnTo>
                    <a:pt x="29578" y="15354"/>
                  </a:lnTo>
                  <a:lnTo>
                    <a:pt x="26670" y="15011"/>
                  </a:lnTo>
                  <a:lnTo>
                    <a:pt x="25946" y="15062"/>
                  </a:lnTo>
                  <a:lnTo>
                    <a:pt x="24968" y="15798"/>
                  </a:lnTo>
                  <a:lnTo>
                    <a:pt x="24790" y="16116"/>
                  </a:lnTo>
                  <a:lnTo>
                    <a:pt x="25019" y="16827"/>
                  </a:lnTo>
                  <a:lnTo>
                    <a:pt x="24980" y="17081"/>
                  </a:lnTo>
                  <a:lnTo>
                    <a:pt x="24752" y="17653"/>
                  </a:lnTo>
                  <a:lnTo>
                    <a:pt x="24714" y="17983"/>
                  </a:lnTo>
                  <a:lnTo>
                    <a:pt x="24879" y="19265"/>
                  </a:lnTo>
                  <a:lnTo>
                    <a:pt x="25641" y="19875"/>
                  </a:lnTo>
                  <a:lnTo>
                    <a:pt x="27406" y="19977"/>
                  </a:lnTo>
                  <a:lnTo>
                    <a:pt x="28054" y="19977"/>
                  </a:lnTo>
                  <a:lnTo>
                    <a:pt x="29362" y="20066"/>
                  </a:lnTo>
                  <a:lnTo>
                    <a:pt x="29845" y="20396"/>
                  </a:lnTo>
                  <a:lnTo>
                    <a:pt x="30289" y="21437"/>
                  </a:lnTo>
                  <a:lnTo>
                    <a:pt x="30187" y="21666"/>
                  </a:lnTo>
                  <a:lnTo>
                    <a:pt x="29298" y="21780"/>
                  </a:lnTo>
                  <a:lnTo>
                    <a:pt x="28816" y="21780"/>
                  </a:lnTo>
                  <a:lnTo>
                    <a:pt x="27851" y="21666"/>
                  </a:lnTo>
                  <a:lnTo>
                    <a:pt x="27419" y="21310"/>
                  </a:lnTo>
                  <a:lnTo>
                    <a:pt x="26085" y="21513"/>
                  </a:lnTo>
                  <a:lnTo>
                    <a:pt x="25641" y="21196"/>
                  </a:lnTo>
                  <a:lnTo>
                    <a:pt x="24980" y="19773"/>
                  </a:lnTo>
                  <a:lnTo>
                    <a:pt x="24650" y="19215"/>
                  </a:lnTo>
                  <a:lnTo>
                    <a:pt x="24422" y="18897"/>
                  </a:lnTo>
                  <a:lnTo>
                    <a:pt x="23837" y="19304"/>
                  </a:lnTo>
                  <a:lnTo>
                    <a:pt x="24091" y="19608"/>
                  </a:lnTo>
                  <a:lnTo>
                    <a:pt x="24371" y="20091"/>
                  </a:lnTo>
                  <a:lnTo>
                    <a:pt x="24549" y="20332"/>
                  </a:lnTo>
                  <a:lnTo>
                    <a:pt x="24612" y="20624"/>
                  </a:lnTo>
                  <a:lnTo>
                    <a:pt x="24790" y="21221"/>
                  </a:lnTo>
                  <a:lnTo>
                    <a:pt x="24625" y="21818"/>
                  </a:lnTo>
                  <a:lnTo>
                    <a:pt x="24320" y="22352"/>
                  </a:lnTo>
                  <a:lnTo>
                    <a:pt x="24091" y="22809"/>
                  </a:lnTo>
                  <a:lnTo>
                    <a:pt x="24257" y="23228"/>
                  </a:lnTo>
                  <a:lnTo>
                    <a:pt x="25184" y="23418"/>
                  </a:lnTo>
                  <a:lnTo>
                    <a:pt x="25387" y="23672"/>
                  </a:lnTo>
                  <a:lnTo>
                    <a:pt x="25781" y="24396"/>
                  </a:lnTo>
                  <a:lnTo>
                    <a:pt x="26085" y="24752"/>
                  </a:lnTo>
                  <a:lnTo>
                    <a:pt x="26949" y="25361"/>
                  </a:lnTo>
                  <a:lnTo>
                    <a:pt x="27597" y="25476"/>
                  </a:lnTo>
                  <a:lnTo>
                    <a:pt x="28244" y="25476"/>
                  </a:lnTo>
                  <a:lnTo>
                    <a:pt x="28752" y="25501"/>
                  </a:lnTo>
                  <a:lnTo>
                    <a:pt x="28854" y="26530"/>
                  </a:lnTo>
                  <a:lnTo>
                    <a:pt x="28803" y="26987"/>
                  </a:lnTo>
                  <a:lnTo>
                    <a:pt x="28803" y="27546"/>
                  </a:lnTo>
                  <a:lnTo>
                    <a:pt x="28930" y="27724"/>
                  </a:lnTo>
                  <a:lnTo>
                    <a:pt x="29743" y="27851"/>
                  </a:lnTo>
                  <a:lnTo>
                    <a:pt x="30441" y="27343"/>
                  </a:lnTo>
                  <a:lnTo>
                    <a:pt x="30924" y="25654"/>
                  </a:lnTo>
                  <a:lnTo>
                    <a:pt x="30607" y="24853"/>
                  </a:lnTo>
                  <a:lnTo>
                    <a:pt x="29502" y="23977"/>
                  </a:lnTo>
                  <a:lnTo>
                    <a:pt x="29362" y="23761"/>
                  </a:lnTo>
                  <a:lnTo>
                    <a:pt x="29159" y="23241"/>
                  </a:lnTo>
                  <a:lnTo>
                    <a:pt x="28943" y="22491"/>
                  </a:lnTo>
                  <a:lnTo>
                    <a:pt x="29108" y="22517"/>
                  </a:lnTo>
                  <a:lnTo>
                    <a:pt x="30759" y="22555"/>
                  </a:lnTo>
                  <a:lnTo>
                    <a:pt x="31254" y="22186"/>
                  </a:lnTo>
                  <a:lnTo>
                    <a:pt x="31356" y="21107"/>
                  </a:lnTo>
                  <a:lnTo>
                    <a:pt x="31330" y="20624"/>
                  </a:lnTo>
                  <a:lnTo>
                    <a:pt x="30886" y="19100"/>
                  </a:lnTo>
                  <a:lnTo>
                    <a:pt x="30289" y="18161"/>
                  </a:lnTo>
                  <a:lnTo>
                    <a:pt x="29438" y="17386"/>
                  </a:lnTo>
                  <a:lnTo>
                    <a:pt x="28689" y="16624"/>
                  </a:lnTo>
                  <a:lnTo>
                    <a:pt x="29222" y="16370"/>
                  </a:lnTo>
                  <a:lnTo>
                    <a:pt x="29705" y="16484"/>
                  </a:lnTo>
                  <a:lnTo>
                    <a:pt x="30721" y="17614"/>
                  </a:lnTo>
                  <a:lnTo>
                    <a:pt x="31267" y="18402"/>
                  </a:lnTo>
                  <a:lnTo>
                    <a:pt x="31711" y="19723"/>
                  </a:lnTo>
                  <a:lnTo>
                    <a:pt x="32435" y="20535"/>
                  </a:lnTo>
                  <a:lnTo>
                    <a:pt x="32702" y="20535"/>
                  </a:lnTo>
                  <a:lnTo>
                    <a:pt x="32905" y="20243"/>
                  </a:lnTo>
                  <a:lnTo>
                    <a:pt x="33261" y="19634"/>
                  </a:lnTo>
                  <a:close/>
                </a:path>
                <a:path w="103505" h="147954">
                  <a:moveTo>
                    <a:pt x="34175" y="36690"/>
                  </a:moveTo>
                  <a:lnTo>
                    <a:pt x="34163" y="35433"/>
                  </a:lnTo>
                  <a:lnTo>
                    <a:pt x="33921" y="33909"/>
                  </a:lnTo>
                  <a:lnTo>
                    <a:pt x="33807" y="33655"/>
                  </a:lnTo>
                  <a:lnTo>
                    <a:pt x="33693" y="33312"/>
                  </a:lnTo>
                  <a:lnTo>
                    <a:pt x="33070" y="33959"/>
                  </a:lnTo>
                  <a:lnTo>
                    <a:pt x="33515" y="34709"/>
                  </a:lnTo>
                  <a:lnTo>
                    <a:pt x="33147" y="35306"/>
                  </a:lnTo>
                  <a:lnTo>
                    <a:pt x="32880" y="34658"/>
                  </a:lnTo>
                  <a:lnTo>
                    <a:pt x="32893" y="33845"/>
                  </a:lnTo>
                  <a:lnTo>
                    <a:pt x="32702" y="33515"/>
                  </a:lnTo>
                  <a:lnTo>
                    <a:pt x="31927" y="33121"/>
                  </a:lnTo>
                  <a:lnTo>
                    <a:pt x="31711" y="32854"/>
                  </a:lnTo>
                  <a:lnTo>
                    <a:pt x="31457" y="32080"/>
                  </a:lnTo>
                  <a:lnTo>
                    <a:pt x="31254" y="32029"/>
                  </a:lnTo>
                  <a:lnTo>
                    <a:pt x="30683" y="32372"/>
                  </a:lnTo>
                  <a:lnTo>
                    <a:pt x="30543" y="32600"/>
                  </a:lnTo>
                  <a:lnTo>
                    <a:pt x="30746" y="33248"/>
                  </a:lnTo>
                  <a:lnTo>
                    <a:pt x="30899" y="33629"/>
                  </a:lnTo>
                  <a:lnTo>
                    <a:pt x="31343" y="34404"/>
                  </a:lnTo>
                  <a:lnTo>
                    <a:pt x="31203" y="34950"/>
                  </a:lnTo>
                  <a:lnTo>
                    <a:pt x="31153" y="36042"/>
                  </a:lnTo>
                  <a:lnTo>
                    <a:pt x="31203" y="36639"/>
                  </a:lnTo>
                  <a:lnTo>
                    <a:pt x="32308" y="37401"/>
                  </a:lnTo>
                  <a:lnTo>
                    <a:pt x="32461" y="37922"/>
                  </a:lnTo>
                  <a:lnTo>
                    <a:pt x="32397" y="38811"/>
                  </a:lnTo>
                  <a:lnTo>
                    <a:pt x="32423" y="39052"/>
                  </a:lnTo>
                  <a:lnTo>
                    <a:pt x="32372" y="39458"/>
                  </a:lnTo>
                  <a:lnTo>
                    <a:pt x="32283" y="39598"/>
                  </a:lnTo>
                  <a:lnTo>
                    <a:pt x="32245" y="39751"/>
                  </a:lnTo>
                  <a:lnTo>
                    <a:pt x="32118" y="39763"/>
                  </a:lnTo>
                  <a:lnTo>
                    <a:pt x="31775" y="39179"/>
                  </a:lnTo>
                  <a:lnTo>
                    <a:pt x="31483" y="38582"/>
                  </a:lnTo>
                  <a:lnTo>
                    <a:pt x="31051" y="37934"/>
                  </a:lnTo>
                  <a:lnTo>
                    <a:pt x="30480" y="37871"/>
                  </a:lnTo>
                  <a:lnTo>
                    <a:pt x="29870" y="38239"/>
                  </a:lnTo>
                  <a:lnTo>
                    <a:pt x="29870" y="38544"/>
                  </a:lnTo>
                  <a:lnTo>
                    <a:pt x="30162" y="39179"/>
                  </a:lnTo>
                  <a:lnTo>
                    <a:pt x="30276" y="39357"/>
                  </a:lnTo>
                  <a:lnTo>
                    <a:pt x="30556" y="40119"/>
                  </a:lnTo>
                  <a:lnTo>
                    <a:pt x="30848" y="40703"/>
                  </a:lnTo>
                  <a:lnTo>
                    <a:pt x="31051" y="41821"/>
                  </a:lnTo>
                  <a:lnTo>
                    <a:pt x="30937" y="42354"/>
                  </a:lnTo>
                  <a:lnTo>
                    <a:pt x="30937" y="43065"/>
                  </a:lnTo>
                  <a:lnTo>
                    <a:pt x="30988" y="43281"/>
                  </a:lnTo>
                  <a:lnTo>
                    <a:pt x="31102" y="43561"/>
                  </a:lnTo>
                  <a:lnTo>
                    <a:pt x="31254" y="43662"/>
                  </a:lnTo>
                  <a:lnTo>
                    <a:pt x="31432" y="43662"/>
                  </a:lnTo>
                  <a:lnTo>
                    <a:pt x="31559" y="43535"/>
                  </a:lnTo>
                  <a:lnTo>
                    <a:pt x="31711" y="43205"/>
                  </a:lnTo>
                  <a:lnTo>
                    <a:pt x="31991" y="42125"/>
                  </a:lnTo>
                  <a:lnTo>
                    <a:pt x="32308" y="41605"/>
                  </a:lnTo>
                  <a:lnTo>
                    <a:pt x="33032" y="41109"/>
                  </a:lnTo>
                  <a:lnTo>
                    <a:pt x="33108" y="40805"/>
                  </a:lnTo>
                  <a:lnTo>
                    <a:pt x="33159" y="40220"/>
                  </a:lnTo>
                  <a:lnTo>
                    <a:pt x="33083" y="39852"/>
                  </a:lnTo>
                  <a:lnTo>
                    <a:pt x="33134" y="39255"/>
                  </a:lnTo>
                  <a:lnTo>
                    <a:pt x="33515" y="38493"/>
                  </a:lnTo>
                  <a:lnTo>
                    <a:pt x="33769" y="38227"/>
                  </a:lnTo>
                  <a:lnTo>
                    <a:pt x="34175" y="36690"/>
                  </a:lnTo>
                  <a:close/>
                </a:path>
                <a:path w="103505" h="147954">
                  <a:moveTo>
                    <a:pt x="34861" y="91020"/>
                  </a:moveTo>
                  <a:lnTo>
                    <a:pt x="34823" y="89903"/>
                  </a:lnTo>
                  <a:lnTo>
                    <a:pt x="33858" y="86702"/>
                  </a:lnTo>
                  <a:lnTo>
                    <a:pt x="33591" y="84569"/>
                  </a:lnTo>
                  <a:lnTo>
                    <a:pt x="33121" y="79527"/>
                  </a:lnTo>
                  <a:lnTo>
                    <a:pt x="32981" y="76555"/>
                  </a:lnTo>
                  <a:lnTo>
                    <a:pt x="33337" y="75184"/>
                  </a:lnTo>
                  <a:lnTo>
                    <a:pt x="33286" y="74650"/>
                  </a:lnTo>
                  <a:lnTo>
                    <a:pt x="31813" y="72809"/>
                  </a:lnTo>
                  <a:lnTo>
                    <a:pt x="31623" y="72440"/>
                  </a:lnTo>
                  <a:lnTo>
                    <a:pt x="31940" y="71589"/>
                  </a:lnTo>
                  <a:lnTo>
                    <a:pt x="31838" y="70980"/>
                  </a:lnTo>
                  <a:lnTo>
                    <a:pt x="31140" y="69938"/>
                  </a:lnTo>
                  <a:lnTo>
                    <a:pt x="30556" y="69977"/>
                  </a:lnTo>
                  <a:lnTo>
                    <a:pt x="30111" y="71183"/>
                  </a:lnTo>
                  <a:lnTo>
                    <a:pt x="30086" y="72199"/>
                  </a:lnTo>
                  <a:lnTo>
                    <a:pt x="29756" y="72707"/>
                  </a:lnTo>
                  <a:lnTo>
                    <a:pt x="28270" y="73710"/>
                  </a:lnTo>
                  <a:lnTo>
                    <a:pt x="27305" y="74587"/>
                  </a:lnTo>
                  <a:lnTo>
                    <a:pt x="26911" y="75793"/>
                  </a:lnTo>
                  <a:lnTo>
                    <a:pt x="26352" y="76263"/>
                  </a:lnTo>
                  <a:lnTo>
                    <a:pt x="24460" y="76708"/>
                  </a:lnTo>
                  <a:lnTo>
                    <a:pt x="24396" y="76873"/>
                  </a:lnTo>
                  <a:lnTo>
                    <a:pt x="24447" y="80314"/>
                  </a:lnTo>
                  <a:lnTo>
                    <a:pt x="24790" y="84289"/>
                  </a:lnTo>
                  <a:lnTo>
                    <a:pt x="25488" y="88176"/>
                  </a:lnTo>
                  <a:lnTo>
                    <a:pt x="25488" y="90652"/>
                  </a:lnTo>
                  <a:lnTo>
                    <a:pt x="24574" y="93840"/>
                  </a:lnTo>
                  <a:lnTo>
                    <a:pt x="23063" y="98044"/>
                  </a:lnTo>
                  <a:lnTo>
                    <a:pt x="23075" y="99872"/>
                  </a:lnTo>
                  <a:lnTo>
                    <a:pt x="22618" y="101333"/>
                  </a:lnTo>
                  <a:lnTo>
                    <a:pt x="22161" y="103809"/>
                  </a:lnTo>
                  <a:lnTo>
                    <a:pt x="21996" y="106045"/>
                  </a:lnTo>
                  <a:lnTo>
                    <a:pt x="22161" y="106438"/>
                  </a:lnTo>
                  <a:lnTo>
                    <a:pt x="22301" y="106438"/>
                  </a:lnTo>
                  <a:lnTo>
                    <a:pt x="22440" y="106248"/>
                  </a:lnTo>
                  <a:lnTo>
                    <a:pt x="23037" y="102565"/>
                  </a:lnTo>
                  <a:lnTo>
                    <a:pt x="23266" y="102387"/>
                  </a:lnTo>
                  <a:lnTo>
                    <a:pt x="23558" y="102565"/>
                  </a:lnTo>
                  <a:lnTo>
                    <a:pt x="23647" y="103174"/>
                  </a:lnTo>
                  <a:lnTo>
                    <a:pt x="22402" y="107696"/>
                  </a:lnTo>
                  <a:lnTo>
                    <a:pt x="22301" y="108712"/>
                  </a:lnTo>
                  <a:lnTo>
                    <a:pt x="22555" y="108927"/>
                  </a:lnTo>
                  <a:lnTo>
                    <a:pt x="23329" y="108889"/>
                  </a:lnTo>
                  <a:lnTo>
                    <a:pt x="23571" y="108585"/>
                  </a:lnTo>
                  <a:lnTo>
                    <a:pt x="23825" y="107632"/>
                  </a:lnTo>
                  <a:lnTo>
                    <a:pt x="24345" y="104203"/>
                  </a:lnTo>
                  <a:lnTo>
                    <a:pt x="24599" y="104038"/>
                  </a:lnTo>
                  <a:lnTo>
                    <a:pt x="24828" y="104203"/>
                  </a:lnTo>
                  <a:lnTo>
                    <a:pt x="25095" y="104825"/>
                  </a:lnTo>
                  <a:lnTo>
                    <a:pt x="25158" y="105346"/>
                  </a:lnTo>
                  <a:lnTo>
                    <a:pt x="24218" y="107911"/>
                  </a:lnTo>
                  <a:lnTo>
                    <a:pt x="24193" y="108292"/>
                  </a:lnTo>
                  <a:lnTo>
                    <a:pt x="24511" y="108978"/>
                  </a:lnTo>
                  <a:lnTo>
                    <a:pt x="24714" y="109029"/>
                  </a:lnTo>
                  <a:lnTo>
                    <a:pt x="25831" y="107696"/>
                  </a:lnTo>
                  <a:lnTo>
                    <a:pt x="26162" y="105422"/>
                  </a:lnTo>
                  <a:lnTo>
                    <a:pt x="26365" y="105003"/>
                  </a:lnTo>
                  <a:lnTo>
                    <a:pt x="26365" y="108077"/>
                  </a:lnTo>
                  <a:lnTo>
                    <a:pt x="25171" y="110718"/>
                  </a:lnTo>
                  <a:lnTo>
                    <a:pt x="23850" y="111379"/>
                  </a:lnTo>
                  <a:lnTo>
                    <a:pt x="22491" y="111137"/>
                  </a:lnTo>
                  <a:lnTo>
                    <a:pt x="20675" y="110667"/>
                  </a:lnTo>
                  <a:lnTo>
                    <a:pt x="20307" y="110832"/>
                  </a:lnTo>
                  <a:lnTo>
                    <a:pt x="20027" y="111912"/>
                  </a:lnTo>
                  <a:lnTo>
                    <a:pt x="20256" y="112509"/>
                  </a:lnTo>
                  <a:lnTo>
                    <a:pt x="20535" y="112788"/>
                  </a:lnTo>
                  <a:lnTo>
                    <a:pt x="20955" y="113512"/>
                  </a:lnTo>
                  <a:lnTo>
                    <a:pt x="20815" y="113715"/>
                  </a:lnTo>
                  <a:lnTo>
                    <a:pt x="20408" y="113804"/>
                  </a:lnTo>
                  <a:lnTo>
                    <a:pt x="19621" y="113690"/>
                  </a:lnTo>
                  <a:lnTo>
                    <a:pt x="19227" y="113982"/>
                  </a:lnTo>
                  <a:lnTo>
                    <a:pt x="18630" y="114769"/>
                  </a:lnTo>
                  <a:lnTo>
                    <a:pt x="18643" y="115277"/>
                  </a:lnTo>
                  <a:lnTo>
                    <a:pt x="18973" y="115874"/>
                  </a:lnTo>
                  <a:lnTo>
                    <a:pt x="19227" y="116052"/>
                  </a:lnTo>
                  <a:lnTo>
                    <a:pt x="19519" y="116001"/>
                  </a:lnTo>
                  <a:lnTo>
                    <a:pt x="19710" y="115798"/>
                  </a:lnTo>
                  <a:lnTo>
                    <a:pt x="19888" y="115417"/>
                  </a:lnTo>
                  <a:lnTo>
                    <a:pt x="19875" y="115176"/>
                  </a:lnTo>
                  <a:lnTo>
                    <a:pt x="20002" y="114719"/>
                  </a:lnTo>
                  <a:lnTo>
                    <a:pt x="20332" y="114808"/>
                  </a:lnTo>
                  <a:lnTo>
                    <a:pt x="20510" y="115341"/>
                  </a:lnTo>
                  <a:lnTo>
                    <a:pt x="20472" y="115963"/>
                  </a:lnTo>
                  <a:lnTo>
                    <a:pt x="20281" y="116674"/>
                  </a:lnTo>
                  <a:lnTo>
                    <a:pt x="20383" y="117043"/>
                  </a:lnTo>
                  <a:lnTo>
                    <a:pt x="20955" y="116801"/>
                  </a:lnTo>
                  <a:lnTo>
                    <a:pt x="21107" y="116560"/>
                  </a:lnTo>
                  <a:lnTo>
                    <a:pt x="22034" y="116522"/>
                  </a:lnTo>
                  <a:lnTo>
                    <a:pt x="24142" y="114935"/>
                  </a:lnTo>
                  <a:lnTo>
                    <a:pt x="26555" y="114731"/>
                  </a:lnTo>
                  <a:lnTo>
                    <a:pt x="27571" y="113703"/>
                  </a:lnTo>
                  <a:lnTo>
                    <a:pt x="27635" y="112661"/>
                  </a:lnTo>
                  <a:lnTo>
                    <a:pt x="25501" y="113893"/>
                  </a:lnTo>
                  <a:lnTo>
                    <a:pt x="25222" y="113792"/>
                  </a:lnTo>
                  <a:lnTo>
                    <a:pt x="25323" y="113525"/>
                  </a:lnTo>
                  <a:lnTo>
                    <a:pt x="25603" y="113220"/>
                  </a:lnTo>
                  <a:lnTo>
                    <a:pt x="27051" y="111455"/>
                  </a:lnTo>
                  <a:lnTo>
                    <a:pt x="27876" y="110286"/>
                  </a:lnTo>
                  <a:lnTo>
                    <a:pt x="28028" y="109867"/>
                  </a:lnTo>
                  <a:lnTo>
                    <a:pt x="28003" y="108991"/>
                  </a:lnTo>
                  <a:lnTo>
                    <a:pt x="28079" y="108597"/>
                  </a:lnTo>
                  <a:lnTo>
                    <a:pt x="29222" y="107289"/>
                  </a:lnTo>
                  <a:lnTo>
                    <a:pt x="29349" y="106946"/>
                  </a:lnTo>
                  <a:lnTo>
                    <a:pt x="29235" y="105600"/>
                  </a:lnTo>
                  <a:lnTo>
                    <a:pt x="29298" y="104406"/>
                  </a:lnTo>
                  <a:lnTo>
                    <a:pt x="30162" y="102908"/>
                  </a:lnTo>
                  <a:lnTo>
                    <a:pt x="30619" y="100203"/>
                  </a:lnTo>
                  <a:lnTo>
                    <a:pt x="30810" y="99631"/>
                  </a:lnTo>
                  <a:lnTo>
                    <a:pt x="30988" y="99669"/>
                  </a:lnTo>
                  <a:lnTo>
                    <a:pt x="31026" y="102349"/>
                  </a:lnTo>
                  <a:lnTo>
                    <a:pt x="32004" y="100990"/>
                  </a:lnTo>
                  <a:lnTo>
                    <a:pt x="32207" y="99872"/>
                  </a:lnTo>
                  <a:lnTo>
                    <a:pt x="32385" y="98107"/>
                  </a:lnTo>
                  <a:lnTo>
                    <a:pt x="32537" y="97510"/>
                  </a:lnTo>
                  <a:lnTo>
                    <a:pt x="34417" y="95072"/>
                  </a:lnTo>
                  <a:lnTo>
                    <a:pt x="34544" y="94449"/>
                  </a:lnTo>
                  <a:lnTo>
                    <a:pt x="34340" y="92684"/>
                  </a:lnTo>
                  <a:lnTo>
                    <a:pt x="34861" y="91020"/>
                  </a:lnTo>
                  <a:close/>
                </a:path>
                <a:path w="103505" h="147954">
                  <a:moveTo>
                    <a:pt x="35877" y="79235"/>
                  </a:moveTo>
                  <a:lnTo>
                    <a:pt x="35763" y="77978"/>
                  </a:lnTo>
                  <a:lnTo>
                    <a:pt x="35763" y="76263"/>
                  </a:lnTo>
                  <a:lnTo>
                    <a:pt x="35433" y="74904"/>
                  </a:lnTo>
                  <a:lnTo>
                    <a:pt x="35179" y="74866"/>
                  </a:lnTo>
                  <a:lnTo>
                    <a:pt x="34823" y="75323"/>
                  </a:lnTo>
                  <a:lnTo>
                    <a:pt x="34391" y="76454"/>
                  </a:lnTo>
                  <a:lnTo>
                    <a:pt x="34213" y="77114"/>
                  </a:lnTo>
                  <a:lnTo>
                    <a:pt x="33743" y="78117"/>
                  </a:lnTo>
                  <a:lnTo>
                    <a:pt x="33667" y="78486"/>
                  </a:lnTo>
                  <a:lnTo>
                    <a:pt x="33731" y="78892"/>
                  </a:lnTo>
                  <a:lnTo>
                    <a:pt x="33832" y="79349"/>
                  </a:lnTo>
                  <a:lnTo>
                    <a:pt x="33909" y="79819"/>
                  </a:lnTo>
                  <a:lnTo>
                    <a:pt x="34036" y="82092"/>
                  </a:lnTo>
                  <a:lnTo>
                    <a:pt x="34328" y="83845"/>
                  </a:lnTo>
                  <a:lnTo>
                    <a:pt x="34899" y="85902"/>
                  </a:lnTo>
                  <a:lnTo>
                    <a:pt x="35052" y="86182"/>
                  </a:lnTo>
                  <a:lnTo>
                    <a:pt x="35179" y="86487"/>
                  </a:lnTo>
                  <a:lnTo>
                    <a:pt x="35331" y="86436"/>
                  </a:lnTo>
                  <a:lnTo>
                    <a:pt x="35407" y="86017"/>
                  </a:lnTo>
                  <a:lnTo>
                    <a:pt x="35471" y="84010"/>
                  </a:lnTo>
                  <a:lnTo>
                    <a:pt x="35166" y="82194"/>
                  </a:lnTo>
                  <a:lnTo>
                    <a:pt x="35877" y="79235"/>
                  </a:lnTo>
                  <a:close/>
                </a:path>
                <a:path w="103505" h="147954">
                  <a:moveTo>
                    <a:pt x="37223" y="103403"/>
                  </a:moveTo>
                  <a:lnTo>
                    <a:pt x="36677" y="102654"/>
                  </a:lnTo>
                  <a:lnTo>
                    <a:pt x="36055" y="100520"/>
                  </a:lnTo>
                  <a:lnTo>
                    <a:pt x="36233" y="98958"/>
                  </a:lnTo>
                  <a:lnTo>
                    <a:pt x="36068" y="97396"/>
                  </a:lnTo>
                  <a:lnTo>
                    <a:pt x="36334" y="94170"/>
                  </a:lnTo>
                  <a:lnTo>
                    <a:pt x="36296" y="93726"/>
                  </a:lnTo>
                  <a:lnTo>
                    <a:pt x="36169" y="93332"/>
                  </a:lnTo>
                  <a:lnTo>
                    <a:pt x="36017" y="93218"/>
                  </a:lnTo>
                  <a:lnTo>
                    <a:pt x="35902" y="93091"/>
                  </a:lnTo>
                  <a:lnTo>
                    <a:pt x="35648" y="93319"/>
                  </a:lnTo>
                  <a:lnTo>
                    <a:pt x="35509" y="93535"/>
                  </a:lnTo>
                  <a:lnTo>
                    <a:pt x="35445" y="97282"/>
                  </a:lnTo>
                  <a:lnTo>
                    <a:pt x="35547" y="97866"/>
                  </a:lnTo>
                  <a:lnTo>
                    <a:pt x="35267" y="99250"/>
                  </a:lnTo>
                  <a:lnTo>
                    <a:pt x="34467" y="101765"/>
                  </a:lnTo>
                  <a:lnTo>
                    <a:pt x="34277" y="102628"/>
                  </a:lnTo>
                  <a:lnTo>
                    <a:pt x="34315" y="104063"/>
                  </a:lnTo>
                  <a:lnTo>
                    <a:pt x="34213" y="104584"/>
                  </a:lnTo>
                  <a:lnTo>
                    <a:pt x="33591" y="106006"/>
                  </a:lnTo>
                  <a:lnTo>
                    <a:pt x="33312" y="107048"/>
                  </a:lnTo>
                  <a:lnTo>
                    <a:pt x="32664" y="107899"/>
                  </a:lnTo>
                  <a:lnTo>
                    <a:pt x="32575" y="108051"/>
                  </a:lnTo>
                  <a:lnTo>
                    <a:pt x="32626" y="108280"/>
                  </a:lnTo>
                  <a:lnTo>
                    <a:pt x="32600" y="108496"/>
                  </a:lnTo>
                  <a:lnTo>
                    <a:pt x="32804" y="108445"/>
                  </a:lnTo>
                  <a:lnTo>
                    <a:pt x="33083" y="108483"/>
                  </a:lnTo>
                  <a:lnTo>
                    <a:pt x="33604" y="107873"/>
                  </a:lnTo>
                  <a:lnTo>
                    <a:pt x="34061" y="107924"/>
                  </a:lnTo>
                  <a:lnTo>
                    <a:pt x="34582" y="108089"/>
                  </a:lnTo>
                  <a:lnTo>
                    <a:pt x="35153" y="108229"/>
                  </a:lnTo>
                  <a:lnTo>
                    <a:pt x="35433" y="108051"/>
                  </a:lnTo>
                  <a:lnTo>
                    <a:pt x="36080" y="106565"/>
                  </a:lnTo>
                  <a:lnTo>
                    <a:pt x="36855" y="105651"/>
                  </a:lnTo>
                  <a:lnTo>
                    <a:pt x="37033" y="105079"/>
                  </a:lnTo>
                  <a:lnTo>
                    <a:pt x="37223" y="103898"/>
                  </a:lnTo>
                  <a:lnTo>
                    <a:pt x="37223" y="103403"/>
                  </a:lnTo>
                  <a:close/>
                </a:path>
                <a:path w="103505" h="147954">
                  <a:moveTo>
                    <a:pt x="38239" y="122250"/>
                  </a:moveTo>
                  <a:lnTo>
                    <a:pt x="38125" y="121996"/>
                  </a:lnTo>
                  <a:lnTo>
                    <a:pt x="37452" y="121742"/>
                  </a:lnTo>
                  <a:lnTo>
                    <a:pt x="36944" y="121869"/>
                  </a:lnTo>
                  <a:lnTo>
                    <a:pt x="36766" y="122758"/>
                  </a:lnTo>
                  <a:lnTo>
                    <a:pt x="36398" y="123139"/>
                  </a:lnTo>
                  <a:lnTo>
                    <a:pt x="35661" y="123647"/>
                  </a:lnTo>
                  <a:lnTo>
                    <a:pt x="34759" y="124409"/>
                  </a:lnTo>
                  <a:lnTo>
                    <a:pt x="34531" y="124790"/>
                  </a:lnTo>
                  <a:lnTo>
                    <a:pt x="34442" y="126060"/>
                  </a:lnTo>
                  <a:lnTo>
                    <a:pt x="34328" y="126314"/>
                  </a:lnTo>
                  <a:lnTo>
                    <a:pt x="33540" y="126949"/>
                  </a:lnTo>
                  <a:lnTo>
                    <a:pt x="33413" y="127838"/>
                  </a:lnTo>
                  <a:lnTo>
                    <a:pt x="33540" y="128473"/>
                  </a:lnTo>
                  <a:lnTo>
                    <a:pt x="33629" y="128727"/>
                  </a:lnTo>
                  <a:lnTo>
                    <a:pt x="34086" y="129743"/>
                  </a:lnTo>
                  <a:lnTo>
                    <a:pt x="34175" y="131521"/>
                  </a:lnTo>
                  <a:lnTo>
                    <a:pt x="32905" y="132791"/>
                  </a:lnTo>
                  <a:lnTo>
                    <a:pt x="31242" y="132791"/>
                  </a:lnTo>
                  <a:lnTo>
                    <a:pt x="30505" y="132283"/>
                  </a:lnTo>
                  <a:lnTo>
                    <a:pt x="30327" y="132156"/>
                  </a:lnTo>
                  <a:lnTo>
                    <a:pt x="29235" y="131394"/>
                  </a:lnTo>
                  <a:lnTo>
                    <a:pt x="27927" y="131267"/>
                  </a:lnTo>
                  <a:lnTo>
                    <a:pt x="25971" y="132029"/>
                  </a:lnTo>
                  <a:lnTo>
                    <a:pt x="25374" y="132156"/>
                  </a:lnTo>
                  <a:lnTo>
                    <a:pt x="24790" y="131775"/>
                  </a:lnTo>
                  <a:lnTo>
                    <a:pt x="24409" y="131521"/>
                  </a:lnTo>
                  <a:lnTo>
                    <a:pt x="23990" y="131521"/>
                  </a:lnTo>
                  <a:lnTo>
                    <a:pt x="23393" y="131699"/>
                  </a:lnTo>
                  <a:lnTo>
                    <a:pt x="23393" y="133172"/>
                  </a:lnTo>
                  <a:lnTo>
                    <a:pt x="23253" y="133172"/>
                  </a:lnTo>
                  <a:lnTo>
                    <a:pt x="22567" y="132410"/>
                  </a:lnTo>
                  <a:lnTo>
                    <a:pt x="23063" y="132283"/>
                  </a:lnTo>
                  <a:lnTo>
                    <a:pt x="23380" y="132537"/>
                  </a:lnTo>
                  <a:lnTo>
                    <a:pt x="23393" y="133172"/>
                  </a:lnTo>
                  <a:lnTo>
                    <a:pt x="23393" y="131699"/>
                  </a:lnTo>
                  <a:lnTo>
                    <a:pt x="23075" y="131775"/>
                  </a:lnTo>
                  <a:lnTo>
                    <a:pt x="22758" y="131648"/>
                  </a:lnTo>
                  <a:lnTo>
                    <a:pt x="22542" y="131267"/>
                  </a:lnTo>
                  <a:lnTo>
                    <a:pt x="22910" y="131140"/>
                  </a:lnTo>
                  <a:lnTo>
                    <a:pt x="23126" y="131140"/>
                  </a:lnTo>
                  <a:lnTo>
                    <a:pt x="23355" y="131013"/>
                  </a:lnTo>
                  <a:lnTo>
                    <a:pt x="23901" y="130886"/>
                  </a:lnTo>
                  <a:lnTo>
                    <a:pt x="23964" y="130632"/>
                  </a:lnTo>
                  <a:lnTo>
                    <a:pt x="23876" y="130124"/>
                  </a:lnTo>
                  <a:lnTo>
                    <a:pt x="23418" y="130251"/>
                  </a:lnTo>
                  <a:lnTo>
                    <a:pt x="22961" y="130632"/>
                  </a:lnTo>
                  <a:lnTo>
                    <a:pt x="22301" y="130505"/>
                  </a:lnTo>
                  <a:lnTo>
                    <a:pt x="22733" y="130251"/>
                  </a:lnTo>
                  <a:lnTo>
                    <a:pt x="23088" y="129997"/>
                  </a:lnTo>
                  <a:lnTo>
                    <a:pt x="23266" y="129870"/>
                  </a:lnTo>
                  <a:lnTo>
                    <a:pt x="23469" y="129616"/>
                  </a:lnTo>
                  <a:lnTo>
                    <a:pt x="23545" y="128981"/>
                  </a:lnTo>
                  <a:lnTo>
                    <a:pt x="23456" y="128727"/>
                  </a:lnTo>
                  <a:lnTo>
                    <a:pt x="23368" y="128600"/>
                  </a:lnTo>
                  <a:lnTo>
                    <a:pt x="22847" y="128854"/>
                  </a:lnTo>
                  <a:lnTo>
                    <a:pt x="22644" y="128981"/>
                  </a:lnTo>
                  <a:lnTo>
                    <a:pt x="21831" y="128981"/>
                  </a:lnTo>
                  <a:lnTo>
                    <a:pt x="21831" y="133045"/>
                  </a:lnTo>
                  <a:lnTo>
                    <a:pt x="21602" y="133172"/>
                  </a:lnTo>
                  <a:lnTo>
                    <a:pt x="21234" y="132918"/>
                  </a:lnTo>
                  <a:lnTo>
                    <a:pt x="21259" y="132156"/>
                  </a:lnTo>
                  <a:lnTo>
                    <a:pt x="21348" y="131140"/>
                  </a:lnTo>
                  <a:lnTo>
                    <a:pt x="21488" y="131140"/>
                  </a:lnTo>
                  <a:lnTo>
                    <a:pt x="21551" y="131013"/>
                  </a:lnTo>
                  <a:lnTo>
                    <a:pt x="21691" y="131013"/>
                  </a:lnTo>
                  <a:lnTo>
                    <a:pt x="21831" y="133045"/>
                  </a:lnTo>
                  <a:lnTo>
                    <a:pt x="21831" y="128981"/>
                  </a:lnTo>
                  <a:lnTo>
                    <a:pt x="22009" y="128600"/>
                  </a:lnTo>
                  <a:lnTo>
                    <a:pt x="22161" y="128473"/>
                  </a:lnTo>
                  <a:lnTo>
                    <a:pt x="22352" y="128219"/>
                  </a:lnTo>
                  <a:lnTo>
                    <a:pt x="22631" y="128092"/>
                  </a:lnTo>
                  <a:lnTo>
                    <a:pt x="22821" y="127838"/>
                  </a:lnTo>
                  <a:lnTo>
                    <a:pt x="22898" y="127457"/>
                  </a:lnTo>
                  <a:lnTo>
                    <a:pt x="22910" y="127330"/>
                  </a:lnTo>
                  <a:lnTo>
                    <a:pt x="22771" y="127330"/>
                  </a:lnTo>
                  <a:lnTo>
                    <a:pt x="22606" y="127203"/>
                  </a:lnTo>
                  <a:lnTo>
                    <a:pt x="22453" y="127203"/>
                  </a:lnTo>
                  <a:lnTo>
                    <a:pt x="21793" y="127457"/>
                  </a:lnTo>
                  <a:lnTo>
                    <a:pt x="21818" y="127203"/>
                  </a:lnTo>
                  <a:lnTo>
                    <a:pt x="22110" y="126822"/>
                  </a:lnTo>
                  <a:lnTo>
                    <a:pt x="22364" y="126568"/>
                  </a:lnTo>
                  <a:lnTo>
                    <a:pt x="22390" y="126060"/>
                  </a:lnTo>
                  <a:lnTo>
                    <a:pt x="22186" y="125933"/>
                  </a:lnTo>
                  <a:lnTo>
                    <a:pt x="22085" y="125806"/>
                  </a:lnTo>
                  <a:lnTo>
                    <a:pt x="21742" y="126187"/>
                  </a:lnTo>
                  <a:lnTo>
                    <a:pt x="21399" y="126568"/>
                  </a:lnTo>
                  <a:lnTo>
                    <a:pt x="21209" y="126314"/>
                  </a:lnTo>
                  <a:lnTo>
                    <a:pt x="21221" y="125933"/>
                  </a:lnTo>
                  <a:lnTo>
                    <a:pt x="21424" y="125552"/>
                  </a:lnTo>
                  <a:lnTo>
                    <a:pt x="21831" y="125171"/>
                  </a:lnTo>
                  <a:lnTo>
                    <a:pt x="21996" y="124917"/>
                  </a:lnTo>
                  <a:lnTo>
                    <a:pt x="21831" y="124536"/>
                  </a:lnTo>
                  <a:lnTo>
                    <a:pt x="21475" y="124282"/>
                  </a:lnTo>
                  <a:lnTo>
                    <a:pt x="21094" y="124714"/>
                  </a:lnTo>
                  <a:lnTo>
                    <a:pt x="21094" y="129997"/>
                  </a:lnTo>
                  <a:lnTo>
                    <a:pt x="20802" y="131902"/>
                  </a:lnTo>
                  <a:lnTo>
                    <a:pt x="20675" y="132156"/>
                  </a:lnTo>
                  <a:lnTo>
                    <a:pt x="20523" y="132029"/>
                  </a:lnTo>
                  <a:lnTo>
                    <a:pt x="20396" y="132029"/>
                  </a:lnTo>
                  <a:lnTo>
                    <a:pt x="20015" y="131394"/>
                  </a:lnTo>
                  <a:lnTo>
                    <a:pt x="20078" y="130886"/>
                  </a:lnTo>
                  <a:lnTo>
                    <a:pt x="20269" y="130378"/>
                  </a:lnTo>
                  <a:lnTo>
                    <a:pt x="21094" y="129997"/>
                  </a:lnTo>
                  <a:lnTo>
                    <a:pt x="21094" y="124714"/>
                  </a:lnTo>
                  <a:lnTo>
                    <a:pt x="20904" y="124917"/>
                  </a:lnTo>
                  <a:lnTo>
                    <a:pt x="20853" y="124726"/>
                  </a:lnTo>
                  <a:lnTo>
                    <a:pt x="20853" y="129235"/>
                  </a:lnTo>
                  <a:lnTo>
                    <a:pt x="20205" y="129870"/>
                  </a:lnTo>
                  <a:lnTo>
                    <a:pt x="19951" y="130251"/>
                  </a:lnTo>
                  <a:lnTo>
                    <a:pt x="19862" y="130632"/>
                  </a:lnTo>
                  <a:lnTo>
                    <a:pt x="19761" y="130886"/>
                  </a:lnTo>
                  <a:lnTo>
                    <a:pt x="19443" y="130505"/>
                  </a:lnTo>
                  <a:lnTo>
                    <a:pt x="19545" y="129616"/>
                  </a:lnTo>
                  <a:lnTo>
                    <a:pt x="19977" y="129108"/>
                  </a:lnTo>
                  <a:lnTo>
                    <a:pt x="20599" y="128473"/>
                  </a:lnTo>
                  <a:lnTo>
                    <a:pt x="20815" y="128727"/>
                  </a:lnTo>
                  <a:lnTo>
                    <a:pt x="20853" y="129235"/>
                  </a:lnTo>
                  <a:lnTo>
                    <a:pt x="20853" y="124726"/>
                  </a:lnTo>
                  <a:lnTo>
                    <a:pt x="20802" y="124536"/>
                  </a:lnTo>
                  <a:lnTo>
                    <a:pt x="20866" y="124282"/>
                  </a:lnTo>
                  <a:lnTo>
                    <a:pt x="21285" y="123647"/>
                  </a:lnTo>
                  <a:lnTo>
                    <a:pt x="21386" y="123393"/>
                  </a:lnTo>
                  <a:lnTo>
                    <a:pt x="21424" y="123266"/>
                  </a:lnTo>
                  <a:lnTo>
                    <a:pt x="21424" y="123012"/>
                  </a:lnTo>
                  <a:lnTo>
                    <a:pt x="21348" y="122758"/>
                  </a:lnTo>
                  <a:lnTo>
                    <a:pt x="21285" y="122631"/>
                  </a:lnTo>
                  <a:lnTo>
                    <a:pt x="21145" y="122631"/>
                  </a:lnTo>
                  <a:lnTo>
                    <a:pt x="21056" y="122504"/>
                  </a:lnTo>
                  <a:lnTo>
                    <a:pt x="20675" y="122885"/>
                  </a:lnTo>
                  <a:lnTo>
                    <a:pt x="20637" y="123012"/>
                  </a:lnTo>
                  <a:lnTo>
                    <a:pt x="20535" y="121996"/>
                  </a:lnTo>
                  <a:lnTo>
                    <a:pt x="20535" y="128219"/>
                  </a:lnTo>
                  <a:lnTo>
                    <a:pt x="19570" y="128473"/>
                  </a:lnTo>
                  <a:lnTo>
                    <a:pt x="19215" y="129108"/>
                  </a:lnTo>
                  <a:lnTo>
                    <a:pt x="18910" y="128092"/>
                  </a:lnTo>
                  <a:lnTo>
                    <a:pt x="19634" y="127711"/>
                  </a:lnTo>
                  <a:lnTo>
                    <a:pt x="19773" y="127584"/>
                  </a:lnTo>
                  <a:lnTo>
                    <a:pt x="20193" y="127203"/>
                  </a:lnTo>
                  <a:lnTo>
                    <a:pt x="20535" y="128219"/>
                  </a:lnTo>
                  <a:lnTo>
                    <a:pt x="20535" y="121996"/>
                  </a:lnTo>
                  <a:lnTo>
                    <a:pt x="20497" y="121615"/>
                  </a:lnTo>
                  <a:lnTo>
                    <a:pt x="20332" y="121488"/>
                  </a:lnTo>
                  <a:lnTo>
                    <a:pt x="20066" y="121742"/>
                  </a:lnTo>
                  <a:lnTo>
                    <a:pt x="19392" y="122237"/>
                  </a:lnTo>
                  <a:lnTo>
                    <a:pt x="19392" y="126568"/>
                  </a:lnTo>
                  <a:lnTo>
                    <a:pt x="18656" y="127584"/>
                  </a:lnTo>
                  <a:lnTo>
                    <a:pt x="18402" y="127330"/>
                  </a:lnTo>
                  <a:lnTo>
                    <a:pt x="18440" y="126949"/>
                  </a:lnTo>
                  <a:lnTo>
                    <a:pt x="18732" y="126568"/>
                  </a:lnTo>
                  <a:lnTo>
                    <a:pt x="18821" y="126441"/>
                  </a:lnTo>
                  <a:lnTo>
                    <a:pt x="19342" y="125933"/>
                  </a:lnTo>
                  <a:lnTo>
                    <a:pt x="19392" y="126568"/>
                  </a:lnTo>
                  <a:lnTo>
                    <a:pt x="19392" y="122237"/>
                  </a:lnTo>
                  <a:lnTo>
                    <a:pt x="19278" y="122885"/>
                  </a:lnTo>
                  <a:lnTo>
                    <a:pt x="19113" y="123012"/>
                  </a:lnTo>
                  <a:lnTo>
                    <a:pt x="18973" y="122631"/>
                  </a:lnTo>
                  <a:lnTo>
                    <a:pt x="18910" y="122123"/>
                  </a:lnTo>
                  <a:lnTo>
                    <a:pt x="19380" y="121488"/>
                  </a:lnTo>
                  <a:lnTo>
                    <a:pt x="19481" y="121234"/>
                  </a:lnTo>
                  <a:lnTo>
                    <a:pt x="19164" y="120853"/>
                  </a:lnTo>
                  <a:lnTo>
                    <a:pt x="18884" y="120726"/>
                  </a:lnTo>
                  <a:lnTo>
                    <a:pt x="18567" y="120675"/>
                  </a:lnTo>
                  <a:lnTo>
                    <a:pt x="18567" y="125298"/>
                  </a:lnTo>
                  <a:lnTo>
                    <a:pt x="18097" y="126568"/>
                  </a:lnTo>
                  <a:lnTo>
                    <a:pt x="17919" y="126441"/>
                  </a:lnTo>
                  <a:lnTo>
                    <a:pt x="17754" y="126187"/>
                  </a:lnTo>
                  <a:lnTo>
                    <a:pt x="17881" y="125298"/>
                  </a:lnTo>
                  <a:lnTo>
                    <a:pt x="18376" y="124536"/>
                  </a:lnTo>
                  <a:lnTo>
                    <a:pt x="18491" y="124663"/>
                  </a:lnTo>
                  <a:lnTo>
                    <a:pt x="18567" y="125298"/>
                  </a:lnTo>
                  <a:lnTo>
                    <a:pt x="18567" y="120675"/>
                  </a:lnTo>
                  <a:lnTo>
                    <a:pt x="18186" y="120599"/>
                  </a:lnTo>
                  <a:lnTo>
                    <a:pt x="18008" y="120599"/>
                  </a:lnTo>
                  <a:lnTo>
                    <a:pt x="18008" y="123393"/>
                  </a:lnTo>
                  <a:lnTo>
                    <a:pt x="17335" y="123774"/>
                  </a:lnTo>
                  <a:lnTo>
                    <a:pt x="17411" y="124536"/>
                  </a:lnTo>
                  <a:lnTo>
                    <a:pt x="17272" y="124536"/>
                  </a:lnTo>
                  <a:lnTo>
                    <a:pt x="17043" y="124282"/>
                  </a:lnTo>
                  <a:lnTo>
                    <a:pt x="16929" y="123901"/>
                  </a:lnTo>
                  <a:lnTo>
                    <a:pt x="17335" y="123393"/>
                  </a:lnTo>
                  <a:lnTo>
                    <a:pt x="17589" y="123266"/>
                  </a:lnTo>
                  <a:lnTo>
                    <a:pt x="18008" y="123393"/>
                  </a:lnTo>
                  <a:lnTo>
                    <a:pt x="18008" y="120599"/>
                  </a:lnTo>
                  <a:lnTo>
                    <a:pt x="17716" y="120599"/>
                  </a:lnTo>
                  <a:lnTo>
                    <a:pt x="16840" y="120472"/>
                  </a:lnTo>
                  <a:lnTo>
                    <a:pt x="16700" y="120535"/>
                  </a:lnTo>
                  <a:lnTo>
                    <a:pt x="16700" y="122631"/>
                  </a:lnTo>
                  <a:lnTo>
                    <a:pt x="16535" y="123901"/>
                  </a:lnTo>
                  <a:lnTo>
                    <a:pt x="16243" y="123774"/>
                  </a:lnTo>
                  <a:lnTo>
                    <a:pt x="16167" y="123266"/>
                  </a:lnTo>
                  <a:lnTo>
                    <a:pt x="16281" y="122758"/>
                  </a:lnTo>
                  <a:lnTo>
                    <a:pt x="16357" y="122631"/>
                  </a:lnTo>
                  <a:lnTo>
                    <a:pt x="16700" y="122631"/>
                  </a:lnTo>
                  <a:lnTo>
                    <a:pt x="16700" y="120535"/>
                  </a:lnTo>
                  <a:lnTo>
                    <a:pt x="16497" y="120599"/>
                  </a:lnTo>
                  <a:lnTo>
                    <a:pt x="16205" y="120980"/>
                  </a:lnTo>
                  <a:lnTo>
                    <a:pt x="16052" y="121081"/>
                  </a:lnTo>
                  <a:lnTo>
                    <a:pt x="16052" y="122123"/>
                  </a:lnTo>
                  <a:lnTo>
                    <a:pt x="15760" y="123266"/>
                  </a:lnTo>
                  <a:lnTo>
                    <a:pt x="15455" y="123139"/>
                  </a:lnTo>
                  <a:lnTo>
                    <a:pt x="15582" y="122504"/>
                  </a:lnTo>
                  <a:lnTo>
                    <a:pt x="15684" y="122123"/>
                  </a:lnTo>
                  <a:lnTo>
                    <a:pt x="16052" y="122123"/>
                  </a:lnTo>
                  <a:lnTo>
                    <a:pt x="16052" y="121081"/>
                  </a:lnTo>
                  <a:lnTo>
                    <a:pt x="15824" y="121234"/>
                  </a:lnTo>
                  <a:lnTo>
                    <a:pt x="15582" y="121361"/>
                  </a:lnTo>
                  <a:lnTo>
                    <a:pt x="15138" y="121488"/>
                  </a:lnTo>
                  <a:lnTo>
                    <a:pt x="14998" y="121869"/>
                  </a:lnTo>
                  <a:lnTo>
                    <a:pt x="14909" y="122758"/>
                  </a:lnTo>
                  <a:lnTo>
                    <a:pt x="14300" y="123139"/>
                  </a:lnTo>
                  <a:lnTo>
                    <a:pt x="14452" y="124536"/>
                  </a:lnTo>
                  <a:lnTo>
                    <a:pt x="14160" y="124663"/>
                  </a:lnTo>
                  <a:lnTo>
                    <a:pt x="14097" y="126568"/>
                  </a:lnTo>
                  <a:lnTo>
                    <a:pt x="13665" y="126949"/>
                  </a:lnTo>
                  <a:lnTo>
                    <a:pt x="13576" y="128092"/>
                  </a:lnTo>
                  <a:lnTo>
                    <a:pt x="13804" y="128473"/>
                  </a:lnTo>
                  <a:lnTo>
                    <a:pt x="14376" y="129108"/>
                  </a:lnTo>
                  <a:lnTo>
                    <a:pt x="14630" y="129235"/>
                  </a:lnTo>
                  <a:lnTo>
                    <a:pt x="15113" y="129108"/>
                  </a:lnTo>
                  <a:lnTo>
                    <a:pt x="15176" y="127711"/>
                  </a:lnTo>
                  <a:lnTo>
                    <a:pt x="15697" y="127203"/>
                  </a:lnTo>
                  <a:lnTo>
                    <a:pt x="15811" y="126822"/>
                  </a:lnTo>
                  <a:lnTo>
                    <a:pt x="15697" y="125425"/>
                  </a:lnTo>
                  <a:lnTo>
                    <a:pt x="15201" y="124917"/>
                  </a:lnTo>
                  <a:lnTo>
                    <a:pt x="15113" y="124663"/>
                  </a:lnTo>
                  <a:lnTo>
                    <a:pt x="15074" y="124282"/>
                  </a:lnTo>
                  <a:lnTo>
                    <a:pt x="15367" y="124282"/>
                  </a:lnTo>
                  <a:lnTo>
                    <a:pt x="15824" y="124409"/>
                  </a:lnTo>
                  <a:lnTo>
                    <a:pt x="16040" y="124663"/>
                  </a:lnTo>
                  <a:lnTo>
                    <a:pt x="16078" y="126060"/>
                  </a:lnTo>
                  <a:lnTo>
                    <a:pt x="16192" y="126949"/>
                  </a:lnTo>
                  <a:lnTo>
                    <a:pt x="16357" y="127203"/>
                  </a:lnTo>
                  <a:lnTo>
                    <a:pt x="16433" y="128092"/>
                  </a:lnTo>
                  <a:lnTo>
                    <a:pt x="16332" y="128473"/>
                  </a:lnTo>
                  <a:lnTo>
                    <a:pt x="16217" y="130124"/>
                  </a:lnTo>
                  <a:lnTo>
                    <a:pt x="15849" y="130378"/>
                  </a:lnTo>
                  <a:lnTo>
                    <a:pt x="15773" y="130505"/>
                  </a:lnTo>
                  <a:lnTo>
                    <a:pt x="15659" y="132410"/>
                  </a:lnTo>
                  <a:lnTo>
                    <a:pt x="16383" y="132410"/>
                  </a:lnTo>
                  <a:lnTo>
                    <a:pt x="16789" y="132537"/>
                  </a:lnTo>
                  <a:lnTo>
                    <a:pt x="16878" y="132791"/>
                  </a:lnTo>
                  <a:lnTo>
                    <a:pt x="16662" y="133299"/>
                  </a:lnTo>
                  <a:lnTo>
                    <a:pt x="16497" y="133553"/>
                  </a:lnTo>
                  <a:lnTo>
                    <a:pt x="15430" y="134823"/>
                  </a:lnTo>
                  <a:lnTo>
                    <a:pt x="15417" y="137490"/>
                  </a:lnTo>
                  <a:lnTo>
                    <a:pt x="15506" y="137744"/>
                  </a:lnTo>
                  <a:lnTo>
                    <a:pt x="16446" y="138506"/>
                  </a:lnTo>
                  <a:lnTo>
                    <a:pt x="16306" y="139268"/>
                  </a:lnTo>
                  <a:lnTo>
                    <a:pt x="14820" y="139522"/>
                  </a:lnTo>
                  <a:lnTo>
                    <a:pt x="13271" y="140538"/>
                  </a:lnTo>
                  <a:lnTo>
                    <a:pt x="13169" y="140665"/>
                  </a:lnTo>
                  <a:lnTo>
                    <a:pt x="13119" y="140919"/>
                  </a:lnTo>
                  <a:lnTo>
                    <a:pt x="13271" y="141300"/>
                  </a:lnTo>
                  <a:lnTo>
                    <a:pt x="13398" y="144221"/>
                  </a:lnTo>
                  <a:lnTo>
                    <a:pt x="13716" y="144856"/>
                  </a:lnTo>
                  <a:lnTo>
                    <a:pt x="15189" y="145999"/>
                  </a:lnTo>
                  <a:lnTo>
                    <a:pt x="15824" y="145999"/>
                  </a:lnTo>
                  <a:lnTo>
                    <a:pt x="16586" y="145872"/>
                  </a:lnTo>
                  <a:lnTo>
                    <a:pt x="16446" y="145618"/>
                  </a:lnTo>
                  <a:lnTo>
                    <a:pt x="16294" y="145491"/>
                  </a:lnTo>
                  <a:lnTo>
                    <a:pt x="16141" y="144602"/>
                  </a:lnTo>
                  <a:lnTo>
                    <a:pt x="15684" y="144221"/>
                  </a:lnTo>
                  <a:lnTo>
                    <a:pt x="14693" y="144221"/>
                  </a:lnTo>
                  <a:lnTo>
                    <a:pt x="14554" y="144094"/>
                  </a:lnTo>
                  <a:lnTo>
                    <a:pt x="14490" y="141808"/>
                  </a:lnTo>
                  <a:lnTo>
                    <a:pt x="14249" y="141554"/>
                  </a:lnTo>
                  <a:lnTo>
                    <a:pt x="14274" y="141173"/>
                  </a:lnTo>
                  <a:lnTo>
                    <a:pt x="14452" y="140919"/>
                  </a:lnTo>
                  <a:lnTo>
                    <a:pt x="14706" y="140665"/>
                  </a:lnTo>
                  <a:lnTo>
                    <a:pt x="15087" y="140538"/>
                  </a:lnTo>
                  <a:lnTo>
                    <a:pt x="15303" y="140538"/>
                  </a:lnTo>
                  <a:lnTo>
                    <a:pt x="16929" y="140284"/>
                  </a:lnTo>
                  <a:lnTo>
                    <a:pt x="18110" y="139776"/>
                  </a:lnTo>
                  <a:lnTo>
                    <a:pt x="18859" y="138633"/>
                  </a:lnTo>
                  <a:lnTo>
                    <a:pt x="18948" y="138379"/>
                  </a:lnTo>
                  <a:lnTo>
                    <a:pt x="19469" y="137998"/>
                  </a:lnTo>
                  <a:lnTo>
                    <a:pt x="19253" y="136347"/>
                  </a:lnTo>
                  <a:lnTo>
                    <a:pt x="19189" y="135585"/>
                  </a:lnTo>
                  <a:lnTo>
                    <a:pt x="19685" y="136347"/>
                  </a:lnTo>
                  <a:lnTo>
                    <a:pt x="20332" y="137363"/>
                  </a:lnTo>
                  <a:lnTo>
                    <a:pt x="21221" y="137617"/>
                  </a:lnTo>
                  <a:lnTo>
                    <a:pt x="21666" y="137998"/>
                  </a:lnTo>
                  <a:lnTo>
                    <a:pt x="22694" y="139141"/>
                  </a:lnTo>
                  <a:lnTo>
                    <a:pt x="23888" y="139649"/>
                  </a:lnTo>
                  <a:lnTo>
                    <a:pt x="24599" y="139141"/>
                  </a:lnTo>
                  <a:lnTo>
                    <a:pt x="24599" y="137490"/>
                  </a:lnTo>
                  <a:lnTo>
                    <a:pt x="24726" y="137490"/>
                  </a:lnTo>
                  <a:lnTo>
                    <a:pt x="24968" y="137617"/>
                  </a:lnTo>
                  <a:lnTo>
                    <a:pt x="26771" y="139141"/>
                  </a:lnTo>
                  <a:lnTo>
                    <a:pt x="28219" y="139776"/>
                  </a:lnTo>
                  <a:lnTo>
                    <a:pt x="29870" y="139903"/>
                  </a:lnTo>
                  <a:lnTo>
                    <a:pt x="30556" y="139903"/>
                  </a:lnTo>
                  <a:lnTo>
                    <a:pt x="31102" y="140157"/>
                  </a:lnTo>
                  <a:lnTo>
                    <a:pt x="31661" y="140538"/>
                  </a:lnTo>
                  <a:lnTo>
                    <a:pt x="32270" y="140919"/>
                  </a:lnTo>
                  <a:lnTo>
                    <a:pt x="32893" y="141173"/>
                  </a:lnTo>
                  <a:lnTo>
                    <a:pt x="34112" y="141935"/>
                  </a:lnTo>
                  <a:lnTo>
                    <a:pt x="34886" y="142824"/>
                  </a:lnTo>
                  <a:lnTo>
                    <a:pt x="36347" y="144856"/>
                  </a:lnTo>
                  <a:lnTo>
                    <a:pt x="36436" y="145491"/>
                  </a:lnTo>
                  <a:lnTo>
                    <a:pt x="35966" y="145999"/>
                  </a:lnTo>
                  <a:lnTo>
                    <a:pt x="35966" y="146380"/>
                  </a:lnTo>
                  <a:lnTo>
                    <a:pt x="36334" y="146634"/>
                  </a:lnTo>
                  <a:lnTo>
                    <a:pt x="37426" y="146380"/>
                  </a:lnTo>
                  <a:lnTo>
                    <a:pt x="37744" y="145999"/>
                  </a:lnTo>
                  <a:lnTo>
                    <a:pt x="37795" y="144602"/>
                  </a:lnTo>
                  <a:lnTo>
                    <a:pt x="37236" y="143713"/>
                  </a:lnTo>
                  <a:lnTo>
                    <a:pt x="36779" y="142824"/>
                  </a:lnTo>
                  <a:lnTo>
                    <a:pt x="36652" y="142570"/>
                  </a:lnTo>
                  <a:lnTo>
                    <a:pt x="36017" y="142697"/>
                  </a:lnTo>
                  <a:lnTo>
                    <a:pt x="35585" y="142824"/>
                  </a:lnTo>
                  <a:lnTo>
                    <a:pt x="35471" y="142570"/>
                  </a:lnTo>
                  <a:lnTo>
                    <a:pt x="35534" y="142189"/>
                  </a:lnTo>
                  <a:lnTo>
                    <a:pt x="35661" y="141935"/>
                  </a:lnTo>
                  <a:lnTo>
                    <a:pt x="35775" y="141808"/>
                  </a:lnTo>
                  <a:lnTo>
                    <a:pt x="36004" y="141300"/>
                  </a:lnTo>
                  <a:lnTo>
                    <a:pt x="35966" y="140919"/>
                  </a:lnTo>
                  <a:lnTo>
                    <a:pt x="35547" y="140792"/>
                  </a:lnTo>
                  <a:lnTo>
                    <a:pt x="33540" y="140030"/>
                  </a:lnTo>
                  <a:lnTo>
                    <a:pt x="32854" y="139268"/>
                  </a:lnTo>
                  <a:lnTo>
                    <a:pt x="32194" y="138379"/>
                  </a:lnTo>
                  <a:lnTo>
                    <a:pt x="31457" y="137490"/>
                  </a:lnTo>
                  <a:lnTo>
                    <a:pt x="31356" y="137363"/>
                  </a:lnTo>
                  <a:lnTo>
                    <a:pt x="31305" y="137236"/>
                  </a:lnTo>
                  <a:lnTo>
                    <a:pt x="31318" y="135585"/>
                  </a:lnTo>
                  <a:lnTo>
                    <a:pt x="31330" y="135458"/>
                  </a:lnTo>
                  <a:lnTo>
                    <a:pt x="31102" y="134823"/>
                  </a:lnTo>
                  <a:lnTo>
                    <a:pt x="30543" y="134315"/>
                  </a:lnTo>
                  <a:lnTo>
                    <a:pt x="30340" y="134061"/>
                  </a:lnTo>
                  <a:lnTo>
                    <a:pt x="31178" y="133934"/>
                  </a:lnTo>
                  <a:lnTo>
                    <a:pt x="32410" y="133807"/>
                  </a:lnTo>
                  <a:lnTo>
                    <a:pt x="33540" y="133553"/>
                  </a:lnTo>
                  <a:lnTo>
                    <a:pt x="34251" y="133426"/>
                  </a:lnTo>
                  <a:lnTo>
                    <a:pt x="34810" y="133172"/>
                  </a:lnTo>
                  <a:lnTo>
                    <a:pt x="35648" y="132791"/>
                  </a:lnTo>
                  <a:lnTo>
                    <a:pt x="35750" y="132537"/>
                  </a:lnTo>
                  <a:lnTo>
                    <a:pt x="35852" y="131140"/>
                  </a:lnTo>
                  <a:lnTo>
                    <a:pt x="36042" y="130759"/>
                  </a:lnTo>
                  <a:lnTo>
                    <a:pt x="36144" y="130378"/>
                  </a:lnTo>
                  <a:lnTo>
                    <a:pt x="35585" y="130124"/>
                  </a:lnTo>
                  <a:lnTo>
                    <a:pt x="35699" y="129743"/>
                  </a:lnTo>
                  <a:lnTo>
                    <a:pt x="35763" y="129616"/>
                  </a:lnTo>
                  <a:lnTo>
                    <a:pt x="36410" y="129108"/>
                  </a:lnTo>
                  <a:lnTo>
                    <a:pt x="36449" y="128727"/>
                  </a:lnTo>
                  <a:lnTo>
                    <a:pt x="36017" y="128346"/>
                  </a:lnTo>
                  <a:lnTo>
                    <a:pt x="35902" y="128092"/>
                  </a:lnTo>
                  <a:lnTo>
                    <a:pt x="35966" y="127965"/>
                  </a:lnTo>
                  <a:lnTo>
                    <a:pt x="36474" y="127584"/>
                  </a:lnTo>
                  <a:lnTo>
                    <a:pt x="36537" y="127457"/>
                  </a:lnTo>
                  <a:lnTo>
                    <a:pt x="36233" y="127203"/>
                  </a:lnTo>
                  <a:lnTo>
                    <a:pt x="35839" y="126949"/>
                  </a:lnTo>
                  <a:lnTo>
                    <a:pt x="35839" y="126822"/>
                  </a:lnTo>
                  <a:lnTo>
                    <a:pt x="36512" y="126441"/>
                  </a:lnTo>
                  <a:lnTo>
                    <a:pt x="37287" y="126187"/>
                  </a:lnTo>
                  <a:lnTo>
                    <a:pt x="37198" y="125425"/>
                  </a:lnTo>
                  <a:lnTo>
                    <a:pt x="36906" y="125044"/>
                  </a:lnTo>
                  <a:lnTo>
                    <a:pt x="36639" y="124790"/>
                  </a:lnTo>
                  <a:lnTo>
                    <a:pt x="36169" y="124409"/>
                  </a:lnTo>
                  <a:lnTo>
                    <a:pt x="36207" y="124282"/>
                  </a:lnTo>
                  <a:lnTo>
                    <a:pt x="36385" y="124028"/>
                  </a:lnTo>
                  <a:lnTo>
                    <a:pt x="37350" y="123520"/>
                  </a:lnTo>
                  <a:lnTo>
                    <a:pt x="37655" y="123012"/>
                  </a:lnTo>
                  <a:lnTo>
                    <a:pt x="38239" y="122250"/>
                  </a:lnTo>
                  <a:close/>
                </a:path>
                <a:path w="103505" h="147954">
                  <a:moveTo>
                    <a:pt x="40093" y="25641"/>
                  </a:moveTo>
                  <a:lnTo>
                    <a:pt x="40068" y="25323"/>
                  </a:lnTo>
                  <a:lnTo>
                    <a:pt x="40030" y="25044"/>
                  </a:lnTo>
                  <a:lnTo>
                    <a:pt x="39789" y="24853"/>
                  </a:lnTo>
                  <a:lnTo>
                    <a:pt x="39192" y="24904"/>
                  </a:lnTo>
                  <a:lnTo>
                    <a:pt x="39116" y="25158"/>
                  </a:lnTo>
                  <a:lnTo>
                    <a:pt x="39116" y="26009"/>
                  </a:lnTo>
                  <a:lnTo>
                    <a:pt x="39243" y="26720"/>
                  </a:lnTo>
                  <a:lnTo>
                    <a:pt x="39065" y="27000"/>
                  </a:lnTo>
                  <a:lnTo>
                    <a:pt x="38671" y="27228"/>
                  </a:lnTo>
                  <a:lnTo>
                    <a:pt x="38671" y="25844"/>
                  </a:lnTo>
                  <a:lnTo>
                    <a:pt x="38620" y="25107"/>
                  </a:lnTo>
                  <a:lnTo>
                    <a:pt x="38163" y="24295"/>
                  </a:lnTo>
                  <a:lnTo>
                    <a:pt x="37985" y="24117"/>
                  </a:lnTo>
                  <a:lnTo>
                    <a:pt x="37706" y="24104"/>
                  </a:lnTo>
                  <a:lnTo>
                    <a:pt x="37515" y="24282"/>
                  </a:lnTo>
                  <a:lnTo>
                    <a:pt x="37160" y="24892"/>
                  </a:lnTo>
                  <a:lnTo>
                    <a:pt x="36753" y="25196"/>
                  </a:lnTo>
                  <a:lnTo>
                    <a:pt x="36220" y="25298"/>
                  </a:lnTo>
                  <a:lnTo>
                    <a:pt x="35890" y="25374"/>
                  </a:lnTo>
                  <a:lnTo>
                    <a:pt x="35534" y="25323"/>
                  </a:lnTo>
                  <a:lnTo>
                    <a:pt x="34823" y="25336"/>
                  </a:lnTo>
                  <a:lnTo>
                    <a:pt x="34620" y="25476"/>
                  </a:lnTo>
                  <a:lnTo>
                    <a:pt x="34544" y="25844"/>
                  </a:lnTo>
                  <a:lnTo>
                    <a:pt x="34302" y="27228"/>
                  </a:lnTo>
                  <a:lnTo>
                    <a:pt x="34556" y="28054"/>
                  </a:lnTo>
                  <a:lnTo>
                    <a:pt x="35560" y="28676"/>
                  </a:lnTo>
                  <a:lnTo>
                    <a:pt x="35737" y="28816"/>
                  </a:lnTo>
                  <a:lnTo>
                    <a:pt x="36271" y="29184"/>
                  </a:lnTo>
                  <a:lnTo>
                    <a:pt x="36588" y="29552"/>
                  </a:lnTo>
                  <a:lnTo>
                    <a:pt x="36766" y="30226"/>
                  </a:lnTo>
                  <a:lnTo>
                    <a:pt x="36969" y="30378"/>
                  </a:lnTo>
                  <a:lnTo>
                    <a:pt x="38481" y="30784"/>
                  </a:lnTo>
                  <a:lnTo>
                    <a:pt x="39522" y="29946"/>
                  </a:lnTo>
                  <a:lnTo>
                    <a:pt x="39649" y="28448"/>
                  </a:lnTo>
                  <a:lnTo>
                    <a:pt x="39725" y="27736"/>
                  </a:lnTo>
                  <a:lnTo>
                    <a:pt x="39890" y="27025"/>
                  </a:lnTo>
                  <a:lnTo>
                    <a:pt x="40005" y="26301"/>
                  </a:lnTo>
                  <a:lnTo>
                    <a:pt x="40093" y="25641"/>
                  </a:lnTo>
                  <a:close/>
                </a:path>
                <a:path w="103505" h="147954">
                  <a:moveTo>
                    <a:pt x="43548" y="34086"/>
                  </a:moveTo>
                  <a:lnTo>
                    <a:pt x="43510" y="33223"/>
                  </a:lnTo>
                  <a:lnTo>
                    <a:pt x="43472" y="33058"/>
                  </a:lnTo>
                  <a:lnTo>
                    <a:pt x="43307" y="32956"/>
                  </a:lnTo>
                  <a:lnTo>
                    <a:pt x="43129" y="33032"/>
                  </a:lnTo>
                  <a:lnTo>
                    <a:pt x="42799" y="33324"/>
                  </a:lnTo>
                  <a:lnTo>
                    <a:pt x="42595" y="33566"/>
                  </a:lnTo>
                  <a:lnTo>
                    <a:pt x="42354" y="33769"/>
                  </a:lnTo>
                  <a:lnTo>
                    <a:pt x="42037" y="34048"/>
                  </a:lnTo>
                  <a:lnTo>
                    <a:pt x="42037" y="33578"/>
                  </a:lnTo>
                  <a:lnTo>
                    <a:pt x="42075" y="33134"/>
                  </a:lnTo>
                  <a:lnTo>
                    <a:pt x="42011" y="32562"/>
                  </a:lnTo>
                  <a:lnTo>
                    <a:pt x="41808" y="32359"/>
                  </a:lnTo>
                  <a:lnTo>
                    <a:pt x="41414" y="32181"/>
                  </a:lnTo>
                  <a:lnTo>
                    <a:pt x="41249" y="32372"/>
                  </a:lnTo>
                  <a:lnTo>
                    <a:pt x="41071" y="32816"/>
                  </a:lnTo>
                  <a:lnTo>
                    <a:pt x="40754" y="33959"/>
                  </a:lnTo>
                  <a:lnTo>
                    <a:pt x="40576" y="33756"/>
                  </a:lnTo>
                  <a:lnTo>
                    <a:pt x="40474" y="33540"/>
                  </a:lnTo>
                  <a:lnTo>
                    <a:pt x="40335" y="32626"/>
                  </a:lnTo>
                  <a:lnTo>
                    <a:pt x="40271" y="31927"/>
                  </a:lnTo>
                  <a:lnTo>
                    <a:pt x="40132" y="30759"/>
                  </a:lnTo>
                  <a:lnTo>
                    <a:pt x="39903" y="30480"/>
                  </a:lnTo>
                  <a:lnTo>
                    <a:pt x="39116" y="30391"/>
                  </a:lnTo>
                  <a:lnTo>
                    <a:pt x="38900" y="30645"/>
                  </a:lnTo>
                  <a:lnTo>
                    <a:pt x="38722" y="30962"/>
                  </a:lnTo>
                  <a:lnTo>
                    <a:pt x="38544" y="31318"/>
                  </a:lnTo>
                  <a:lnTo>
                    <a:pt x="38404" y="31686"/>
                  </a:lnTo>
                  <a:lnTo>
                    <a:pt x="38112" y="32346"/>
                  </a:lnTo>
                  <a:lnTo>
                    <a:pt x="37973" y="32397"/>
                  </a:lnTo>
                  <a:lnTo>
                    <a:pt x="37071" y="31623"/>
                  </a:lnTo>
                  <a:lnTo>
                    <a:pt x="35687" y="30556"/>
                  </a:lnTo>
                  <a:lnTo>
                    <a:pt x="35547" y="30581"/>
                  </a:lnTo>
                  <a:lnTo>
                    <a:pt x="35407" y="30670"/>
                  </a:lnTo>
                  <a:lnTo>
                    <a:pt x="35356" y="30810"/>
                  </a:lnTo>
                  <a:lnTo>
                    <a:pt x="35356" y="31038"/>
                  </a:lnTo>
                  <a:lnTo>
                    <a:pt x="35483" y="31216"/>
                  </a:lnTo>
                  <a:lnTo>
                    <a:pt x="36131" y="32067"/>
                  </a:lnTo>
                  <a:lnTo>
                    <a:pt x="36703" y="33020"/>
                  </a:lnTo>
                  <a:lnTo>
                    <a:pt x="38087" y="34340"/>
                  </a:lnTo>
                  <a:lnTo>
                    <a:pt x="38404" y="34988"/>
                  </a:lnTo>
                  <a:lnTo>
                    <a:pt x="38582" y="35788"/>
                  </a:lnTo>
                  <a:lnTo>
                    <a:pt x="38849" y="36766"/>
                  </a:lnTo>
                  <a:lnTo>
                    <a:pt x="39039" y="37223"/>
                  </a:lnTo>
                  <a:lnTo>
                    <a:pt x="39192" y="37630"/>
                  </a:lnTo>
                  <a:lnTo>
                    <a:pt x="39700" y="37846"/>
                  </a:lnTo>
                  <a:lnTo>
                    <a:pt x="40487" y="37719"/>
                  </a:lnTo>
                  <a:lnTo>
                    <a:pt x="40881" y="37376"/>
                  </a:lnTo>
                  <a:lnTo>
                    <a:pt x="40982" y="36957"/>
                  </a:lnTo>
                  <a:lnTo>
                    <a:pt x="41033" y="36677"/>
                  </a:lnTo>
                  <a:lnTo>
                    <a:pt x="41059" y="35890"/>
                  </a:lnTo>
                  <a:lnTo>
                    <a:pt x="41389" y="35496"/>
                  </a:lnTo>
                  <a:lnTo>
                    <a:pt x="42151" y="35267"/>
                  </a:lnTo>
                  <a:lnTo>
                    <a:pt x="42316" y="35179"/>
                  </a:lnTo>
                  <a:lnTo>
                    <a:pt x="43345" y="34848"/>
                  </a:lnTo>
                  <a:lnTo>
                    <a:pt x="43548" y="34086"/>
                  </a:lnTo>
                  <a:close/>
                </a:path>
                <a:path w="103505" h="147954">
                  <a:moveTo>
                    <a:pt x="45339" y="5473"/>
                  </a:moveTo>
                  <a:lnTo>
                    <a:pt x="45224" y="5156"/>
                  </a:lnTo>
                  <a:lnTo>
                    <a:pt x="45199" y="4864"/>
                  </a:lnTo>
                  <a:lnTo>
                    <a:pt x="44665" y="3429"/>
                  </a:lnTo>
                  <a:lnTo>
                    <a:pt x="44081" y="2146"/>
                  </a:lnTo>
                  <a:lnTo>
                    <a:pt x="42062" y="1092"/>
                  </a:lnTo>
                  <a:lnTo>
                    <a:pt x="41427" y="965"/>
                  </a:lnTo>
                  <a:lnTo>
                    <a:pt x="40182" y="2540"/>
                  </a:lnTo>
                  <a:lnTo>
                    <a:pt x="39827" y="2654"/>
                  </a:lnTo>
                  <a:lnTo>
                    <a:pt x="38100" y="2006"/>
                  </a:lnTo>
                  <a:lnTo>
                    <a:pt x="36614" y="2768"/>
                  </a:lnTo>
                  <a:lnTo>
                    <a:pt x="36461" y="4140"/>
                  </a:lnTo>
                  <a:lnTo>
                    <a:pt x="36550" y="5803"/>
                  </a:lnTo>
                  <a:lnTo>
                    <a:pt x="36753" y="5854"/>
                  </a:lnTo>
                  <a:lnTo>
                    <a:pt x="37312" y="5549"/>
                  </a:lnTo>
                  <a:lnTo>
                    <a:pt x="37617" y="5524"/>
                  </a:lnTo>
                  <a:lnTo>
                    <a:pt x="37846" y="5575"/>
                  </a:lnTo>
                  <a:lnTo>
                    <a:pt x="37973" y="5753"/>
                  </a:lnTo>
                  <a:lnTo>
                    <a:pt x="37884" y="5981"/>
                  </a:lnTo>
                  <a:lnTo>
                    <a:pt x="37706" y="6235"/>
                  </a:lnTo>
                  <a:lnTo>
                    <a:pt x="37503" y="6299"/>
                  </a:lnTo>
                  <a:lnTo>
                    <a:pt x="37198" y="6565"/>
                  </a:lnTo>
                  <a:lnTo>
                    <a:pt x="36944" y="6718"/>
                  </a:lnTo>
                  <a:lnTo>
                    <a:pt x="36779" y="7581"/>
                  </a:lnTo>
                  <a:lnTo>
                    <a:pt x="36791" y="8242"/>
                  </a:lnTo>
                  <a:lnTo>
                    <a:pt x="37769" y="9118"/>
                  </a:lnTo>
                  <a:lnTo>
                    <a:pt x="37947" y="9626"/>
                  </a:lnTo>
                  <a:lnTo>
                    <a:pt x="37998" y="11150"/>
                  </a:lnTo>
                  <a:lnTo>
                    <a:pt x="37211" y="11823"/>
                  </a:lnTo>
                  <a:lnTo>
                    <a:pt x="37045" y="12712"/>
                  </a:lnTo>
                  <a:lnTo>
                    <a:pt x="36982" y="12471"/>
                  </a:lnTo>
                  <a:lnTo>
                    <a:pt x="36969" y="12230"/>
                  </a:lnTo>
                  <a:lnTo>
                    <a:pt x="37058" y="10998"/>
                  </a:lnTo>
                  <a:lnTo>
                    <a:pt x="36652" y="10198"/>
                  </a:lnTo>
                  <a:lnTo>
                    <a:pt x="36385" y="9994"/>
                  </a:lnTo>
                  <a:lnTo>
                    <a:pt x="35636" y="9931"/>
                  </a:lnTo>
                  <a:lnTo>
                    <a:pt x="35407" y="10172"/>
                  </a:lnTo>
                  <a:lnTo>
                    <a:pt x="35128" y="10731"/>
                  </a:lnTo>
                  <a:lnTo>
                    <a:pt x="34836" y="11645"/>
                  </a:lnTo>
                  <a:lnTo>
                    <a:pt x="34823" y="12039"/>
                  </a:lnTo>
                  <a:lnTo>
                    <a:pt x="34429" y="12979"/>
                  </a:lnTo>
                  <a:lnTo>
                    <a:pt x="34315" y="13576"/>
                  </a:lnTo>
                  <a:lnTo>
                    <a:pt x="34620" y="15633"/>
                  </a:lnTo>
                  <a:lnTo>
                    <a:pt x="36169" y="16433"/>
                  </a:lnTo>
                  <a:lnTo>
                    <a:pt x="36652" y="17170"/>
                  </a:lnTo>
                  <a:lnTo>
                    <a:pt x="37160" y="18415"/>
                  </a:lnTo>
                  <a:lnTo>
                    <a:pt x="37287" y="18846"/>
                  </a:lnTo>
                  <a:lnTo>
                    <a:pt x="37350" y="19824"/>
                  </a:lnTo>
                  <a:lnTo>
                    <a:pt x="37045" y="20269"/>
                  </a:lnTo>
                  <a:lnTo>
                    <a:pt x="36347" y="20383"/>
                  </a:lnTo>
                  <a:lnTo>
                    <a:pt x="35890" y="20040"/>
                  </a:lnTo>
                  <a:lnTo>
                    <a:pt x="35648" y="19202"/>
                  </a:lnTo>
                  <a:lnTo>
                    <a:pt x="35636" y="17945"/>
                  </a:lnTo>
                  <a:lnTo>
                    <a:pt x="35521" y="17348"/>
                  </a:lnTo>
                  <a:lnTo>
                    <a:pt x="34848" y="16738"/>
                  </a:lnTo>
                  <a:lnTo>
                    <a:pt x="34493" y="16611"/>
                  </a:lnTo>
                  <a:lnTo>
                    <a:pt x="34061" y="16725"/>
                  </a:lnTo>
                  <a:lnTo>
                    <a:pt x="33858" y="17056"/>
                  </a:lnTo>
                  <a:lnTo>
                    <a:pt x="33693" y="17691"/>
                  </a:lnTo>
                  <a:lnTo>
                    <a:pt x="33743" y="18135"/>
                  </a:lnTo>
                  <a:lnTo>
                    <a:pt x="33616" y="19354"/>
                  </a:lnTo>
                  <a:lnTo>
                    <a:pt x="33870" y="19977"/>
                  </a:lnTo>
                  <a:lnTo>
                    <a:pt x="35102" y="21120"/>
                  </a:lnTo>
                  <a:lnTo>
                    <a:pt x="35001" y="22047"/>
                  </a:lnTo>
                  <a:lnTo>
                    <a:pt x="34137" y="22707"/>
                  </a:lnTo>
                  <a:lnTo>
                    <a:pt x="33680" y="23190"/>
                  </a:lnTo>
                  <a:lnTo>
                    <a:pt x="33693" y="23380"/>
                  </a:lnTo>
                  <a:lnTo>
                    <a:pt x="34239" y="24041"/>
                  </a:lnTo>
                  <a:lnTo>
                    <a:pt x="34734" y="24168"/>
                  </a:lnTo>
                  <a:lnTo>
                    <a:pt x="36296" y="23825"/>
                  </a:lnTo>
                  <a:lnTo>
                    <a:pt x="37045" y="23202"/>
                  </a:lnTo>
                  <a:lnTo>
                    <a:pt x="37744" y="21983"/>
                  </a:lnTo>
                  <a:lnTo>
                    <a:pt x="38201" y="22415"/>
                  </a:lnTo>
                  <a:lnTo>
                    <a:pt x="38392" y="22377"/>
                  </a:lnTo>
                  <a:lnTo>
                    <a:pt x="39077" y="21399"/>
                  </a:lnTo>
                  <a:lnTo>
                    <a:pt x="39128" y="20904"/>
                  </a:lnTo>
                  <a:lnTo>
                    <a:pt x="38303" y="19342"/>
                  </a:lnTo>
                  <a:lnTo>
                    <a:pt x="37287" y="17246"/>
                  </a:lnTo>
                  <a:lnTo>
                    <a:pt x="37236" y="15709"/>
                  </a:lnTo>
                  <a:lnTo>
                    <a:pt x="38277" y="14236"/>
                  </a:lnTo>
                  <a:lnTo>
                    <a:pt x="38798" y="13360"/>
                  </a:lnTo>
                  <a:lnTo>
                    <a:pt x="38849" y="12966"/>
                  </a:lnTo>
                  <a:lnTo>
                    <a:pt x="38392" y="11264"/>
                  </a:lnTo>
                  <a:lnTo>
                    <a:pt x="38633" y="10121"/>
                  </a:lnTo>
                  <a:lnTo>
                    <a:pt x="41414" y="7086"/>
                  </a:lnTo>
                  <a:lnTo>
                    <a:pt x="41656" y="6718"/>
                  </a:lnTo>
                  <a:lnTo>
                    <a:pt x="41668" y="5892"/>
                  </a:lnTo>
                  <a:lnTo>
                    <a:pt x="41402" y="5118"/>
                  </a:lnTo>
                  <a:lnTo>
                    <a:pt x="41109" y="4699"/>
                  </a:lnTo>
                  <a:lnTo>
                    <a:pt x="40538" y="4381"/>
                  </a:lnTo>
                  <a:lnTo>
                    <a:pt x="40513" y="4851"/>
                  </a:lnTo>
                  <a:lnTo>
                    <a:pt x="40716" y="5626"/>
                  </a:lnTo>
                  <a:lnTo>
                    <a:pt x="40551" y="6121"/>
                  </a:lnTo>
                  <a:lnTo>
                    <a:pt x="39789" y="6883"/>
                  </a:lnTo>
                  <a:lnTo>
                    <a:pt x="39001" y="6908"/>
                  </a:lnTo>
                  <a:lnTo>
                    <a:pt x="38620" y="6578"/>
                  </a:lnTo>
                  <a:lnTo>
                    <a:pt x="39014" y="6146"/>
                  </a:lnTo>
                  <a:lnTo>
                    <a:pt x="39471" y="5740"/>
                  </a:lnTo>
                  <a:lnTo>
                    <a:pt x="39408" y="5549"/>
                  </a:lnTo>
                  <a:lnTo>
                    <a:pt x="39204" y="5384"/>
                  </a:lnTo>
                  <a:lnTo>
                    <a:pt x="38823" y="5181"/>
                  </a:lnTo>
                  <a:lnTo>
                    <a:pt x="38227" y="4813"/>
                  </a:lnTo>
                  <a:lnTo>
                    <a:pt x="38531" y="4597"/>
                  </a:lnTo>
                  <a:lnTo>
                    <a:pt x="39217" y="4775"/>
                  </a:lnTo>
                  <a:lnTo>
                    <a:pt x="39687" y="4559"/>
                  </a:lnTo>
                  <a:lnTo>
                    <a:pt x="40601" y="3784"/>
                  </a:lnTo>
                  <a:lnTo>
                    <a:pt x="40982" y="3784"/>
                  </a:lnTo>
                  <a:lnTo>
                    <a:pt x="41681" y="4279"/>
                  </a:lnTo>
                  <a:lnTo>
                    <a:pt x="42468" y="5207"/>
                  </a:lnTo>
                  <a:lnTo>
                    <a:pt x="42926" y="5664"/>
                  </a:lnTo>
                  <a:lnTo>
                    <a:pt x="43192" y="5829"/>
                  </a:lnTo>
                  <a:lnTo>
                    <a:pt x="43510" y="5549"/>
                  </a:lnTo>
                  <a:lnTo>
                    <a:pt x="43332" y="4864"/>
                  </a:lnTo>
                  <a:lnTo>
                    <a:pt x="41922" y="3251"/>
                  </a:lnTo>
                  <a:lnTo>
                    <a:pt x="41630" y="3124"/>
                  </a:lnTo>
                  <a:lnTo>
                    <a:pt x="41757" y="2997"/>
                  </a:lnTo>
                  <a:lnTo>
                    <a:pt x="42633" y="3136"/>
                  </a:lnTo>
                  <a:lnTo>
                    <a:pt x="44627" y="5778"/>
                  </a:lnTo>
                  <a:lnTo>
                    <a:pt x="45339" y="5473"/>
                  </a:lnTo>
                  <a:close/>
                </a:path>
                <a:path w="103505" h="147954">
                  <a:moveTo>
                    <a:pt x="45580" y="98590"/>
                  </a:moveTo>
                  <a:lnTo>
                    <a:pt x="45364" y="97828"/>
                  </a:lnTo>
                  <a:lnTo>
                    <a:pt x="44361" y="95948"/>
                  </a:lnTo>
                  <a:lnTo>
                    <a:pt x="43434" y="93586"/>
                  </a:lnTo>
                  <a:lnTo>
                    <a:pt x="43256" y="91719"/>
                  </a:lnTo>
                  <a:lnTo>
                    <a:pt x="42926" y="85521"/>
                  </a:lnTo>
                  <a:lnTo>
                    <a:pt x="44094" y="82156"/>
                  </a:lnTo>
                  <a:lnTo>
                    <a:pt x="43853" y="80822"/>
                  </a:lnTo>
                  <a:lnTo>
                    <a:pt x="43637" y="78943"/>
                  </a:lnTo>
                  <a:lnTo>
                    <a:pt x="43383" y="78447"/>
                  </a:lnTo>
                  <a:lnTo>
                    <a:pt x="40487" y="75463"/>
                  </a:lnTo>
                  <a:lnTo>
                    <a:pt x="39179" y="75374"/>
                  </a:lnTo>
                  <a:lnTo>
                    <a:pt x="37274" y="75488"/>
                  </a:lnTo>
                  <a:lnTo>
                    <a:pt x="36918" y="75793"/>
                  </a:lnTo>
                  <a:lnTo>
                    <a:pt x="36144" y="77279"/>
                  </a:lnTo>
                  <a:lnTo>
                    <a:pt x="36106" y="78397"/>
                  </a:lnTo>
                  <a:lnTo>
                    <a:pt x="36525" y="80759"/>
                  </a:lnTo>
                  <a:lnTo>
                    <a:pt x="36931" y="82003"/>
                  </a:lnTo>
                  <a:lnTo>
                    <a:pt x="36969" y="84670"/>
                  </a:lnTo>
                  <a:lnTo>
                    <a:pt x="37592" y="88303"/>
                  </a:lnTo>
                  <a:lnTo>
                    <a:pt x="38252" y="91160"/>
                  </a:lnTo>
                  <a:lnTo>
                    <a:pt x="38290" y="93116"/>
                  </a:lnTo>
                  <a:lnTo>
                    <a:pt x="38201" y="99860"/>
                  </a:lnTo>
                  <a:lnTo>
                    <a:pt x="38328" y="106832"/>
                  </a:lnTo>
                  <a:lnTo>
                    <a:pt x="38100" y="107175"/>
                  </a:lnTo>
                  <a:lnTo>
                    <a:pt x="37960" y="106616"/>
                  </a:lnTo>
                  <a:lnTo>
                    <a:pt x="37795" y="106260"/>
                  </a:lnTo>
                  <a:lnTo>
                    <a:pt x="37376" y="106032"/>
                  </a:lnTo>
                  <a:lnTo>
                    <a:pt x="37185" y="106146"/>
                  </a:lnTo>
                  <a:lnTo>
                    <a:pt x="36830" y="107340"/>
                  </a:lnTo>
                  <a:lnTo>
                    <a:pt x="36703" y="108242"/>
                  </a:lnTo>
                  <a:lnTo>
                    <a:pt x="36982" y="108407"/>
                  </a:lnTo>
                  <a:lnTo>
                    <a:pt x="37617" y="108242"/>
                  </a:lnTo>
                  <a:lnTo>
                    <a:pt x="38582" y="107619"/>
                  </a:lnTo>
                  <a:lnTo>
                    <a:pt x="39141" y="106883"/>
                  </a:lnTo>
                  <a:lnTo>
                    <a:pt x="39344" y="104800"/>
                  </a:lnTo>
                  <a:lnTo>
                    <a:pt x="39446" y="104254"/>
                  </a:lnTo>
                  <a:lnTo>
                    <a:pt x="39446" y="103568"/>
                  </a:lnTo>
                  <a:lnTo>
                    <a:pt x="39801" y="103276"/>
                  </a:lnTo>
                  <a:lnTo>
                    <a:pt x="39878" y="103771"/>
                  </a:lnTo>
                  <a:lnTo>
                    <a:pt x="39090" y="108204"/>
                  </a:lnTo>
                  <a:lnTo>
                    <a:pt x="38887" y="108623"/>
                  </a:lnTo>
                  <a:lnTo>
                    <a:pt x="38315" y="109435"/>
                  </a:lnTo>
                  <a:lnTo>
                    <a:pt x="37846" y="109512"/>
                  </a:lnTo>
                  <a:lnTo>
                    <a:pt x="36918" y="108978"/>
                  </a:lnTo>
                  <a:lnTo>
                    <a:pt x="36601" y="109131"/>
                  </a:lnTo>
                  <a:lnTo>
                    <a:pt x="36220" y="111315"/>
                  </a:lnTo>
                  <a:lnTo>
                    <a:pt x="37934" y="111429"/>
                  </a:lnTo>
                  <a:lnTo>
                    <a:pt x="38201" y="111734"/>
                  </a:lnTo>
                  <a:lnTo>
                    <a:pt x="37680" y="112801"/>
                  </a:lnTo>
                  <a:lnTo>
                    <a:pt x="37503" y="113423"/>
                  </a:lnTo>
                  <a:lnTo>
                    <a:pt x="37680" y="114401"/>
                  </a:lnTo>
                  <a:lnTo>
                    <a:pt x="37553" y="114719"/>
                  </a:lnTo>
                  <a:lnTo>
                    <a:pt x="37109" y="114757"/>
                  </a:lnTo>
                  <a:lnTo>
                    <a:pt x="37338" y="114109"/>
                  </a:lnTo>
                  <a:lnTo>
                    <a:pt x="37274" y="113715"/>
                  </a:lnTo>
                  <a:lnTo>
                    <a:pt x="36830" y="113271"/>
                  </a:lnTo>
                  <a:lnTo>
                    <a:pt x="35585" y="112268"/>
                  </a:lnTo>
                  <a:lnTo>
                    <a:pt x="34569" y="112522"/>
                  </a:lnTo>
                  <a:lnTo>
                    <a:pt x="34099" y="114173"/>
                  </a:lnTo>
                  <a:lnTo>
                    <a:pt x="34010" y="115811"/>
                  </a:lnTo>
                  <a:lnTo>
                    <a:pt x="34251" y="116039"/>
                  </a:lnTo>
                  <a:lnTo>
                    <a:pt x="35217" y="116408"/>
                  </a:lnTo>
                  <a:lnTo>
                    <a:pt x="35775" y="115798"/>
                  </a:lnTo>
                  <a:lnTo>
                    <a:pt x="34963" y="114719"/>
                  </a:lnTo>
                  <a:lnTo>
                    <a:pt x="34963" y="114198"/>
                  </a:lnTo>
                  <a:lnTo>
                    <a:pt x="35394" y="113080"/>
                  </a:lnTo>
                  <a:lnTo>
                    <a:pt x="35852" y="112941"/>
                  </a:lnTo>
                  <a:lnTo>
                    <a:pt x="36550" y="113576"/>
                  </a:lnTo>
                  <a:lnTo>
                    <a:pt x="37033" y="114554"/>
                  </a:lnTo>
                  <a:lnTo>
                    <a:pt x="36918" y="114858"/>
                  </a:lnTo>
                  <a:lnTo>
                    <a:pt x="36423" y="115557"/>
                  </a:lnTo>
                  <a:lnTo>
                    <a:pt x="36461" y="115976"/>
                  </a:lnTo>
                  <a:lnTo>
                    <a:pt x="37299" y="116268"/>
                  </a:lnTo>
                  <a:lnTo>
                    <a:pt x="37960" y="116243"/>
                  </a:lnTo>
                  <a:lnTo>
                    <a:pt x="38074" y="116027"/>
                  </a:lnTo>
                  <a:lnTo>
                    <a:pt x="38049" y="115112"/>
                  </a:lnTo>
                  <a:lnTo>
                    <a:pt x="38582" y="113868"/>
                  </a:lnTo>
                  <a:lnTo>
                    <a:pt x="38620" y="112725"/>
                  </a:lnTo>
                  <a:lnTo>
                    <a:pt x="38950" y="110528"/>
                  </a:lnTo>
                  <a:lnTo>
                    <a:pt x="41097" y="106972"/>
                  </a:lnTo>
                  <a:lnTo>
                    <a:pt x="41173" y="102450"/>
                  </a:lnTo>
                  <a:lnTo>
                    <a:pt x="41351" y="102450"/>
                  </a:lnTo>
                  <a:lnTo>
                    <a:pt x="41821" y="103886"/>
                  </a:lnTo>
                  <a:lnTo>
                    <a:pt x="41732" y="105435"/>
                  </a:lnTo>
                  <a:lnTo>
                    <a:pt x="42138" y="106883"/>
                  </a:lnTo>
                  <a:lnTo>
                    <a:pt x="42799" y="106768"/>
                  </a:lnTo>
                  <a:lnTo>
                    <a:pt x="43434" y="106032"/>
                  </a:lnTo>
                  <a:lnTo>
                    <a:pt x="43014" y="102527"/>
                  </a:lnTo>
                  <a:lnTo>
                    <a:pt x="43141" y="102476"/>
                  </a:lnTo>
                  <a:lnTo>
                    <a:pt x="43332" y="102717"/>
                  </a:lnTo>
                  <a:lnTo>
                    <a:pt x="44488" y="106603"/>
                  </a:lnTo>
                  <a:lnTo>
                    <a:pt x="44678" y="106616"/>
                  </a:lnTo>
                  <a:lnTo>
                    <a:pt x="45059" y="106222"/>
                  </a:lnTo>
                  <a:lnTo>
                    <a:pt x="45389" y="104787"/>
                  </a:lnTo>
                  <a:lnTo>
                    <a:pt x="45237" y="103060"/>
                  </a:lnTo>
                  <a:lnTo>
                    <a:pt x="44602" y="100101"/>
                  </a:lnTo>
                  <a:lnTo>
                    <a:pt x="44310" y="99377"/>
                  </a:lnTo>
                  <a:lnTo>
                    <a:pt x="44056" y="98501"/>
                  </a:lnTo>
                  <a:lnTo>
                    <a:pt x="44107" y="98120"/>
                  </a:lnTo>
                  <a:lnTo>
                    <a:pt x="44488" y="98272"/>
                  </a:lnTo>
                  <a:lnTo>
                    <a:pt x="44742" y="98463"/>
                  </a:lnTo>
                  <a:lnTo>
                    <a:pt x="45059" y="99491"/>
                  </a:lnTo>
                  <a:lnTo>
                    <a:pt x="45313" y="99796"/>
                  </a:lnTo>
                  <a:lnTo>
                    <a:pt x="45491" y="99542"/>
                  </a:lnTo>
                  <a:lnTo>
                    <a:pt x="45580" y="98590"/>
                  </a:lnTo>
                  <a:close/>
                </a:path>
                <a:path w="103505" h="147954">
                  <a:moveTo>
                    <a:pt x="46456" y="112026"/>
                  </a:moveTo>
                  <a:lnTo>
                    <a:pt x="46418" y="111213"/>
                  </a:lnTo>
                  <a:lnTo>
                    <a:pt x="46240" y="111061"/>
                  </a:lnTo>
                  <a:lnTo>
                    <a:pt x="45402" y="111048"/>
                  </a:lnTo>
                  <a:lnTo>
                    <a:pt x="45288" y="111455"/>
                  </a:lnTo>
                  <a:lnTo>
                    <a:pt x="44932" y="111836"/>
                  </a:lnTo>
                  <a:lnTo>
                    <a:pt x="44742" y="111912"/>
                  </a:lnTo>
                  <a:lnTo>
                    <a:pt x="44589" y="112001"/>
                  </a:lnTo>
                  <a:lnTo>
                    <a:pt x="44551" y="111785"/>
                  </a:lnTo>
                  <a:lnTo>
                    <a:pt x="44462" y="111569"/>
                  </a:lnTo>
                  <a:lnTo>
                    <a:pt x="44488" y="111226"/>
                  </a:lnTo>
                  <a:lnTo>
                    <a:pt x="44627" y="111099"/>
                  </a:lnTo>
                  <a:lnTo>
                    <a:pt x="44716" y="110959"/>
                  </a:lnTo>
                  <a:lnTo>
                    <a:pt x="45021" y="110274"/>
                  </a:lnTo>
                  <a:lnTo>
                    <a:pt x="44589" y="110299"/>
                  </a:lnTo>
                  <a:lnTo>
                    <a:pt x="43980" y="110413"/>
                  </a:lnTo>
                  <a:lnTo>
                    <a:pt x="44081" y="108864"/>
                  </a:lnTo>
                  <a:lnTo>
                    <a:pt x="44170" y="107886"/>
                  </a:lnTo>
                  <a:lnTo>
                    <a:pt x="43751" y="106946"/>
                  </a:lnTo>
                  <a:lnTo>
                    <a:pt x="43561" y="106641"/>
                  </a:lnTo>
                  <a:lnTo>
                    <a:pt x="43345" y="106591"/>
                  </a:lnTo>
                  <a:lnTo>
                    <a:pt x="43091" y="106870"/>
                  </a:lnTo>
                  <a:lnTo>
                    <a:pt x="42926" y="107137"/>
                  </a:lnTo>
                  <a:lnTo>
                    <a:pt x="42824" y="107467"/>
                  </a:lnTo>
                  <a:lnTo>
                    <a:pt x="42303" y="107911"/>
                  </a:lnTo>
                  <a:lnTo>
                    <a:pt x="42367" y="108508"/>
                  </a:lnTo>
                  <a:lnTo>
                    <a:pt x="42367" y="108762"/>
                  </a:lnTo>
                  <a:lnTo>
                    <a:pt x="42329" y="109245"/>
                  </a:lnTo>
                  <a:lnTo>
                    <a:pt x="42087" y="109181"/>
                  </a:lnTo>
                  <a:lnTo>
                    <a:pt x="41821" y="109156"/>
                  </a:lnTo>
                  <a:lnTo>
                    <a:pt x="41084" y="108800"/>
                  </a:lnTo>
                  <a:lnTo>
                    <a:pt x="40589" y="108915"/>
                  </a:lnTo>
                  <a:lnTo>
                    <a:pt x="40297" y="109448"/>
                  </a:lnTo>
                  <a:lnTo>
                    <a:pt x="40182" y="109626"/>
                  </a:lnTo>
                  <a:lnTo>
                    <a:pt x="39725" y="110998"/>
                  </a:lnTo>
                  <a:lnTo>
                    <a:pt x="39712" y="113131"/>
                  </a:lnTo>
                  <a:lnTo>
                    <a:pt x="39649" y="113372"/>
                  </a:lnTo>
                  <a:lnTo>
                    <a:pt x="39522" y="113499"/>
                  </a:lnTo>
                  <a:lnTo>
                    <a:pt x="38950" y="113995"/>
                  </a:lnTo>
                  <a:lnTo>
                    <a:pt x="38709" y="115303"/>
                  </a:lnTo>
                  <a:lnTo>
                    <a:pt x="39243" y="116166"/>
                  </a:lnTo>
                  <a:lnTo>
                    <a:pt x="39408" y="116281"/>
                  </a:lnTo>
                  <a:lnTo>
                    <a:pt x="39954" y="116166"/>
                  </a:lnTo>
                  <a:lnTo>
                    <a:pt x="40157" y="116001"/>
                  </a:lnTo>
                  <a:lnTo>
                    <a:pt x="40081" y="115354"/>
                  </a:lnTo>
                  <a:lnTo>
                    <a:pt x="39966" y="114998"/>
                  </a:lnTo>
                  <a:lnTo>
                    <a:pt x="39878" y="114439"/>
                  </a:lnTo>
                  <a:lnTo>
                    <a:pt x="39814" y="114236"/>
                  </a:lnTo>
                  <a:lnTo>
                    <a:pt x="39966" y="113703"/>
                  </a:lnTo>
                  <a:lnTo>
                    <a:pt x="40652" y="113423"/>
                  </a:lnTo>
                  <a:lnTo>
                    <a:pt x="41554" y="113665"/>
                  </a:lnTo>
                  <a:lnTo>
                    <a:pt x="41859" y="114185"/>
                  </a:lnTo>
                  <a:lnTo>
                    <a:pt x="41630" y="115404"/>
                  </a:lnTo>
                  <a:lnTo>
                    <a:pt x="41592" y="115824"/>
                  </a:lnTo>
                  <a:lnTo>
                    <a:pt x="41630" y="115989"/>
                  </a:lnTo>
                  <a:lnTo>
                    <a:pt x="41859" y="116027"/>
                  </a:lnTo>
                  <a:lnTo>
                    <a:pt x="42456" y="115544"/>
                  </a:lnTo>
                  <a:lnTo>
                    <a:pt x="42710" y="114642"/>
                  </a:lnTo>
                  <a:lnTo>
                    <a:pt x="42316" y="113207"/>
                  </a:lnTo>
                  <a:lnTo>
                    <a:pt x="41757" y="113030"/>
                  </a:lnTo>
                  <a:lnTo>
                    <a:pt x="41033" y="112966"/>
                  </a:lnTo>
                  <a:lnTo>
                    <a:pt x="40652" y="112915"/>
                  </a:lnTo>
                  <a:lnTo>
                    <a:pt x="40538" y="112649"/>
                  </a:lnTo>
                  <a:lnTo>
                    <a:pt x="40868" y="112242"/>
                  </a:lnTo>
                  <a:lnTo>
                    <a:pt x="41516" y="111798"/>
                  </a:lnTo>
                  <a:lnTo>
                    <a:pt x="41770" y="111391"/>
                  </a:lnTo>
                  <a:lnTo>
                    <a:pt x="41973" y="110934"/>
                  </a:lnTo>
                  <a:lnTo>
                    <a:pt x="42024" y="110744"/>
                  </a:lnTo>
                  <a:lnTo>
                    <a:pt x="42252" y="110274"/>
                  </a:lnTo>
                  <a:lnTo>
                    <a:pt x="42697" y="110782"/>
                  </a:lnTo>
                  <a:lnTo>
                    <a:pt x="42951" y="111290"/>
                  </a:lnTo>
                  <a:lnTo>
                    <a:pt x="43154" y="112598"/>
                  </a:lnTo>
                  <a:lnTo>
                    <a:pt x="43218" y="113322"/>
                  </a:lnTo>
                  <a:lnTo>
                    <a:pt x="43789" y="114211"/>
                  </a:lnTo>
                  <a:lnTo>
                    <a:pt x="43713" y="114579"/>
                  </a:lnTo>
                  <a:lnTo>
                    <a:pt x="43649" y="115201"/>
                  </a:lnTo>
                  <a:lnTo>
                    <a:pt x="43561" y="115481"/>
                  </a:lnTo>
                  <a:lnTo>
                    <a:pt x="43510" y="115874"/>
                  </a:lnTo>
                  <a:lnTo>
                    <a:pt x="43637" y="115989"/>
                  </a:lnTo>
                  <a:lnTo>
                    <a:pt x="43789" y="116001"/>
                  </a:lnTo>
                  <a:lnTo>
                    <a:pt x="44018" y="115798"/>
                  </a:lnTo>
                  <a:lnTo>
                    <a:pt x="44259" y="113093"/>
                  </a:lnTo>
                  <a:lnTo>
                    <a:pt x="44411" y="112941"/>
                  </a:lnTo>
                  <a:lnTo>
                    <a:pt x="44665" y="112814"/>
                  </a:lnTo>
                  <a:lnTo>
                    <a:pt x="44780" y="112623"/>
                  </a:lnTo>
                  <a:lnTo>
                    <a:pt x="44919" y="112344"/>
                  </a:lnTo>
                  <a:lnTo>
                    <a:pt x="45123" y="112255"/>
                  </a:lnTo>
                  <a:lnTo>
                    <a:pt x="46329" y="112191"/>
                  </a:lnTo>
                  <a:lnTo>
                    <a:pt x="46456" y="112026"/>
                  </a:lnTo>
                  <a:close/>
                </a:path>
                <a:path w="103505" h="147954">
                  <a:moveTo>
                    <a:pt x="47790" y="37096"/>
                  </a:moveTo>
                  <a:lnTo>
                    <a:pt x="47764" y="36918"/>
                  </a:lnTo>
                  <a:lnTo>
                    <a:pt x="47764" y="36766"/>
                  </a:lnTo>
                  <a:lnTo>
                    <a:pt x="47599" y="36830"/>
                  </a:lnTo>
                  <a:lnTo>
                    <a:pt x="47409" y="36842"/>
                  </a:lnTo>
                  <a:lnTo>
                    <a:pt x="47091" y="37299"/>
                  </a:lnTo>
                  <a:lnTo>
                    <a:pt x="46888" y="37680"/>
                  </a:lnTo>
                  <a:lnTo>
                    <a:pt x="46672" y="38049"/>
                  </a:lnTo>
                  <a:lnTo>
                    <a:pt x="46570" y="38188"/>
                  </a:lnTo>
                  <a:lnTo>
                    <a:pt x="46405" y="38468"/>
                  </a:lnTo>
                  <a:lnTo>
                    <a:pt x="46291" y="37973"/>
                  </a:lnTo>
                  <a:lnTo>
                    <a:pt x="46355" y="37426"/>
                  </a:lnTo>
                  <a:lnTo>
                    <a:pt x="46367" y="37172"/>
                  </a:lnTo>
                  <a:lnTo>
                    <a:pt x="46367" y="36906"/>
                  </a:lnTo>
                  <a:lnTo>
                    <a:pt x="46215" y="36830"/>
                  </a:lnTo>
                  <a:lnTo>
                    <a:pt x="46012" y="36969"/>
                  </a:lnTo>
                  <a:lnTo>
                    <a:pt x="45821" y="37084"/>
                  </a:lnTo>
                  <a:lnTo>
                    <a:pt x="45643" y="37249"/>
                  </a:lnTo>
                  <a:lnTo>
                    <a:pt x="45313" y="37592"/>
                  </a:lnTo>
                  <a:lnTo>
                    <a:pt x="45046" y="37934"/>
                  </a:lnTo>
                  <a:lnTo>
                    <a:pt x="44818" y="37274"/>
                  </a:lnTo>
                  <a:lnTo>
                    <a:pt x="44729" y="36652"/>
                  </a:lnTo>
                  <a:lnTo>
                    <a:pt x="44627" y="36029"/>
                  </a:lnTo>
                  <a:lnTo>
                    <a:pt x="44488" y="36029"/>
                  </a:lnTo>
                  <a:lnTo>
                    <a:pt x="43764" y="36969"/>
                  </a:lnTo>
                  <a:lnTo>
                    <a:pt x="43548" y="36525"/>
                  </a:lnTo>
                  <a:lnTo>
                    <a:pt x="43510" y="36322"/>
                  </a:lnTo>
                  <a:lnTo>
                    <a:pt x="43383" y="35915"/>
                  </a:lnTo>
                  <a:lnTo>
                    <a:pt x="43040" y="35661"/>
                  </a:lnTo>
                  <a:lnTo>
                    <a:pt x="42392" y="35712"/>
                  </a:lnTo>
                  <a:lnTo>
                    <a:pt x="42049" y="36055"/>
                  </a:lnTo>
                  <a:lnTo>
                    <a:pt x="41998" y="36830"/>
                  </a:lnTo>
                  <a:lnTo>
                    <a:pt x="42011" y="37236"/>
                  </a:lnTo>
                  <a:lnTo>
                    <a:pt x="42049" y="37617"/>
                  </a:lnTo>
                  <a:lnTo>
                    <a:pt x="42062" y="37896"/>
                  </a:lnTo>
                  <a:lnTo>
                    <a:pt x="42202" y="38074"/>
                  </a:lnTo>
                  <a:lnTo>
                    <a:pt x="42506" y="38074"/>
                  </a:lnTo>
                  <a:lnTo>
                    <a:pt x="43078" y="38112"/>
                  </a:lnTo>
                  <a:lnTo>
                    <a:pt x="43319" y="38506"/>
                  </a:lnTo>
                  <a:lnTo>
                    <a:pt x="43497" y="38989"/>
                  </a:lnTo>
                  <a:lnTo>
                    <a:pt x="43611" y="39344"/>
                  </a:lnTo>
                  <a:lnTo>
                    <a:pt x="43776" y="40487"/>
                  </a:lnTo>
                  <a:lnTo>
                    <a:pt x="44373" y="41071"/>
                  </a:lnTo>
                  <a:lnTo>
                    <a:pt x="45669" y="41732"/>
                  </a:lnTo>
                  <a:lnTo>
                    <a:pt x="46075" y="41605"/>
                  </a:lnTo>
                  <a:lnTo>
                    <a:pt x="46824" y="41084"/>
                  </a:lnTo>
                  <a:lnTo>
                    <a:pt x="46863" y="40728"/>
                  </a:lnTo>
                  <a:lnTo>
                    <a:pt x="46748" y="40398"/>
                  </a:lnTo>
                  <a:lnTo>
                    <a:pt x="46443" y="39433"/>
                  </a:lnTo>
                  <a:lnTo>
                    <a:pt x="46697" y="38633"/>
                  </a:lnTo>
                  <a:lnTo>
                    <a:pt x="47345" y="37922"/>
                  </a:lnTo>
                  <a:lnTo>
                    <a:pt x="47510" y="37719"/>
                  </a:lnTo>
                  <a:lnTo>
                    <a:pt x="47637" y="37465"/>
                  </a:lnTo>
                  <a:lnTo>
                    <a:pt x="47790" y="37096"/>
                  </a:lnTo>
                  <a:close/>
                </a:path>
                <a:path w="103505" h="147954">
                  <a:moveTo>
                    <a:pt x="48412" y="78816"/>
                  </a:moveTo>
                  <a:lnTo>
                    <a:pt x="48387" y="78625"/>
                  </a:lnTo>
                  <a:lnTo>
                    <a:pt x="46469" y="76809"/>
                  </a:lnTo>
                  <a:lnTo>
                    <a:pt x="45859" y="76771"/>
                  </a:lnTo>
                  <a:lnTo>
                    <a:pt x="45161" y="77444"/>
                  </a:lnTo>
                  <a:lnTo>
                    <a:pt x="44970" y="77736"/>
                  </a:lnTo>
                  <a:lnTo>
                    <a:pt x="44716" y="78524"/>
                  </a:lnTo>
                  <a:lnTo>
                    <a:pt x="44399" y="80149"/>
                  </a:lnTo>
                  <a:lnTo>
                    <a:pt x="44208" y="80708"/>
                  </a:lnTo>
                  <a:lnTo>
                    <a:pt x="44373" y="83159"/>
                  </a:lnTo>
                  <a:lnTo>
                    <a:pt x="44589" y="85064"/>
                  </a:lnTo>
                  <a:lnTo>
                    <a:pt x="45085" y="90385"/>
                  </a:lnTo>
                  <a:lnTo>
                    <a:pt x="45262" y="93065"/>
                  </a:lnTo>
                  <a:lnTo>
                    <a:pt x="45224" y="94030"/>
                  </a:lnTo>
                  <a:lnTo>
                    <a:pt x="45288" y="95326"/>
                  </a:lnTo>
                  <a:lnTo>
                    <a:pt x="45415" y="95669"/>
                  </a:lnTo>
                  <a:lnTo>
                    <a:pt x="45478" y="95999"/>
                  </a:lnTo>
                  <a:lnTo>
                    <a:pt x="45694" y="96050"/>
                  </a:lnTo>
                  <a:lnTo>
                    <a:pt x="45847" y="95821"/>
                  </a:lnTo>
                  <a:lnTo>
                    <a:pt x="46050" y="95643"/>
                  </a:lnTo>
                  <a:lnTo>
                    <a:pt x="46177" y="95389"/>
                  </a:lnTo>
                  <a:lnTo>
                    <a:pt x="47967" y="84099"/>
                  </a:lnTo>
                  <a:lnTo>
                    <a:pt x="47396" y="82511"/>
                  </a:lnTo>
                  <a:lnTo>
                    <a:pt x="47421" y="82143"/>
                  </a:lnTo>
                  <a:lnTo>
                    <a:pt x="47625" y="81267"/>
                  </a:lnTo>
                  <a:lnTo>
                    <a:pt x="47853" y="80721"/>
                  </a:lnTo>
                  <a:lnTo>
                    <a:pt x="48412" y="78816"/>
                  </a:lnTo>
                  <a:close/>
                </a:path>
                <a:path w="103505" h="147954">
                  <a:moveTo>
                    <a:pt x="51689" y="45326"/>
                  </a:moveTo>
                  <a:lnTo>
                    <a:pt x="51308" y="43891"/>
                  </a:lnTo>
                  <a:lnTo>
                    <a:pt x="51155" y="43637"/>
                  </a:lnTo>
                  <a:lnTo>
                    <a:pt x="50520" y="43573"/>
                  </a:lnTo>
                  <a:lnTo>
                    <a:pt x="49949" y="43484"/>
                  </a:lnTo>
                  <a:lnTo>
                    <a:pt x="49441" y="43599"/>
                  </a:lnTo>
                  <a:lnTo>
                    <a:pt x="48514" y="43764"/>
                  </a:lnTo>
                  <a:lnTo>
                    <a:pt x="47904" y="44450"/>
                  </a:lnTo>
                  <a:lnTo>
                    <a:pt x="47371" y="45212"/>
                  </a:lnTo>
                  <a:lnTo>
                    <a:pt x="46697" y="46228"/>
                  </a:lnTo>
                  <a:lnTo>
                    <a:pt x="46558" y="47498"/>
                  </a:lnTo>
                  <a:lnTo>
                    <a:pt x="45377" y="48895"/>
                  </a:lnTo>
                  <a:lnTo>
                    <a:pt x="47548" y="50850"/>
                  </a:lnTo>
                  <a:lnTo>
                    <a:pt x="47510" y="50711"/>
                  </a:lnTo>
                  <a:lnTo>
                    <a:pt x="46888" y="49530"/>
                  </a:lnTo>
                  <a:lnTo>
                    <a:pt x="47180" y="48615"/>
                  </a:lnTo>
                  <a:lnTo>
                    <a:pt x="48361" y="48107"/>
                  </a:lnTo>
                  <a:lnTo>
                    <a:pt x="48768" y="47917"/>
                  </a:lnTo>
                  <a:lnTo>
                    <a:pt x="49199" y="47739"/>
                  </a:lnTo>
                  <a:lnTo>
                    <a:pt x="49618" y="47548"/>
                  </a:lnTo>
                  <a:lnTo>
                    <a:pt x="50901" y="46888"/>
                  </a:lnTo>
                  <a:lnTo>
                    <a:pt x="51689" y="45326"/>
                  </a:lnTo>
                  <a:close/>
                </a:path>
                <a:path w="103505" h="147954">
                  <a:moveTo>
                    <a:pt x="51777" y="50901"/>
                  </a:moveTo>
                  <a:lnTo>
                    <a:pt x="51320" y="49682"/>
                  </a:lnTo>
                  <a:lnTo>
                    <a:pt x="51092" y="49136"/>
                  </a:lnTo>
                  <a:lnTo>
                    <a:pt x="50596" y="48869"/>
                  </a:lnTo>
                  <a:lnTo>
                    <a:pt x="49060" y="49098"/>
                  </a:lnTo>
                  <a:lnTo>
                    <a:pt x="48488" y="49644"/>
                  </a:lnTo>
                  <a:lnTo>
                    <a:pt x="48260" y="51409"/>
                  </a:lnTo>
                  <a:lnTo>
                    <a:pt x="47840" y="51904"/>
                  </a:lnTo>
                  <a:lnTo>
                    <a:pt x="47129" y="52235"/>
                  </a:lnTo>
                  <a:lnTo>
                    <a:pt x="45847" y="52755"/>
                  </a:lnTo>
                  <a:lnTo>
                    <a:pt x="45504" y="53263"/>
                  </a:lnTo>
                  <a:lnTo>
                    <a:pt x="45504" y="54165"/>
                  </a:lnTo>
                  <a:lnTo>
                    <a:pt x="45580" y="54737"/>
                  </a:lnTo>
                  <a:lnTo>
                    <a:pt x="47485" y="56654"/>
                  </a:lnTo>
                  <a:lnTo>
                    <a:pt x="47752" y="56591"/>
                  </a:lnTo>
                  <a:lnTo>
                    <a:pt x="47980" y="56426"/>
                  </a:lnTo>
                  <a:lnTo>
                    <a:pt x="47853" y="56095"/>
                  </a:lnTo>
                  <a:lnTo>
                    <a:pt x="47802" y="55930"/>
                  </a:lnTo>
                  <a:lnTo>
                    <a:pt x="47726" y="55765"/>
                  </a:lnTo>
                  <a:lnTo>
                    <a:pt x="47409" y="55194"/>
                  </a:lnTo>
                  <a:lnTo>
                    <a:pt x="47421" y="54737"/>
                  </a:lnTo>
                  <a:lnTo>
                    <a:pt x="47790" y="54292"/>
                  </a:lnTo>
                  <a:lnTo>
                    <a:pt x="47929" y="54089"/>
                  </a:lnTo>
                  <a:lnTo>
                    <a:pt x="48552" y="53340"/>
                  </a:lnTo>
                  <a:lnTo>
                    <a:pt x="49060" y="52692"/>
                  </a:lnTo>
                  <a:lnTo>
                    <a:pt x="51244" y="52197"/>
                  </a:lnTo>
                  <a:lnTo>
                    <a:pt x="51777" y="50901"/>
                  </a:lnTo>
                  <a:close/>
                </a:path>
                <a:path w="103505" h="147954">
                  <a:moveTo>
                    <a:pt x="52743" y="25730"/>
                  </a:moveTo>
                  <a:lnTo>
                    <a:pt x="52095" y="25209"/>
                  </a:lnTo>
                  <a:lnTo>
                    <a:pt x="51828" y="25730"/>
                  </a:lnTo>
                  <a:lnTo>
                    <a:pt x="52743" y="25730"/>
                  </a:lnTo>
                  <a:close/>
                </a:path>
                <a:path w="103505" h="147954">
                  <a:moveTo>
                    <a:pt x="56172" y="27901"/>
                  </a:moveTo>
                  <a:lnTo>
                    <a:pt x="56108" y="27228"/>
                  </a:lnTo>
                  <a:lnTo>
                    <a:pt x="55892" y="27203"/>
                  </a:lnTo>
                  <a:lnTo>
                    <a:pt x="55587" y="27330"/>
                  </a:lnTo>
                  <a:lnTo>
                    <a:pt x="55359" y="27482"/>
                  </a:lnTo>
                  <a:lnTo>
                    <a:pt x="54876" y="27965"/>
                  </a:lnTo>
                  <a:lnTo>
                    <a:pt x="53936" y="29133"/>
                  </a:lnTo>
                  <a:lnTo>
                    <a:pt x="53352" y="29286"/>
                  </a:lnTo>
                  <a:lnTo>
                    <a:pt x="52755" y="28968"/>
                  </a:lnTo>
                  <a:lnTo>
                    <a:pt x="52641" y="28816"/>
                  </a:lnTo>
                  <a:lnTo>
                    <a:pt x="52705" y="28524"/>
                  </a:lnTo>
                  <a:lnTo>
                    <a:pt x="53149" y="28333"/>
                  </a:lnTo>
                  <a:lnTo>
                    <a:pt x="53416" y="28308"/>
                  </a:lnTo>
                  <a:lnTo>
                    <a:pt x="54381" y="28143"/>
                  </a:lnTo>
                  <a:lnTo>
                    <a:pt x="54825" y="27736"/>
                  </a:lnTo>
                  <a:lnTo>
                    <a:pt x="54952" y="27482"/>
                  </a:lnTo>
                  <a:lnTo>
                    <a:pt x="55054" y="27203"/>
                  </a:lnTo>
                  <a:lnTo>
                    <a:pt x="55321" y="26517"/>
                  </a:lnTo>
                  <a:lnTo>
                    <a:pt x="55168" y="26365"/>
                  </a:lnTo>
                  <a:lnTo>
                    <a:pt x="53873" y="26365"/>
                  </a:lnTo>
                  <a:lnTo>
                    <a:pt x="53225" y="26123"/>
                  </a:lnTo>
                  <a:lnTo>
                    <a:pt x="52755" y="25742"/>
                  </a:lnTo>
                  <a:lnTo>
                    <a:pt x="52146" y="25742"/>
                  </a:lnTo>
                  <a:lnTo>
                    <a:pt x="52146" y="28143"/>
                  </a:lnTo>
                  <a:lnTo>
                    <a:pt x="52019" y="28727"/>
                  </a:lnTo>
                  <a:lnTo>
                    <a:pt x="51828" y="29184"/>
                  </a:lnTo>
                  <a:lnTo>
                    <a:pt x="51523" y="29273"/>
                  </a:lnTo>
                  <a:lnTo>
                    <a:pt x="50711" y="28816"/>
                  </a:lnTo>
                  <a:lnTo>
                    <a:pt x="50457" y="28448"/>
                  </a:lnTo>
                  <a:lnTo>
                    <a:pt x="50342" y="27901"/>
                  </a:lnTo>
                  <a:lnTo>
                    <a:pt x="50507" y="27406"/>
                  </a:lnTo>
                  <a:lnTo>
                    <a:pt x="50660" y="27571"/>
                  </a:lnTo>
                  <a:lnTo>
                    <a:pt x="50774" y="27736"/>
                  </a:lnTo>
                  <a:lnTo>
                    <a:pt x="50888" y="28321"/>
                  </a:lnTo>
                  <a:lnTo>
                    <a:pt x="51587" y="28270"/>
                  </a:lnTo>
                  <a:lnTo>
                    <a:pt x="51663" y="27482"/>
                  </a:lnTo>
                  <a:lnTo>
                    <a:pt x="51816" y="27305"/>
                  </a:lnTo>
                  <a:lnTo>
                    <a:pt x="51968" y="27203"/>
                  </a:lnTo>
                  <a:lnTo>
                    <a:pt x="52146" y="28143"/>
                  </a:lnTo>
                  <a:lnTo>
                    <a:pt x="52146" y="25742"/>
                  </a:lnTo>
                  <a:lnTo>
                    <a:pt x="51828" y="25742"/>
                  </a:lnTo>
                  <a:lnTo>
                    <a:pt x="51269" y="25742"/>
                  </a:lnTo>
                  <a:lnTo>
                    <a:pt x="50838" y="25895"/>
                  </a:lnTo>
                  <a:lnTo>
                    <a:pt x="50431" y="26009"/>
                  </a:lnTo>
                  <a:lnTo>
                    <a:pt x="50012" y="26263"/>
                  </a:lnTo>
                  <a:lnTo>
                    <a:pt x="49263" y="26797"/>
                  </a:lnTo>
                  <a:lnTo>
                    <a:pt x="49225" y="27368"/>
                  </a:lnTo>
                  <a:lnTo>
                    <a:pt x="49682" y="28600"/>
                  </a:lnTo>
                  <a:lnTo>
                    <a:pt x="49796" y="28816"/>
                  </a:lnTo>
                  <a:lnTo>
                    <a:pt x="50406" y="29502"/>
                  </a:lnTo>
                  <a:lnTo>
                    <a:pt x="51447" y="30226"/>
                  </a:lnTo>
                  <a:lnTo>
                    <a:pt x="51638" y="30302"/>
                  </a:lnTo>
                  <a:lnTo>
                    <a:pt x="52108" y="30302"/>
                  </a:lnTo>
                  <a:lnTo>
                    <a:pt x="52527" y="30353"/>
                  </a:lnTo>
                  <a:lnTo>
                    <a:pt x="53047" y="29794"/>
                  </a:lnTo>
                  <a:lnTo>
                    <a:pt x="53454" y="29794"/>
                  </a:lnTo>
                  <a:lnTo>
                    <a:pt x="54356" y="29832"/>
                  </a:lnTo>
                  <a:lnTo>
                    <a:pt x="54749" y="29667"/>
                  </a:lnTo>
                  <a:lnTo>
                    <a:pt x="55219" y="29286"/>
                  </a:lnTo>
                  <a:lnTo>
                    <a:pt x="55600" y="28968"/>
                  </a:lnTo>
                  <a:lnTo>
                    <a:pt x="55981" y="28448"/>
                  </a:lnTo>
                  <a:lnTo>
                    <a:pt x="56172" y="27901"/>
                  </a:lnTo>
                  <a:close/>
                </a:path>
                <a:path w="103505" h="147954">
                  <a:moveTo>
                    <a:pt x="56197" y="68757"/>
                  </a:moveTo>
                  <a:lnTo>
                    <a:pt x="56007" y="68414"/>
                  </a:lnTo>
                  <a:lnTo>
                    <a:pt x="54660" y="67525"/>
                  </a:lnTo>
                  <a:lnTo>
                    <a:pt x="52743" y="66192"/>
                  </a:lnTo>
                  <a:lnTo>
                    <a:pt x="52603" y="66128"/>
                  </a:lnTo>
                  <a:lnTo>
                    <a:pt x="52425" y="65671"/>
                  </a:lnTo>
                  <a:lnTo>
                    <a:pt x="52019" y="65938"/>
                  </a:lnTo>
                  <a:lnTo>
                    <a:pt x="51485" y="66344"/>
                  </a:lnTo>
                  <a:lnTo>
                    <a:pt x="50927" y="66675"/>
                  </a:lnTo>
                  <a:lnTo>
                    <a:pt x="50266" y="66776"/>
                  </a:lnTo>
                  <a:lnTo>
                    <a:pt x="49580" y="66903"/>
                  </a:lnTo>
                  <a:lnTo>
                    <a:pt x="49504" y="67818"/>
                  </a:lnTo>
                  <a:lnTo>
                    <a:pt x="49466" y="67970"/>
                  </a:lnTo>
                  <a:lnTo>
                    <a:pt x="49466" y="68694"/>
                  </a:lnTo>
                  <a:lnTo>
                    <a:pt x="49174" y="69037"/>
                  </a:lnTo>
                  <a:lnTo>
                    <a:pt x="48374" y="69430"/>
                  </a:lnTo>
                  <a:lnTo>
                    <a:pt x="47739" y="69799"/>
                  </a:lnTo>
                  <a:lnTo>
                    <a:pt x="49428" y="72034"/>
                  </a:lnTo>
                  <a:lnTo>
                    <a:pt x="49593" y="72072"/>
                  </a:lnTo>
                  <a:lnTo>
                    <a:pt x="49644" y="71894"/>
                  </a:lnTo>
                  <a:lnTo>
                    <a:pt x="49745" y="71704"/>
                  </a:lnTo>
                  <a:lnTo>
                    <a:pt x="49707" y="71539"/>
                  </a:lnTo>
                  <a:lnTo>
                    <a:pt x="52412" y="67779"/>
                  </a:lnTo>
                  <a:lnTo>
                    <a:pt x="52578" y="66878"/>
                  </a:lnTo>
                  <a:lnTo>
                    <a:pt x="52692" y="66636"/>
                  </a:lnTo>
                  <a:lnTo>
                    <a:pt x="52755" y="67144"/>
                  </a:lnTo>
                  <a:lnTo>
                    <a:pt x="53403" y="67691"/>
                  </a:lnTo>
                  <a:lnTo>
                    <a:pt x="53682" y="67868"/>
                  </a:lnTo>
                  <a:lnTo>
                    <a:pt x="53924" y="68072"/>
                  </a:lnTo>
                  <a:lnTo>
                    <a:pt x="54317" y="68364"/>
                  </a:lnTo>
                  <a:lnTo>
                    <a:pt x="54076" y="68872"/>
                  </a:lnTo>
                  <a:lnTo>
                    <a:pt x="53835" y="69278"/>
                  </a:lnTo>
                  <a:lnTo>
                    <a:pt x="53797" y="69545"/>
                  </a:lnTo>
                  <a:lnTo>
                    <a:pt x="54521" y="70192"/>
                  </a:lnTo>
                  <a:lnTo>
                    <a:pt x="54952" y="70485"/>
                  </a:lnTo>
                  <a:lnTo>
                    <a:pt x="55714" y="70929"/>
                  </a:lnTo>
                  <a:lnTo>
                    <a:pt x="55930" y="70789"/>
                  </a:lnTo>
                  <a:lnTo>
                    <a:pt x="56070" y="70053"/>
                  </a:lnTo>
                  <a:lnTo>
                    <a:pt x="56121" y="69634"/>
                  </a:lnTo>
                  <a:lnTo>
                    <a:pt x="56146" y="69240"/>
                  </a:lnTo>
                  <a:lnTo>
                    <a:pt x="56197" y="68757"/>
                  </a:lnTo>
                  <a:close/>
                </a:path>
                <a:path w="103505" h="147954">
                  <a:moveTo>
                    <a:pt x="56743" y="100685"/>
                  </a:moveTo>
                  <a:lnTo>
                    <a:pt x="55765" y="97993"/>
                  </a:lnTo>
                  <a:lnTo>
                    <a:pt x="54825" y="93116"/>
                  </a:lnTo>
                  <a:lnTo>
                    <a:pt x="54686" y="90678"/>
                  </a:lnTo>
                  <a:lnTo>
                    <a:pt x="54749" y="87833"/>
                  </a:lnTo>
                  <a:lnTo>
                    <a:pt x="54584" y="81927"/>
                  </a:lnTo>
                  <a:lnTo>
                    <a:pt x="54419" y="81838"/>
                  </a:lnTo>
                  <a:lnTo>
                    <a:pt x="53632" y="82372"/>
                  </a:lnTo>
                  <a:lnTo>
                    <a:pt x="53403" y="82334"/>
                  </a:lnTo>
                  <a:lnTo>
                    <a:pt x="52374" y="81394"/>
                  </a:lnTo>
                  <a:lnTo>
                    <a:pt x="51562" y="81343"/>
                  </a:lnTo>
                  <a:lnTo>
                    <a:pt x="50495" y="82092"/>
                  </a:lnTo>
                  <a:lnTo>
                    <a:pt x="50266" y="82092"/>
                  </a:lnTo>
                  <a:lnTo>
                    <a:pt x="49314" y="81534"/>
                  </a:lnTo>
                  <a:lnTo>
                    <a:pt x="49085" y="81699"/>
                  </a:lnTo>
                  <a:lnTo>
                    <a:pt x="49060" y="82575"/>
                  </a:lnTo>
                  <a:lnTo>
                    <a:pt x="48590" y="83527"/>
                  </a:lnTo>
                  <a:lnTo>
                    <a:pt x="48552" y="84340"/>
                  </a:lnTo>
                  <a:lnTo>
                    <a:pt x="49085" y="93853"/>
                  </a:lnTo>
                  <a:lnTo>
                    <a:pt x="49250" y="95275"/>
                  </a:lnTo>
                  <a:lnTo>
                    <a:pt x="48488" y="96596"/>
                  </a:lnTo>
                  <a:lnTo>
                    <a:pt x="47866" y="98425"/>
                  </a:lnTo>
                  <a:lnTo>
                    <a:pt x="47650" y="100190"/>
                  </a:lnTo>
                  <a:lnTo>
                    <a:pt x="47586" y="103492"/>
                  </a:lnTo>
                  <a:lnTo>
                    <a:pt x="48094" y="105232"/>
                  </a:lnTo>
                  <a:lnTo>
                    <a:pt x="48145" y="106235"/>
                  </a:lnTo>
                  <a:lnTo>
                    <a:pt x="47929" y="108115"/>
                  </a:lnTo>
                  <a:lnTo>
                    <a:pt x="47917" y="109982"/>
                  </a:lnTo>
                  <a:lnTo>
                    <a:pt x="48031" y="110236"/>
                  </a:lnTo>
                  <a:lnTo>
                    <a:pt x="48666" y="111086"/>
                  </a:lnTo>
                  <a:lnTo>
                    <a:pt x="48666" y="111798"/>
                  </a:lnTo>
                  <a:lnTo>
                    <a:pt x="48107" y="112788"/>
                  </a:lnTo>
                  <a:lnTo>
                    <a:pt x="48094" y="113055"/>
                  </a:lnTo>
                  <a:lnTo>
                    <a:pt x="48793" y="114007"/>
                  </a:lnTo>
                  <a:lnTo>
                    <a:pt x="49161" y="114719"/>
                  </a:lnTo>
                  <a:lnTo>
                    <a:pt x="48831" y="115849"/>
                  </a:lnTo>
                  <a:lnTo>
                    <a:pt x="48996" y="116001"/>
                  </a:lnTo>
                  <a:lnTo>
                    <a:pt x="55054" y="115963"/>
                  </a:lnTo>
                  <a:lnTo>
                    <a:pt x="55372" y="115798"/>
                  </a:lnTo>
                  <a:lnTo>
                    <a:pt x="56070" y="114935"/>
                  </a:lnTo>
                  <a:lnTo>
                    <a:pt x="56007" y="113334"/>
                  </a:lnTo>
                  <a:lnTo>
                    <a:pt x="54940" y="111696"/>
                  </a:lnTo>
                  <a:lnTo>
                    <a:pt x="54686" y="110744"/>
                  </a:lnTo>
                  <a:lnTo>
                    <a:pt x="54635" y="110210"/>
                  </a:lnTo>
                  <a:lnTo>
                    <a:pt x="55092" y="108762"/>
                  </a:lnTo>
                  <a:lnTo>
                    <a:pt x="55587" y="107823"/>
                  </a:lnTo>
                  <a:lnTo>
                    <a:pt x="56248" y="105956"/>
                  </a:lnTo>
                  <a:lnTo>
                    <a:pt x="56388" y="104762"/>
                  </a:lnTo>
                  <a:lnTo>
                    <a:pt x="56337" y="103987"/>
                  </a:lnTo>
                  <a:lnTo>
                    <a:pt x="56642" y="101930"/>
                  </a:lnTo>
                  <a:lnTo>
                    <a:pt x="56743" y="100685"/>
                  </a:lnTo>
                  <a:close/>
                </a:path>
                <a:path w="103505" h="147954">
                  <a:moveTo>
                    <a:pt x="58826" y="63550"/>
                  </a:moveTo>
                  <a:lnTo>
                    <a:pt x="58686" y="61963"/>
                  </a:lnTo>
                  <a:lnTo>
                    <a:pt x="58508" y="61760"/>
                  </a:lnTo>
                  <a:lnTo>
                    <a:pt x="57975" y="61569"/>
                  </a:lnTo>
                  <a:lnTo>
                    <a:pt x="57327" y="61379"/>
                  </a:lnTo>
                  <a:lnTo>
                    <a:pt x="56388" y="60921"/>
                  </a:lnTo>
                  <a:lnTo>
                    <a:pt x="55841" y="60528"/>
                  </a:lnTo>
                  <a:lnTo>
                    <a:pt x="55829" y="59232"/>
                  </a:lnTo>
                  <a:lnTo>
                    <a:pt x="55511" y="58940"/>
                  </a:lnTo>
                  <a:lnTo>
                    <a:pt x="54813" y="58572"/>
                  </a:lnTo>
                  <a:lnTo>
                    <a:pt x="52895" y="57950"/>
                  </a:lnTo>
                  <a:lnTo>
                    <a:pt x="52209" y="57175"/>
                  </a:lnTo>
                  <a:lnTo>
                    <a:pt x="52006" y="55968"/>
                  </a:lnTo>
                  <a:lnTo>
                    <a:pt x="51930" y="55397"/>
                  </a:lnTo>
                  <a:lnTo>
                    <a:pt x="51904" y="54254"/>
                  </a:lnTo>
                  <a:lnTo>
                    <a:pt x="51079" y="54724"/>
                  </a:lnTo>
                  <a:lnTo>
                    <a:pt x="50749" y="54940"/>
                  </a:lnTo>
                  <a:lnTo>
                    <a:pt x="49949" y="54762"/>
                  </a:lnTo>
                  <a:lnTo>
                    <a:pt x="49352" y="54889"/>
                  </a:lnTo>
                  <a:lnTo>
                    <a:pt x="48336" y="55333"/>
                  </a:lnTo>
                  <a:lnTo>
                    <a:pt x="48272" y="55537"/>
                  </a:lnTo>
                  <a:lnTo>
                    <a:pt x="48806" y="56248"/>
                  </a:lnTo>
                  <a:lnTo>
                    <a:pt x="48793" y="56578"/>
                  </a:lnTo>
                  <a:lnTo>
                    <a:pt x="48425" y="57429"/>
                  </a:lnTo>
                  <a:lnTo>
                    <a:pt x="48031" y="57632"/>
                  </a:lnTo>
                  <a:lnTo>
                    <a:pt x="47307" y="57886"/>
                  </a:lnTo>
                  <a:lnTo>
                    <a:pt x="47053" y="58026"/>
                  </a:lnTo>
                  <a:lnTo>
                    <a:pt x="46799" y="59105"/>
                  </a:lnTo>
                  <a:lnTo>
                    <a:pt x="46583" y="59817"/>
                  </a:lnTo>
                  <a:lnTo>
                    <a:pt x="46329" y="61264"/>
                  </a:lnTo>
                  <a:lnTo>
                    <a:pt x="46342" y="61963"/>
                  </a:lnTo>
                  <a:lnTo>
                    <a:pt x="47561" y="62725"/>
                  </a:lnTo>
                  <a:lnTo>
                    <a:pt x="48171" y="62407"/>
                  </a:lnTo>
                  <a:lnTo>
                    <a:pt x="48234" y="62115"/>
                  </a:lnTo>
                  <a:lnTo>
                    <a:pt x="48158" y="60883"/>
                  </a:lnTo>
                  <a:lnTo>
                    <a:pt x="48488" y="60134"/>
                  </a:lnTo>
                  <a:lnTo>
                    <a:pt x="49187" y="59537"/>
                  </a:lnTo>
                  <a:lnTo>
                    <a:pt x="49695" y="59055"/>
                  </a:lnTo>
                  <a:lnTo>
                    <a:pt x="50482" y="58470"/>
                  </a:lnTo>
                  <a:lnTo>
                    <a:pt x="50622" y="57962"/>
                  </a:lnTo>
                  <a:lnTo>
                    <a:pt x="50558" y="57353"/>
                  </a:lnTo>
                  <a:lnTo>
                    <a:pt x="50507" y="56565"/>
                  </a:lnTo>
                  <a:lnTo>
                    <a:pt x="51003" y="56946"/>
                  </a:lnTo>
                  <a:lnTo>
                    <a:pt x="51358" y="57251"/>
                  </a:lnTo>
                  <a:lnTo>
                    <a:pt x="51384" y="57962"/>
                  </a:lnTo>
                  <a:lnTo>
                    <a:pt x="51447" y="58178"/>
                  </a:lnTo>
                  <a:lnTo>
                    <a:pt x="52108" y="58585"/>
                  </a:lnTo>
                  <a:lnTo>
                    <a:pt x="52235" y="59156"/>
                  </a:lnTo>
                  <a:lnTo>
                    <a:pt x="52730" y="60477"/>
                  </a:lnTo>
                  <a:lnTo>
                    <a:pt x="53340" y="60960"/>
                  </a:lnTo>
                  <a:lnTo>
                    <a:pt x="55079" y="61214"/>
                  </a:lnTo>
                  <a:lnTo>
                    <a:pt x="55803" y="61683"/>
                  </a:lnTo>
                  <a:lnTo>
                    <a:pt x="57023" y="62801"/>
                  </a:lnTo>
                  <a:lnTo>
                    <a:pt x="57391" y="63360"/>
                  </a:lnTo>
                  <a:lnTo>
                    <a:pt x="56921" y="64122"/>
                  </a:lnTo>
                  <a:lnTo>
                    <a:pt x="56807" y="64490"/>
                  </a:lnTo>
                  <a:lnTo>
                    <a:pt x="58229" y="64312"/>
                  </a:lnTo>
                  <a:lnTo>
                    <a:pt x="58826" y="63550"/>
                  </a:lnTo>
                  <a:close/>
                </a:path>
                <a:path w="103505" h="147954">
                  <a:moveTo>
                    <a:pt x="58953" y="83489"/>
                  </a:moveTo>
                  <a:lnTo>
                    <a:pt x="58267" y="82753"/>
                  </a:lnTo>
                  <a:lnTo>
                    <a:pt x="58191" y="82486"/>
                  </a:lnTo>
                  <a:lnTo>
                    <a:pt x="58051" y="81635"/>
                  </a:lnTo>
                  <a:lnTo>
                    <a:pt x="57924" y="80365"/>
                  </a:lnTo>
                  <a:lnTo>
                    <a:pt x="57988" y="79857"/>
                  </a:lnTo>
                  <a:lnTo>
                    <a:pt x="57988" y="79362"/>
                  </a:lnTo>
                  <a:lnTo>
                    <a:pt x="57848" y="78384"/>
                  </a:lnTo>
                  <a:lnTo>
                    <a:pt x="56781" y="78473"/>
                  </a:lnTo>
                  <a:lnTo>
                    <a:pt x="56324" y="78638"/>
                  </a:lnTo>
                  <a:lnTo>
                    <a:pt x="55092" y="79260"/>
                  </a:lnTo>
                  <a:lnTo>
                    <a:pt x="54914" y="79692"/>
                  </a:lnTo>
                  <a:lnTo>
                    <a:pt x="55219" y="82156"/>
                  </a:lnTo>
                  <a:lnTo>
                    <a:pt x="55384" y="84201"/>
                  </a:lnTo>
                  <a:lnTo>
                    <a:pt x="55435" y="85496"/>
                  </a:lnTo>
                  <a:lnTo>
                    <a:pt x="55714" y="89052"/>
                  </a:lnTo>
                  <a:lnTo>
                    <a:pt x="56400" y="91211"/>
                  </a:lnTo>
                  <a:lnTo>
                    <a:pt x="56959" y="93548"/>
                  </a:lnTo>
                  <a:lnTo>
                    <a:pt x="57086" y="93662"/>
                  </a:lnTo>
                  <a:lnTo>
                    <a:pt x="57429" y="93611"/>
                  </a:lnTo>
                  <a:lnTo>
                    <a:pt x="57632" y="93421"/>
                  </a:lnTo>
                  <a:lnTo>
                    <a:pt x="57988" y="91859"/>
                  </a:lnTo>
                  <a:lnTo>
                    <a:pt x="58585" y="86944"/>
                  </a:lnTo>
                  <a:lnTo>
                    <a:pt x="58953" y="83489"/>
                  </a:lnTo>
                  <a:close/>
                </a:path>
                <a:path w="103505" h="147954">
                  <a:moveTo>
                    <a:pt x="59093" y="31737"/>
                  </a:moveTo>
                  <a:lnTo>
                    <a:pt x="58458" y="26377"/>
                  </a:lnTo>
                  <a:lnTo>
                    <a:pt x="58458" y="31267"/>
                  </a:lnTo>
                  <a:lnTo>
                    <a:pt x="58153" y="31775"/>
                  </a:lnTo>
                  <a:lnTo>
                    <a:pt x="57454" y="32385"/>
                  </a:lnTo>
                  <a:lnTo>
                    <a:pt x="57137" y="32486"/>
                  </a:lnTo>
                  <a:lnTo>
                    <a:pt x="56984" y="32435"/>
                  </a:lnTo>
                  <a:lnTo>
                    <a:pt x="56870" y="32181"/>
                  </a:lnTo>
                  <a:lnTo>
                    <a:pt x="57010" y="31877"/>
                  </a:lnTo>
                  <a:lnTo>
                    <a:pt x="57200" y="31597"/>
                  </a:lnTo>
                  <a:lnTo>
                    <a:pt x="57721" y="31013"/>
                  </a:lnTo>
                  <a:lnTo>
                    <a:pt x="57912" y="30683"/>
                  </a:lnTo>
                  <a:lnTo>
                    <a:pt x="58013" y="30314"/>
                  </a:lnTo>
                  <a:lnTo>
                    <a:pt x="58153" y="28994"/>
                  </a:lnTo>
                  <a:lnTo>
                    <a:pt x="58293" y="28994"/>
                  </a:lnTo>
                  <a:lnTo>
                    <a:pt x="58369" y="29159"/>
                  </a:lnTo>
                  <a:lnTo>
                    <a:pt x="58458" y="31267"/>
                  </a:lnTo>
                  <a:lnTo>
                    <a:pt x="58458" y="26377"/>
                  </a:lnTo>
                  <a:lnTo>
                    <a:pt x="57962" y="26695"/>
                  </a:lnTo>
                  <a:lnTo>
                    <a:pt x="57746" y="26936"/>
                  </a:lnTo>
                  <a:lnTo>
                    <a:pt x="55448" y="30314"/>
                  </a:lnTo>
                  <a:lnTo>
                    <a:pt x="54775" y="30822"/>
                  </a:lnTo>
                  <a:lnTo>
                    <a:pt x="48564" y="28359"/>
                  </a:lnTo>
                  <a:lnTo>
                    <a:pt x="48361" y="28117"/>
                  </a:lnTo>
                  <a:lnTo>
                    <a:pt x="48361" y="32334"/>
                  </a:lnTo>
                  <a:lnTo>
                    <a:pt x="47853" y="32385"/>
                  </a:lnTo>
                  <a:lnTo>
                    <a:pt x="47548" y="32054"/>
                  </a:lnTo>
                  <a:lnTo>
                    <a:pt x="47053" y="31267"/>
                  </a:lnTo>
                  <a:lnTo>
                    <a:pt x="47129" y="30441"/>
                  </a:lnTo>
                  <a:lnTo>
                    <a:pt x="47434" y="29921"/>
                  </a:lnTo>
                  <a:lnTo>
                    <a:pt x="47498" y="31267"/>
                  </a:lnTo>
                  <a:lnTo>
                    <a:pt x="48272" y="31838"/>
                  </a:lnTo>
                  <a:lnTo>
                    <a:pt x="48361" y="32334"/>
                  </a:lnTo>
                  <a:lnTo>
                    <a:pt x="48361" y="28117"/>
                  </a:lnTo>
                  <a:lnTo>
                    <a:pt x="47561" y="27114"/>
                  </a:lnTo>
                  <a:lnTo>
                    <a:pt x="46901" y="26606"/>
                  </a:lnTo>
                  <a:lnTo>
                    <a:pt x="46697" y="26695"/>
                  </a:lnTo>
                  <a:lnTo>
                    <a:pt x="46596" y="27114"/>
                  </a:lnTo>
                  <a:lnTo>
                    <a:pt x="46316" y="28613"/>
                  </a:lnTo>
                  <a:lnTo>
                    <a:pt x="46189" y="29425"/>
                  </a:lnTo>
                  <a:lnTo>
                    <a:pt x="46075" y="31394"/>
                  </a:lnTo>
                  <a:lnTo>
                    <a:pt x="46202" y="32639"/>
                  </a:lnTo>
                  <a:lnTo>
                    <a:pt x="47129" y="33502"/>
                  </a:lnTo>
                  <a:lnTo>
                    <a:pt x="48971" y="33667"/>
                  </a:lnTo>
                  <a:lnTo>
                    <a:pt x="50228" y="33553"/>
                  </a:lnTo>
                  <a:lnTo>
                    <a:pt x="50419" y="33426"/>
                  </a:lnTo>
                  <a:lnTo>
                    <a:pt x="50050" y="32981"/>
                  </a:lnTo>
                  <a:lnTo>
                    <a:pt x="49326" y="33324"/>
                  </a:lnTo>
                  <a:lnTo>
                    <a:pt x="49034" y="32893"/>
                  </a:lnTo>
                  <a:lnTo>
                    <a:pt x="49072" y="32689"/>
                  </a:lnTo>
                  <a:lnTo>
                    <a:pt x="49999" y="32740"/>
                  </a:lnTo>
                  <a:lnTo>
                    <a:pt x="50546" y="32689"/>
                  </a:lnTo>
                  <a:lnTo>
                    <a:pt x="50825" y="32664"/>
                  </a:lnTo>
                  <a:lnTo>
                    <a:pt x="51066" y="32385"/>
                  </a:lnTo>
                  <a:lnTo>
                    <a:pt x="51498" y="31915"/>
                  </a:lnTo>
                  <a:lnTo>
                    <a:pt x="51638" y="31877"/>
                  </a:lnTo>
                  <a:lnTo>
                    <a:pt x="51727" y="32169"/>
                  </a:lnTo>
                  <a:lnTo>
                    <a:pt x="51498" y="32677"/>
                  </a:lnTo>
                  <a:lnTo>
                    <a:pt x="51371" y="33464"/>
                  </a:lnTo>
                  <a:lnTo>
                    <a:pt x="51904" y="33464"/>
                  </a:lnTo>
                  <a:lnTo>
                    <a:pt x="52565" y="33502"/>
                  </a:lnTo>
                  <a:lnTo>
                    <a:pt x="54267" y="33324"/>
                  </a:lnTo>
                  <a:lnTo>
                    <a:pt x="54140" y="32689"/>
                  </a:lnTo>
                  <a:lnTo>
                    <a:pt x="53924" y="32181"/>
                  </a:lnTo>
                  <a:lnTo>
                    <a:pt x="56134" y="32410"/>
                  </a:lnTo>
                  <a:lnTo>
                    <a:pt x="55905" y="32664"/>
                  </a:lnTo>
                  <a:lnTo>
                    <a:pt x="55600" y="32893"/>
                  </a:lnTo>
                  <a:lnTo>
                    <a:pt x="55397" y="32943"/>
                  </a:lnTo>
                  <a:lnTo>
                    <a:pt x="55219" y="33070"/>
                  </a:lnTo>
                  <a:lnTo>
                    <a:pt x="55105" y="33426"/>
                  </a:lnTo>
                  <a:lnTo>
                    <a:pt x="56007" y="33629"/>
                  </a:lnTo>
                  <a:lnTo>
                    <a:pt x="56692" y="33680"/>
                  </a:lnTo>
                  <a:lnTo>
                    <a:pt x="57835" y="32893"/>
                  </a:lnTo>
                  <a:lnTo>
                    <a:pt x="58318" y="32486"/>
                  </a:lnTo>
                  <a:lnTo>
                    <a:pt x="58966" y="31877"/>
                  </a:lnTo>
                  <a:lnTo>
                    <a:pt x="59093" y="31737"/>
                  </a:lnTo>
                  <a:close/>
                </a:path>
                <a:path w="103505" h="147954">
                  <a:moveTo>
                    <a:pt x="59296" y="58331"/>
                  </a:moveTo>
                  <a:lnTo>
                    <a:pt x="59105" y="57391"/>
                  </a:lnTo>
                  <a:lnTo>
                    <a:pt x="58623" y="56959"/>
                  </a:lnTo>
                  <a:lnTo>
                    <a:pt x="57988" y="56794"/>
                  </a:lnTo>
                  <a:lnTo>
                    <a:pt x="57238" y="56578"/>
                  </a:lnTo>
                  <a:lnTo>
                    <a:pt x="56756" y="56134"/>
                  </a:lnTo>
                  <a:lnTo>
                    <a:pt x="56438" y="55473"/>
                  </a:lnTo>
                  <a:lnTo>
                    <a:pt x="56375" y="55308"/>
                  </a:lnTo>
                  <a:lnTo>
                    <a:pt x="56261" y="55181"/>
                  </a:lnTo>
                  <a:lnTo>
                    <a:pt x="56184" y="55041"/>
                  </a:lnTo>
                  <a:lnTo>
                    <a:pt x="55753" y="54457"/>
                  </a:lnTo>
                  <a:lnTo>
                    <a:pt x="55245" y="53975"/>
                  </a:lnTo>
                  <a:lnTo>
                    <a:pt x="54038" y="53822"/>
                  </a:lnTo>
                  <a:lnTo>
                    <a:pt x="53708" y="53555"/>
                  </a:lnTo>
                  <a:lnTo>
                    <a:pt x="53543" y="53136"/>
                  </a:lnTo>
                  <a:lnTo>
                    <a:pt x="53467" y="52908"/>
                  </a:lnTo>
                  <a:lnTo>
                    <a:pt x="53327" y="52882"/>
                  </a:lnTo>
                  <a:lnTo>
                    <a:pt x="53124" y="52997"/>
                  </a:lnTo>
                  <a:lnTo>
                    <a:pt x="52666" y="53213"/>
                  </a:lnTo>
                  <a:lnTo>
                    <a:pt x="52400" y="53555"/>
                  </a:lnTo>
                  <a:lnTo>
                    <a:pt x="52349" y="54089"/>
                  </a:lnTo>
                  <a:lnTo>
                    <a:pt x="52285" y="55308"/>
                  </a:lnTo>
                  <a:lnTo>
                    <a:pt x="53301" y="56565"/>
                  </a:lnTo>
                  <a:lnTo>
                    <a:pt x="54965" y="56832"/>
                  </a:lnTo>
                  <a:lnTo>
                    <a:pt x="56134" y="56934"/>
                  </a:lnTo>
                  <a:lnTo>
                    <a:pt x="56413" y="57124"/>
                  </a:lnTo>
                  <a:lnTo>
                    <a:pt x="56629" y="57442"/>
                  </a:lnTo>
                  <a:lnTo>
                    <a:pt x="56997" y="58089"/>
                  </a:lnTo>
                  <a:lnTo>
                    <a:pt x="57162" y="58635"/>
                  </a:lnTo>
                  <a:lnTo>
                    <a:pt x="56578" y="59309"/>
                  </a:lnTo>
                  <a:lnTo>
                    <a:pt x="56438" y="59436"/>
                  </a:lnTo>
                  <a:lnTo>
                    <a:pt x="56324" y="59740"/>
                  </a:lnTo>
                  <a:lnTo>
                    <a:pt x="56515" y="60058"/>
                  </a:lnTo>
                  <a:lnTo>
                    <a:pt x="56769" y="60134"/>
                  </a:lnTo>
                  <a:lnTo>
                    <a:pt x="56972" y="60248"/>
                  </a:lnTo>
                  <a:lnTo>
                    <a:pt x="57200" y="60159"/>
                  </a:lnTo>
                  <a:lnTo>
                    <a:pt x="58000" y="59918"/>
                  </a:lnTo>
                  <a:lnTo>
                    <a:pt x="58623" y="59474"/>
                  </a:lnTo>
                  <a:lnTo>
                    <a:pt x="59245" y="58686"/>
                  </a:lnTo>
                  <a:lnTo>
                    <a:pt x="59296" y="58331"/>
                  </a:lnTo>
                  <a:close/>
                </a:path>
                <a:path w="103505" h="147954">
                  <a:moveTo>
                    <a:pt x="59448" y="53073"/>
                  </a:moveTo>
                  <a:lnTo>
                    <a:pt x="59283" y="52514"/>
                  </a:lnTo>
                  <a:lnTo>
                    <a:pt x="58267" y="51879"/>
                  </a:lnTo>
                  <a:lnTo>
                    <a:pt x="57238" y="51663"/>
                  </a:lnTo>
                  <a:lnTo>
                    <a:pt x="56832" y="51092"/>
                  </a:lnTo>
                  <a:lnTo>
                    <a:pt x="56515" y="50406"/>
                  </a:lnTo>
                  <a:lnTo>
                    <a:pt x="56349" y="49999"/>
                  </a:lnTo>
                  <a:lnTo>
                    <a:pt x="56210" y="49542"/>
                  </a:lnTo>
                  <a:lnTo>
                    <a:pt x="55092" y="48450"/>
                  </a:lnTo>
                  <a:lnTo>
                    <a:pt x="53314" y="46990"/>
                  </a:lnTo>
                  <a:lnTo>
                    <a:pt x="53035" y="46901"/>
                  </a:lnTo>
                  <a:lnTo>
                    <a:pt x="52755" y="47015"/>
                  </a:lnTo>
                  <a:lnTo>
                    <a:pt x="52679" y="48209"/>
                  </a:lnTo>
                  <a:lnTo>
                    <a:pt x="52031" y="48450"/>
                  </a:lnTo>
                  <a:lnTo>
                    <a:pt x="51765" y="48526"/>
                  </a:lnTo>
                  <a:lnTo>
                    <a:pt x="51447" y="48818"/>
                  </a:lnTo>
                  <a:lnTo>
                    <a:pt x="51308" y="49568"/>
                  </a:lnTo>
                  <a:lnTo>
                    <a:pt x="51968" y="50647"/>
                  </a:lnTo>
                  <a:lnTo>
                    <a:pt x="53492" y="51346"/>
                  </a:lnTo>
                  <a:lnTo>
                    <a:pt x="56210" y="52793"/>
                  </a:lnTo>
                  <a:lnTo>
                    <a:pt x="56769" y="53492"/>
                  </a:lnTo>
                  <a:lnTo>
                    <a:pt x="56527" y="54305"/>
                  </a:lnTo>
                  <a:lnTo>
                    <a:pt x="56413" y="55181"/>
                  </a:lnTo>
                  <a:lnTo>
                    <a:pt x="56743" y="55486"/>
                  </a:lnTo>
                  <a:lnTo>
                    <a:pt x="57226" y="55524"/>
                  </a:lnTo>
                  <a:lnTo>
                    <a:pt x="57429" y="55448"/>
                  </a:lnTo>
                  <a:lnTo>
                    <a:pt x="57670" y="55397"/>
                  </a:lnTo>
                  <a:lnTo>
                    <a:pt x="58445" y="54889"/>
                  </a:lnTo>
                  <a:lnTo>
                    <a:pt x="58826" y="54305"/>
                  </a:lnTo>
                  <a:lnTo>
                    <a:pt x="59207" y="53492"/>
                  </a:lnTo>
                  <a:lnTo>
                    <a:pt x="59448" y="53073"/>
                  </a:lnTo>
                  <a:close/>
                </a:path>
                <a:path w="103505" h="147954">
                  <a:moveTo>
                    <a:pt x="59715" y="48996"/>
                  </a:moveTo>
                  <a:lnTo>
                    <a:pt x="59385" y="47879"/>
                  </a:lnTo>
                  <a:lnTo>
                    <a:pt x="58305" y="47066"/>
                  </a:lnTo>
                  <a:lnTo>
                    <a:pt x="57797" y="46647"/>
                  </a:lnTo>
                  <a:lnTo>
                    <a:pt x="57619" y="46393"/>
                  </a:lnTo>
                  <a:lnTo>
                    <a:pt x="56705" y="45173"/>
                  </a:lnTo>
                  <a:lnTo>
                    <a:pt x="55968" y="43688"/>
                  </a:lnTo>
                  <a:lnTo>
                    <a:pt x="55321" y="43434"/>
                  </a:lnTo>
                  <a:lnTo>
                    <a:pt x="54495" y="43446"/>
                  </a:lnTo>
                  <a:lnTo>
                    <a:pt x="54254" y="43459"/>
                  </a:lnTo>
                  <a:lnTo>
                    <a:pt x="54025" y="43497"/>
                  </a:lnTo>
                  <a:lnTo>
                    <a:pt x="53759" y="43510"/>
                  </a:lnTo>
                  <a:lnTo>
                    <a:pt x="53187" y="43611"/>
                  </a:lnTo>
                  <a:lnTo>
                    <a:pt x="53149" y="43751"/>
                  </a:lnTo>
                  <a:lnTo>
                    <a:pt x="53403" y="44132"/>
                  </a:lnTo>
                  <a:lnTo>
                    <a:pt x="53809" y="44691"/>
                  </a:lnTo>
                  <a:lnTo>
                    <a:pt x="53873" y="44996"/>
                  </a:lnTo>
                  <a:lnTo>
                    <a:pt x="54229" y="46443"/>
                  </a:lnTo>
                  <a:lnTo>
                    <a:pt x="55079" y="47409"/>
                  </a:lnTo>
                  <a:lnTo>
                    <a:pt x="56489" y="47917"/>
                  </a:lnTo>
                  <a:lnTo>
                    <a:pt x="56730" y="47980"/>
                  </a:lnTo>
                  <a:lnTo>
                    <a:pt x="56972" y="48069"/>
                  </a:lnTo>
                  <a:lnTo>
                    <a:pt x="57861" y="48463"/>
                  </a:lnTo>
                  <a:lnTo>
                    <a:pt x="58140" y="49072"/>
                  </a:lnTo>
                  <a:lnTo>
                    <a:pt x="57861" y="49987"/>
                  </a:lnTo>
                  <a:lnTo>
                    <a:pt x="57518" y="50406"/>
                  </a:lnTo>
                  <a:lnTo>
                    <a:pt x="57327" y="50660"/>
                  </a:lnTo>
                  <a:lnTo>
                    <a:pt x="57327" y="50838"/>
                  </a:lnTo>
                  <a:lnTo>
                    <a:pt x="57848" y="51041"/>
                  </a:lnTo>
                  <a:lnTo>
                    <a:pt x="58115" y="51066"/>
                  </a:lnTo>
                  <a:lnTo>
                    <a:pt x="58788" y="50901"/>
                  </a:lnTo>
                  <a:lnTo>
                    <a:pt x="59042" y="50584"/>
                  </a:lnTo>
                  <a:lnTo>
                    <a:pt x="59715" y="48996"/>
                  </a:lnTo>
                  <a:close/>
                </a:path>
                <a:path w="103505" h="147954">
                  <a:moveTo>
                    <a:pt x="64554" y="22034"/>
                  </a:moveTo>
                  <a:lnTo>
                    <a:pt x="64274" y="21450"/>
                  </a:lnTo>
                  <a:lnTo>
                    <a:pt x="63588" y="20535"/>
                  </a:lnTo>
                  <a:lnTo>
                    <a:pt x="63296" y="20497"/>
                  </a:lnTo>
                  <a:lnTo>
                    <a:pt x="62649" y="21183"/>
                  </a:lnTo>
                  <a:lnTo>
                    <a:pt x="62382" y="21577"/>
                  </a:lnTo>
                  <a:lnTo>
                    <a:pt x="61836" y="22517"/>
                  </a:lnTo>
                  <a:lnTo>
                    <a:pt x="61455" y="22974"/>
                  </a:lnTo>
                  <a:lnTo>
                    <a:pt x="59474" y="23495"/>
                  </a:lnTo>
                  <a:lnTo>
                    <a:pt x="58102" y="23571"/>
                  </a:lnTo>
                  <a:lnTo>
                    <a:pt x="57442" y="23444"/>
                  </a:lnTo>
                  <a:lnTo>
                    <a:pt x="55257" y="23291"/>
                  </a:lnTo>
                  <a:lnTo>
                    <a:pt x="54076" y="22555"/>
                  </a:lnTo>
                  <a:lnTo>
                    <a:pt x="52984" y="21259"/>
                  </a:lnTo>
                  <a:lnTo>
                    <a:pt x="52920" y="21005"/>
                  </a:lnTo>
                  <a:lnTo>
                    <a:pt x="52806" y="20789"/>
                  </a:lnTo>
                  <a:lnTo>
                    <a:pt x="52933" y="20701"/>
                  </a:lnTo>
                  <a:lnTo>
                    <a:pt x="53886" y="21348"/>
                  </a:lnTo>
                  <a:lnTo>
                    <a:pt x="54279" y="21717"/>
                  </a:lnTo>
                  <a:lnTo>
                    <a:pt x="56184" y="22783"/>
                  </a:lnTo>
                  <a:lnTo>
                    <a:pt x="57734" y="23025"/>
                  </a:lnTo>
                  <a:lnTo>
                    <a:pt x="60604" y="22580"/>
                  </a:lnTo>
                  <a:lnTo>
                    <a:pt x="61658" y="21539"/>
                  </a:lnTo>
                  <a:lnTo>
                    <a:pt x="61899" y="20091"/>
                  </a:lnTo>
                  <a:lnTo>
                    <a:pt x="61849" y="19799"/>
                  </a:lnTo>
                  <a:lnTo>
                    <a:pt x="61620" y="19621"/>
                  </a:lnTo>
                  <a:lnTo>
                    <a:pt x="61302" y="19659"/>
                  </a:lnTo>
                  <a:lnTo>
                    <a:pt x="60833" y="20002"/>
                  </a:lnTo>
                  <a:lnTo>
                    <a:pt x="59550" y="21412"/>
                  </a:lnTo>
                  <a:lnTo>
                    <a:pt x="58699" y="21958"/>
                  </a:lnTo>
                  <a:lnTo>
                    <a:pt x="56845" y="21755"/>
                  </a:lnTo>
                  <a:lnTo>
                    <a:pt x="54838" y="21132"/>
                  </a:lnTo>
                  <a:lnTo>
                    <a:pt x="54330" y="20777"/>
                  </a:lnTo>
                  <a:lnTo>
                    <a:pt x="53987" y="20243"/>
                  </a:lnTo>
                  <a:lnTo>
                    <a:pt x="55156" y="20599"/>
                  </a:lnTo>
                  <a:lnTo>
                    <a:pt x="55778" y="20929"/>
                  </a:lnTo>
                  <a:lnTo>
                    <a:pt x="57264" y="21348"/>
                  </a:lnTo>
                  <a:lnTo>
                    <a:pt x="58127" y="21399"/>
                  </a:lnTo>
                  <a:lnTo>
                    <a:pt x="59982" y="20332"/>
                  </a:lnTo>
                  <a:lnTo>
                    <a:pt x="60591" y="19456"/>
                  </a:lnTo>
                  <a:lnTo>
                    <a:pt x="60706" y="17640"/>
                  </a:lnTo>
                  <a:lnTo>
                    <a:pt x="60579" y="17030"/>
                  </a:lnTo>
                  <a:lnTo>
                    <a:pt x="59639" y="16421"/>
                  </a:lnTo>
                  <a:lnTo>
                    <a:pt x="59410" y="16535"/>
                  </a:lnTo>
                  <a:lnTo>
                    <a:pt x="59385" y="16967"/>
                  </a:lnTo>
                  <a:lnTo>
                    <a:pt x="59448" y="18173"/>
                  </a:lnTo>
                  <a:lnTo>
                    <a:pt x="59397" y="18592"/>
                  </a:lnTo>
                  <a:lnTo>
                    <a:pt x="58280" y="19481"/>
                  </a:lnTo>
                  <a:lnTo>
                    <a:pt x="57023" y="20256"/>
                  </a:lnTo>
                  <a:lnTo>
                    <a:pt x="56045" y="20180"/>
                  </a:lnTo>
                  <a:lnTo>
                    <a:pt x="55029" y="19265"/>
                  </a:lnTo>
                  <a:lnTo>
                    <a:pt x="54698" y="19240"/>
                  </a:lnTo>
                  <a:lnTo>
                    <a:pt x="54127" y="19456"/>
                  </a:lnTo>
                  <a:lnTo>
                    <a:pt x="52997" y="20231"/>
                  </a:lnTo>
                  <a:lnTo>
                    <a:pt x="52565" y="20078"/>
                  </a:lnTo>
                  <a:lnTo>
                    <a:pt x="51396" y="19761"/>
                  </a:lnTo>
                  <a:lnTo>
                    <a:pt x="50342" y="19253"/>
                  </a:lnTo>
                  <a:lnTo>
                    <a:pt x="49834" y="19062"/>
                  </a:lnTo>
                  <a:lnTo>
                    <a:pt x="48602" y="18973"/>
                  </a:lnTo>
                  <a:lnTo>
                    <a:pt x="48234" y="18656"/>
                  </a:lnTo>
                  <a:lnTo>
                    <a:pt x="48094" y="17729"/>
                  </a:lnTo>
                  <a:lnTo>
                    <a:pt x="48120" y="16141"/>
                  </a:lnTo>
                  <a:lnTo>
                    <a:pt x="47993" y="15240"/>
                  </a:lnTo>
                  <a:lnTo>
                    <a:pt x="47663" y="15125"/>
                  </a:lnTo>
                  <a:lnTo>
                    <a:pt x="46863" y="15544"/>
                  </a:lnTo>
                  <a:lnTo>
                    <a:pt x="46710" y="16014"/>
                  </a:lnTo>
                  <a:lnTo>
                    <a:pt x="47028" y="17106"/>
                  </a:lnTo>
                  <a:lnTo>
                    <a:pt x="47459" y="19062"/>
                  </a:lnTo>
                  <a:lnTo>
                    <a:pt x="47980" y="19507"/>
                  </a:lnTo>
                  <a:lnTo>
                    <a:pt x="49364" y="19710"/>
                  </a:lnTo>
                  <a:lnTo>
                    <a:pt x="49872" y="19862"/>
                  </a:lnTo>
                  <a:lnTo>
                    <a:pt x="50838" y="20243"/>
                  </a:lnTo>
                  <a:lnTo>
                    <a:pt x="50901" y="20789"/>
                  </a:lnTo>
                  <a:lnTo>
                    <a:pt x="50406" y="21259"/>
                  </a:lnTo>
                  <a:lnTo>
                    <a:pt x="48983" y="21983"/>
                  </a:lnTo>
                  <a:lnTo>
                    <a:pt x="47777" y="22072"/>
                  </a:lnTo>
                  <a:lnTo>
                    <a:pt x="45567" y="21640"/>
                  </a:lnTo>
                  <a:lnTo>
                    <a:pt x="44831" y="21209"/>
                  </a:lnTo>
                  <a:lnTo>
                    <a:pt x="44399" y="20332"/>
                  </a:lnTo>
                  <a:lnTo>
                    <a:pt x="44157" y="19951"/>
                  </a:lnTo>
                  <a:lnTo>
                    <a:pt x="43865" y="19735"/>
                  </a:lnTo>
                  <a:lnTo>
                    <a:pt x="43637" y="19685"/>
                  </a:lnTo>
                  <a:lnTo>
                    <a:pt x="43395" y="19812"/>
                  </a:lnTo>
                  <a:lnTo>
                    <a:pt x="43281" y="20027"/>
                  </a:lnTo>
                  <a:lnTo>
                    <a:pt x="43319" y="20370"/>
                  </a:lnTo>
                  <a:lnTo>
                    <a:pt x="46888" y="22491"/>
                  </a:lnTo>
                  <a:lnTo>
                    <a:pt x="47777" y="22428"/>
                  </a:lnTo>
                  <a:lnTo>
                    <a:pt x="49593" y="22225"/>
                  </a:lnTo>
                  <a:lnTo>
                    <a:pt x="50507" y="21958"/>
                  </a:lnTo>
                  <a:lnTo>
                    <a:pt x="51295" y="21132"/>
                  </a:lnTo>
                  <a:lnTo>
                    <a:pt x="51727" y="20929"/>
                  </a:lnTo>
                  <a:lnTo>
                    <a:pt x="51841" y="21678"/>
                  </a:lnTo>
                  <a:lnTo>
                    <a:pt x="51574" y="21958"/>
                  </a:lnTo>
                  <a:lnTo>
                    <a:pt x="49098" y="23317"/>
                  </a:lnTo>
                  <a:lnTo>
                    <a:pt x="46901" y="23863"/>
                  </a:lnTo>
                  <a:lnTo>
                    <a:pt x="44500" y="23152"/>
                  </a:lnTo>
                  <a:lnTo>
                    <a:pt x="44284" y="23063"/>
                  </a:lnTo>
                  <a:lnTo>
                    <a:pt x="43662" y="23101"/>
                  </a:lnTo>
                  <a:lnTo>
                    <a:pt x="43535" y="23228"/>
                  </a:lnTo>
                  <a:lnTo>
                    <a:pt x="43484" y="23380"/>
                  </a:lnTo>
                  <a:lnTo>
                    <a:pt x="43599" y="23545"/>
                  </a:lnTo>
                  <a:lnTo>
                    <a:pt x="44831" y="24079"/>
                  </a:lnTo>
                  <a:lnTo>
                    <a:pt x="45872" y="24371"/>
                  </a:lnTo>
                  <a:lnTo>
                    <a:pt x="46342" y="24384"/>
                  </a:lnTo>
                  <a:lnTo>
                    <a:pt x="46812" y="24447"/>
                  </a:lnTo>
                  <a:lnTo>
                    <a:pt x="46837" y="24574"/>
                  </a:lnTo>
                  <a:lnTo>
                    <a:pt x="46316" y="24790"/>
                  </a:lnTo>
                  <a:lnTo>
                    <a:pt x="45694" y="24955"/>
                  </a:lnTo>
                  <a:lnTo>
                    <a:pt x="45326" y="24968"/>
                  </a:lnTo>
                  <a:lnTo>
                    <a:pt x="44729" y="25133"/>
                  </a:lnTo>
                  <a:lnTo>
                    <a:pt x="44500" y="25323"/>
                  </a:lnTo>
                  <a:lnTo>
                    <a:pt x="44653" y="25781"/>
                  </a:lnTo>
                  <a:lnTo>
                    <a:pt x="44818" y="26009"/>
                  </a:lnTo>
                  <a:lnTo>
                    <a:pt x="45427" y="26289"/>
                  </a:lnTo>
                  <a:lnTo>
                    <a:pt x="45885" y="26174"/>
                  </a:lnTo>
                  <a:lnTo>
                    <a:pt x="49707" y="24752"/>
                  </a:lnTo>
                  <a:lnTo>
                    <a:pt x="51473" y="23037"/>
                  </a:lnTo>
                  <a:lnTo>
                    <a:pt x="51689" y="22529"/>
                  </a:lnTo>
                  <a:lnTo>
                    <a:pt x="52108" y="21755"/>
                  </a:lnTo>
                  <a:lnTo>
                    <a:pt x="52285" y="21678"/>
                  </a:lnTo>
                  <a:lnTo>
                    <a:pt x="52628" y="22098"/>
                  </a:lnTo>
                  <a:lnTo>
                    <a:pt x="52679" y="22275"/>
                  </a:lnTo>
                  <a:lnTo>
                    <a:pt x="53111" y="23050"/>
                  </a:lnTo>
                  <a:lnTo>
                    <a:pt x="54267" y="24434"/>
                  </a:lnTo>
                  <a:lnTo>
                    <a:pt x="55524" y="24892"/>
                  </a:lnTo>
                  <a:lnTo>
                    <a:pt x="59385" y="25590"/>
                  </a:lnTo>
                  <a:lnTo>
                    <a:pt x="61849" y="24612"/>
                  </a:lnTo>
                  <a:lnTo>
                    <a:pt x="62966" y="22123"/>
                  </a:lnTo>
                  <a:lnTo>
                    <a:pt x="63182" y="21971"/>
                  </a:lnTo>
                  <a:lnTo>
                    <a:pt x="63754" y="22098"/>
                  </a:lnTo>
                  <a:lnTo>
                    <a:pt x="63652" y="23063"/>
                  </a:lnTo>
                  <a:lnTo>
                    <a:pt x="64046" y="23088"/>
                  </a:lnTo>
                  <a:lnTo>
                    <a:pt x="64274" y="22860"/>
                  </a:lnTo>
                  <a:lnTo>
                    <a:pt x="64554" y="22034"/>
                  </a:lnTo>
                  <a:close/>
                </a:path>
                <a:path w="103505" h="147954">
                  <a:moveTo>
                    <a:pt x="64579" y="61556"/>
                  </a:moveTo>
                  <a:lnTo>
                    <a:pt x="64300" y="60477"/>
                  </a:lnTo>
                  <a:lnTo>
                    <a:pt x="64046" y="60198"/>
                  </a:lnTo>
                  <a:lnTo>
                    <a:pt x="63157" y="60083"/>
                  </a:lnTo>
                  <a:lnTo>
                    <a:pt x="62801" y="59880"/>
                  </a:lnTo>
                  <a:lnTo>
                    <a:pt x="62484" y="59461"/>
                  </a:lnTo>
                  <a:lnTo>
                    <a:pt x="61912" y="59232"/>
                  </a:lnTo>
                  <a:lnTo>
                    <a:pt x="61899" y="58953"/>
                  </a:lnTo>
                  <a:lnTo>
                    <a:pt x="61963" y="58661"/>
                  </a:lnTo>
                  <a:lnTo>
                    <a:pt x="62001" y="58331"/>
                  </a:lnTo>
                  <a:lnTo>
                    <a:pt x="61912" y="58051"/>
                  </a:lnTo>
                  <a:lnTo>
                    <a:pt x="61188" y="57353"/>
                  </a:lnTo>
                  <a:lnTo>
                    <a:pt x="60756" y="56845"/>
                  </a:lnTo>
                  <a:lnTo>
                    <a:pt x="60083" y="56248"/>
                  </a:lnTo>
                  <a:lnTo>
                    <a:pt x="59715" y="56032"/>
                  </a:lnTo>
                  <a:lnTo>
                    <a:pt x="59309" y="56286"/>
                  </a:lnTo>
                  <a:lnTo>
                    <a:pt x="59410" y="56642"/>
                  </a:lnTo>
                  <a:lnTo>
                    <a:pt x="59829" y="57556"/>
                  </a:lnTo>
                  <a:lnTo>
                    <a:pt x="60045" y="58216"/>
                  </a:lnTo>
                  <a:lnTo>
                    <a:pt x="60655" y="58674"/>
                  </a:lnTo>
                  <a:lnTo>
                    <a:pt x="60464" y="58775"/>
                  </a:lnTo>
                  <a:lnTo>
                    <a:pt x="60071" y="58915"/>
                  </a:lnTo>
                  <a:lnTo>
                    <a:pt x="59931" y="59169"/>
                  </a:lnTo>
                  <a:lnTo>
                    <a:pt x="59905" y="59778"/>
                  </a:lnTo>
                  <a:lnTo>
                    <a:pt x="60071" y="59944"/>
                  </a:lnTo>
                  <a:lnTo>
                    <a:pt x="60921" y="60642"/>
                  </a:lnTo>
                  <a:lnTo>
                    <a:pt x="61556" y="61201"/>
                  </a:lnTo>
                  <a:lnTo>
                    <a:pt x="62623" y="62357"/>
                  </a:lnTo>
                  <a:lnTo>
                    <a:pt x="62585" y="62992"/>
                  </a:lnTo>
                  <a:lnTo>
                    <a:pt x="62179" y="63627"/>
                  </a:lnTo>
                  <a:lnTo>
                    <a:pt x="62090" y="63919"/>
                  </a:lnTo>
                  <a:lnTo>
                    <a:pt x="62064" y="64058"/>
                  </a:lnTo>
                  <a:lnTo>
                    <a:pt x="62204" y="64071"/>
                  </a:lnTo>
                  <a:lnTo>
                    <a:pt x="62382" y="64135"/>
                  </a:lnTo>
                  <a:lnTo>
                    <a:pt x="63169" y="63830"/>
                  </a:lnTo>
                  <a:lnTo>
                    <a:pt x="63677" y="63373"/>
                  </a:lnTo>
                  <a:lnTo>
                    <a:pt x="64566" y="62217"/>
                  </a:lnTo>
                  <a:lnTo>
                    <a:pt x="64579" y="61556"/>
                  </a:lnTo>
                  <a:close/>
                </a:path>
                <a:path w="103505" h="147954">
                  <a:moveTo>
                    <a:pt x="65405" y="113385"/>
                  </a:moveTo>
                  <a:lnTo>
                    <a:pt x="64935" y="112458"/>
                  </a:lnTo>
                  <a:lnTo>
                    <a:pt x="63271" y="112699"/>
                  </a:lnTo>
                  <a:lnTo>
                    <a:pt x="62953" y="112661"/>
                  </a:lnTo>
                  <a:lnTo>
                    <a:pt x="62560" y="112661"/>
                  </a:lnTo>
                  <a:lnTo>
                    <a:pt x="62738" y="112369"/>
                  </a:lnTo>
                  <a:lnTo>
                    <a:pt x="63169" y="111899"/>
                  </a:lnTo>
                  <a:lnTo>
                    <a:pt x="63792" y="111099"/>
                  </a:lnTo>
                  <a:lnTo>
                    <a:pt x="63627" y="110375"/>
                  </a:lnTo>
                  <a:lnTo>
                    <a:pt x="62611" y="109918"/>
                  </a:lnTo>
                  <a:lnTo>
                    <a:pt x="62382" y="109969"/>
                  </a:lnTo>
                  <a:lnTo>
                    <a:pt x="61772" y="111302"/>
                  </a:lnTo>
                  <a:lnTo>
                    <a:pt x="61658" y="111683"/>
                  </a:lnTo>
                  <a:lnTo>
                    <a:pt x="61468" y="112128"/>
                  </a:lnTo>
                  <a:lnTo>
                    <a:pt x="61302" y="112255"/>
                  </a:lnTo>
                  <a:lnTo>
                    <a:pt x="61125" y="112255"/>
                  </a:lnTo>
                  <a:lnTo>
                    <a:pt x="60998" y="112090"/>
                  </a:lnTo>
                  <a:lnTo>
                    <a:pt x="60807" y="111493"/>
                  </a:lnTo>
                  <a:lnTo>
                    <a:pt x="60426" y="110109"/>
                  </a:lnTo>
                  <a:lnTo>
                    <a:pt x="60464" y="109753"/>
                  </a:lnTo>
                  <a:lnTo>
                    <a:pt x="60756" y="109181"/>
                  </a:lnTo>
                  <a:lnTo>
                    <a:pt x="60820" y="108953"/>
                  </a:lnTo>
                  <a:lnTo>
                    <a:pt x="61010" y="107581"/>
                  </a:lnTo>
                  <a:lnTo>
                    <a:pt x="61061" y="106286"/>
                  </a:lnTo>
                  <a:lnTo>
                    <a:pt x="60744" y="105562"/>
                  </a:lnTo>
                  <a:lnTo>
                    <a:pt x="60642" y="105168"/>
                  </a:lnTo>
                  <a:lnTo>
                    <a:pt x="60807" y="104267"/>
                  </a:lnTo>
                  <a:lnTo>
                    <a:pt x="60693" y="103847"/>
                  </a:lnTo>
                  <a:lnTo>
                    <a:pt x="60401" y="103276"/>
                  </a:lnTo>
                  <a:lnTo>
                    <a:pt x="60350" y="103073"/>
                  </a:lnTo>
                  <a:lnTo>
                    <a:pt x="60286" y="102146"/>
                  </a:lnTo>
                  <a:lnTo>
                    <a:pt x="60274" y="101358"/>
                  </a:lnTo>
                  <a:lnTo>
                    <a:pt x="60185" y="100342"/>
                  </a:lnTo>
                  <a:lnTo>
                    <a:pt x="60045" y="100139"/>
                  </a:lnTo>
                  <a:lnTo>
                    <a:pt x="59944" y="99910"/>
                  </a:lnTo>
                  <a:lnTo>
                    <a:pt x="59817" y="99936"/>
                  </a:lnTo>
                  <a:lnTo>
                    <a:pt x="59740" y="100114"/>
                  </a:lnTo>
                  <a:lnTo>
                    <a:pt x="59651" y="100241"/>
                  </a:lnTo>
                  <a:lnTo>
                    <a:pt x="59486" y="100926"/>
                  </a:lnTo>
                  <a:lnTo>
                    <a:pt x="59423" y="101473"/>
                  </a:lnTo>
                  <a:lnTo>
                    <a:pt x="58991" y="102933"/>
                  </a:lnTo>
                  <a:lnTo>
                    <a:pt x="59029" y="103886"/>
                  </a:lnTo>
                  <a:lnTo>
                    <a:pt x="59169" y="105092"/>
                  </a:lnTo>
                  <a:lnTo>
                    <a:pt x="59410" y="105321"/>
                  </a:lnTo>
                  <a:lnTo>
                    <a:pt x="59486" y="106057"/>
                  </a:lnTo>
                  <a:lnTo>
                    <a:pt x="59613" y="106578"/>
                  </a:lnTo>
                  <a:lnTo>
                    <a:pt x="59105" y="107073"/>
                  </a:lnTo>
                  <a:lnTo>
                    <a:pt x="59080" y="107200"/>
                  </a:lnTo>
                  <a:lnTo>
                    <a:pt x="59055" y="107924"/>
                  </a:lnTo>
                  <a:lnTo>
                    <a:pt x="59309" y="109029"/>
                  </a:lnTo>
                  <a:lnTo>
                    <a:pt x="59791" y="110947"/>
                  </a:lnTo>
                  <a:lnTo>
                    <a:pt x="59855" y="111620"/>
                  </a:lnTo>
                  <a:lnTo>
                    <a:pt x="59702" y="111645"/>
                  </a:lnTo>
                  <a:lnTo>
                    <a:pt x="59232" y="110909"/>
                  </a:lnTo>
                  <a:lnTo>
                    <a:pt x="59105" y="110629"/>
                  </a:lnTo>
                  <a:lnTo>
                    <a:pt x="58699" y="110096"/>
                  </a:lnTo>
                  <a:lnTo>
                    <a:pt x="58369" y="110109"/>
                  </a:lnTo>
                  <a:lnTo>
                    <a:pt x="58140" y="110756"/>
                  </a:lnTo>
                  <a:lnTo>
                    <a:pt x="58127" y="111531"/>
                  </a:lnTo>
                  <a:lnTo>
                    <a:pt x="58254" y="111683"/>
                  </a:lnTo>
                  <a:lnTo>
                    <a:pt x="58839" y="112001"/>
                  </a:lnTo>
                  <a:lnTo>
                    <a:pt x="58915" y="112395"/>
                  </a:lnTo>
                  <a:lnTo>
                    <a:pt x="58572" y="112864"/>
                  </a:lnTo>
                  <a:lnTo>
                    <a:pt x="58420" y="113004"/>
                  </a:lnTo>
                  <a:lnTo>
                    <a:pt x="58305" y="113207"/>
                  </a:lnTo>
                  <a:lnTo>
                    <a:pt x="57975" y="114236"/>
                  </a:lnTo>
                  <a:lnTo>
                    <a:pt x="58000" y="115074"/>
                  </a:lnTo>
                  <a:lnTo>
                    <a:pt x="58204" y="116052"/>
                  </a:lnTo>
                  <a:lnTo>
                    <a:pt x="58394" y="116255"/>
                  </a:lnTo>
                  <a:lnTo>
                    <a:pt x="58661" y="116268"/>
                  </a:lnTo>
                  <a:lnTo>
                    <a:pt x="58928" y="116154"/>
                  </a:lnTo>
                  <a:lnTo>
                    <a:pt x="59055" y="115811"/>
                  </a:lnTo>
                  <a:lnTo>
                    <a:pt x="59055" y="115519"/>
                  </a:lnTo>
                  <a:lnTo>
                    <a:pt x="58978" y="115011"/>
                  </a:lnTo>
                  <a:lnTo>
                    <a:pt x="58864" y="114757"/>
                  </a:lnTo>
                  <a:lnTo>
                    <a:pt x="58712" y="114058"/>
                  </a:lnTo>
                  <a:lnTo>
                    <a:pt x="58940" y="113614"/>
                  </a:lnTo>
                  <a:lnTo>
                    <a:pt x="59651" y="113512"/>
                  </a:lnTo>
                  <a:lnTo>
                    <a:pt x="60020" y="113880"/>
                  </a:lnTo>
                  <a:lnTo>
                    <a:pt x="60071" y="114452"/>
                  </a:lnTo>
                  <a:lnTo>
                    <a:pt x="60185" y="115785"/>
                  </a:lnTo>
                  <a:lnTo>
                    <a:pt x="60667" y="115646"/>
                  </a:lnTo>
                  <a:lnTo>
                    <a:pt x="60960" y="115430"/>
                  </a:lnTo>
                  <a:lnTo>
                    <a:pt x="61087" y="114300"/>
                  </a:lnTo>
                  <a:lnTo>
                    <a:pt x="61023" y="113652"/>
                  </a:lnTo>
                  <a:lnTo>
                    <a:pt x="60490" y="112941"/>
                  </a:lnTo>
                  <a:lnTo>
                    <a:pt x="60502" y="112763"/>
                  </a:lnTo>
                  <a:lnTo>
                    <a:pt x="60464" y="112598"/>
                  </a:lnTo>
                  <a:lnTo>
                    <a:pt x="60756" y="112725"/>
                  </a:lnTo>
                  <a:lnTo>
                    <a:pt x="61061" y="112979"/>
                  </a:lnTo>
                  <a:lnTo>
                    <a:pt x="61201" y="113220"/>
                  </a:lnTo>
                  <a:lnTo>
                    <a:pt x="61823" y="113550"/>
                  </a:lnTo>
                  <a:lnTo>
                    <a:pt x="61925" y="113893"/>
                  </a:lnTo>
                  <a:lnTo>
                    <a:pt x="61937" y="114757"/>
                  </a:lnTo>
                  <a:lnTo>
                    <a:pt x="61988" y="115214"/>
                  </a:lnTo>
                  <a:lnTo>
                    <a:pt x="62191" y="116205"/>
                  </a:lnTo>
                  <a:lnTo>
                    <a:pt x="62496" y="116370"/>
                  </a:lnTo>
                  <a:lnTo>
                    <a:pt x="63360" y="116179"/>
                  </a:lnTo>
                  <a:lnTo>
                    <a:pt x="63538" y="115976"/>
                  </a:lnTo>
                  <a:lnTo>
                    <a:pt x="63296" y="115354"/>
                  </a:lnTo>
                  <a:lnTo>
                    <a:pt x="63068" y="115087"/>
                  </a:lnTo>
                  <a:lnTo>
                    <a:pt x="62649" y="114401"/>
                  </a:lnTo>
                  <a:lnTo>
                    <a:pt x="62674" y="113830"/>
                  </a:lnTo>
                  <a:lnTo>
                    <a:pt x="62941" y="113563"/>
                  </a:lnTo>
                  <a:lnTo>
                    <a:pt x="63690" y="113334"/>
                  </a:lnTo>
                  <a:lnTo>
                    <a:pt x="64109" y="113284"/>
                  </a:lnTo>
                  <a:lnTo>
                    <a:pt x="64681" y="113893"/>
                  </a:lnTo>
                  <a:lnTo>
                    <a:pt x="64693" y="114274"/>
                  </a:lnTo>
                  <a:lnTo>
                    <a:pt x="64439" y="114909"/>
                  </a:lnTo>
                  <a:lnTo>
                    <a:pt x="64262" y="115150"/>
                  </a:lnTo>
                  <a:lnTo>
                    <a:pt x="63931" y="115862"/>
                  </a:lnTo>
                  <a:lnTo>
                    <a:pt x="63969" y="116065"/>
                  </a:lnTo>
                  <a:lnTo>
                    <a:pt x="64604" y="116370"/>
                  </a:lnTo>
                  <a:lnTo>
                    <a:pt x="64871" y="116255"/>
                  </a:lnTo>
                  <a:lnTo>
                    <a:pt x="65328" y="114960"/>
                  </a:lnTo>
                  <a:lnTo>
                    <a:pt x="65405" y="113385"/>
                  </a:lnTo>
                  <a:close/>
                </a:path>
                <a:path w="103505" h="147954">
                  <a:moveTo>
                    <a:pt x="65709" y="52603"/>
                  </a:moveTo>
                  <a:lnTo>
                    <a:pt x="64287" y="51079"/>
                  </a:lnTo>
                  <a:lnTo>
                    <a:pt x="63690" y="50520"/>
                  </a:lnTo>
                  <a:lnTo>
                    <a:pt x="63131" y="49949"/>
                  </a:lnTo>
                  <a:lnTo>
                    <a:pt x="62928" y="49720"/>
                  </a:lnTo>
                  <a:lnTo>
                    <a:pt x="62433" y="49263"/>
                  </a:lnTo>
                  <a:lnTo>
                    <a:pt x="62039" y="48933"/>
                  </a:lnTo>
                  <a:lnTo>
                    <a:pt x="61683" y="48564"/>
                  </a:lnTo>
                  <a:lnTo>
                    <a:pt x="60744" y="47967"/>
                  </a:lnTo>
                  <a:lnTo>
                    <a:pt x="60540" y="48107"/>
                  </a:lnTo>
                  <a:lnTo>
                    <a:pt x="60540" y="49237"/>
                  </a:lnTo>
                  <a:lnTo>
                    <a:pt x="60579" y="49745"/>
                  </a:lnTo>
                  <a:lnTo>
                    <a:pt x="60325" y="50228"/>
                  </a:lnTo>
                  <a:lnTo>
                    <a:pt x="60147" y="50596"/>
                  </a:lnTo>
                  <a:lnTo>
                    <a:pt x="60325" y="50838"/>
                  </a:lnTo>
                  <a:lnTo>
                    <a:pt x="61315" y="51447"/>
                  </a:lnTo>
                  <a:lnTo>
                    <a:pt x="61912" y="51790"/>
                  </a:lnTo>
                  <a:lnTo>
                    <a:pt x="62471" y="52235"/>
                  </a:lnTo>
                  <a:lnTo>
                    <a:pt x="63157" y="52755"/>
                  </a:lnTo>
                  <a:lnTo>
                    <a:pt x="63157" y="52984"/>
                  </a:lnTo>
                  <a:lnTo>
                    <a:pt x="62420" y="54330"/>
                  </a:lnTo>
                  <a:lnTo>
                    <a:pt x="63233" y="54406"/>
                  </a:lnTo>
                  <a:lnTo>
                    <a:pt x="63500" y="54394"/>
                  </a:lnTo>
                  <a:lnTo>
                    <a:pt x="63754" y="54381"/>
                  </a:lnTo>
                  <a:lnTo>
                    <a:pt x="64998" y="54013"/>
                  </a:lnTo>
                  <a:lnTo>
                    <a:pt x="65709" y="52603"/>
                  </a:lnTo>
                  <a:close/>
                </a:path>
                <a:path w="103505" h="147954">
                  <a:moveTo>
                    <a:pt x="66065" y="16129"/>
                  </a:moveTo>
                  <a:lnTo>
                    <a:pt x="65951" y="15367"/>
                  </a:lnTo>
                  <a:lnTo>
                    <a:pt x="65697" y="14732"/>
                  </a:lnTo>
                  <a:lnTo>
                    <a:pt x="65544" y="14224"/>
                  </a:lnTo>
                  <a:lnTo>
                    <a:pt x="64681" y="13335"/>
                  </a:lnTo>
                  <a:lnTo>
                    <a:pt x="64604" y="12954"/>
                  </a:lnTo>
                  <a:lnTo>
                    <a:pt x="64579" y="12827"/>
                  </a:lnTo>
                  <a:lnTo>
                    <a:pt x="64477" y="12065"/>
                  </a:lnTo>
                  <a:lnTo>
                    <a:pt x="64249" y="9906"/>
                  </a:lnTo>
                  <a:lnTo>
                    <a:pt x="63334" y="8382"/>
                  </a:lnTo>
                  <a:lnTo>
                    <a:pt x="62674" y="8001"/>
                  </a:lnTo>
                  <a:lnTo>
                    <a:pt x="61810" y="7493"/>
                  </a:lnTo>
                  <a:lnTo>
                    <a:pt x="59867" y="6350"/>
                  </a:lnTo>
                  <a:lnTo>
                    <a:pt x="58051" y="5842"/>
                  </a:lnTo>
                  <a:lnTo>
                    <a:pt x="55600" y="5334"/>
                  </a:lnTo>
                  <a:lnTo>
                    <a:pt x="55473" y="5207"/>
                  </a:lnTo>
                  <a:lnTo>
                    <a:pt x="55346" y="5080"/>
                  </a:lnTo>
                  <a:lnTo>
                    <a:pt x="55422" y="3683"/>
                  </a:lnTo>
                  <a:lnTo>
                    <a:pt x="56032" y="2667"/>
                  </a:lnTo>
                  <a:lnTo>
                    <a:pt x="55930" y="1143"/>
                  </a:lnTo>
                  <a:lnTo>
                    <a:pt x="55727" y="381"/>
                  </a:lnTo>
                  <a:lnTo>
                    <a:pt x="55422" y="127"/>
                  </a:lnTo>
                  <a:lnTo>
                    <a:pt x="54495" y="0"/>
                  </a:lnTo>
                  <a:lnTo>
                    <a:pt x="54216" y="254"/>
                  </a:lnTo>
                  <a:lnTo>
                    <a:pt x="53619" y="1397"/>
                  </a:lnTo>
                  <a:lnTo>
                    <a:pt x="53530" y="2794"/>
                  </a:lnTo>
                  <a:lnTo>
                    <a:pt x="54292" y="4191"/>
                  </a:lnTo>
                  <a:lnTo>
                    <a:pt x="54356" y="5080"/>
                  </a:lnTo>
                  <a:lnTo>
                    <a:pt x="54254" y="5207"/>
                  </a:lnTo>
                  <a:lnTo>
                    <a:pt x="53225" y="5207"/>
                  </a:lnTo>
                  <a:lnTo>
                    <a:pt x="52806" y="5080"/>
                  </a:lnTo>
                  <a:lnTo>
                    <a:pt x="52692" y="4699"/>
                  </a:lnTo>
                  <a:lnTo>
                    <a:pt x="52870" y="4318"/>
                  </a:lnTo>
                  <a:lnTo>
                    <a:pt x="53149" y="3937"/>
                  </a:lnTo>
                  <a:lnTo>
                    <a:pt x="53035" y="1143"/>
                  </a:lnTo>
                  <a:lnTo>
                    <a:pt x="52806" y="508"/>
                  </a:lnTo>
                  <a:lnTo>
                    <a:pt x="52489" y="381"/>
                  </a:lnTo>
                  <a:lnTo>
                    <a:pt x="51600" y="635"/>
                  </a:lnTo>
                  <a:lnTo>
                    <a:pt x="51282" y="889"/>
                  </a:lnTo>
                  <a:lnTo>
                    <a:pt x="51219" y="1143"/>
                  </a:lnTo>
                  <a:lnTo>
                    <a:pt x="51130" y="2794"/>
                  </a:lnTo>
                  <a:lnTo>
                    <a:pt x="51447" y="3302"/>
                  </a:lnTo>
                  <a:lnTo>
                    <a:pt x="51650" y="3556"/>
                  </a:lnTo>
                  <a:lnTo>
                    <a:pt x="51816" y="5080"/>
                  </a:lnTo>
                  <a:lnTo>
                    <a:pt x="49682" y="5334"/>
                  </a:lnTo>
                  <a:lnTo>
                    <a:pt x="49860" y="4699"/>
                  </a:lnTo>
                  <a:lnTo>
                    <a:pt x="50266" y="3683"/>
                  </a:lnTo>
                  <a:lnTo>
                    <a:pt x="50380" y="3302"/>
                  </a:lnTo>
                  <a:lnTo>
                    <a:pt x="50507" y="2540"/>
                  </a:lnTo>
                  <a:lnTo>
                    <a:pt x="50444" y="1143"/>
                  </a:lnTo>
                  <a:lnTo>
                    <a:pt x="50114" y="635"/>
                  </a:lnTo>
                  <a:lnTo>
                    <a:pt x="48361" y="127"/>
                  </a:lnTo>
                  <a:lnTo>
                    <a:pt x="47650" y="635"/>
                  </a:lnTo>
                  <a:lnTo>
                    <a:pt x="47663" y="2032"/>
                  </a:lnTo>
                  <a:lnTo>
                    <a:pt x="47790" y="2540"/>
                  </a:lnTo>
                  <a:lnTo>
                    <a:pt x="47917" y="2794"/>
                  </a:lnTo>
                  <a:lnTo>
                    <a:pt x="48564" y="3556"/>
                  </a:lnTo>
                  <a:lnTo>
                    <a:pt x="48818" y="3937"/>
                  </a:lnTo>
                  <a:lnTo>
                    <a:pt x="49149" y="4699"/>
                  </a:lnTo>
                  <a:lnTo>
                    <a:pt x="49161" y="5080"/>
                  </a:lnTo>
                  <a:lnTo>
                    <a:pt x="48983" y="5334"/>
                  </a:lnTo>
                  <a:lnTo>
                    <a:pt x="48323" y="5461"/>
                  </a:lnTo>
                  <a:lnTo>
                    <a:pt x="46266" y="5969"/>
                  </a:lnTo>
                  <a:lnTo>
                    <a:pt x="40106" y="12827"/>
                  </a:lnTo>
                  <a:lnTo>
                    <a:pt x="39408" y="13208"/>
                  </a:lnTo>
                  <a:lnTo>
                    <a:pt x="38265" y="14478"/>
                  </a:lnTo>
                  <a:lnTo>
                    <a:pt x="38239" y="15748"/>
                  </a:lnTo>
                  <a:lnTo>
                    <a:pt x="39687" y="17399"/>
                  </a:lnTo>
                  <a:lnTo>
                    <a:pt x="40386" y="17907"/>
                  </a:lnTo>
                  <a:lnTo>
                    <a:pt x="41363" y="18796"/>
                  </a:lnTo>
                  <a:lnTo>
                    <a:pt x="41567" y="19050"/>
                  </a:lnTo>
                  <a:lnTo>
                    <a:pt x="41529" y="20193"/>
                  </a:lnTo>
                  <a:lnTo>
                    <a:pt x="41668" y="20828"/>
                  </a:lnTo>
                  <a:lnTo>
                    <a:pt x="41389" y="21209"/>
                  </a:lnTo>
                  <a:lnTo>
                    <a:pt x="40805" y="21717"/>
                  </a:lnTo>
                  <a:lnTo>
                    <a:pt x="40589" y="21844"/>
                  </a:lnTo>
                  <a:lnTo>
                    <a:pt x="40309" y="22225"/>
                  </a:lnTo>
                  <a:lnTo>
                    <a:pt x="40259" y="22352"/>
                  </a:lnTo>
                  <a:lnTo>
                    <a:pt x="40170" y="23495"/>
                  </a:lnTo>
                  <a:lnTo>
                    <a:pt x="40271" y="23749"/>
                  </a:lnTo>
                  <a:lnTo>
                    <a:pt x="41097" y="24511"/>
                  </a:lnTo>
                  <a:lnTo>
                    <a:pt x="41046" y="25146"/>
                  </a:lnTo>
                  <a:lnTo>
                    <a:pt x="40538" y="25781"/>
                  </a:lnTo>
                  <a:lnTo>
                    <a:pt x="40525" y="28194"/>
                  </a:lnTo>
                  <a:lnTo>
                    <a:pt x="40741" y="28448"/>
                  </a:lnTo>
                  <a:lnTo>
                    <a:pt x="41402" y="28575"/>
                  </a:lnTo>
                  <a:lnTo>
                    <a:pt x="42519" y="28956"/>
                  </a:lnTo>
                  <a:lnTo>
                    <a:pt x="43472" y="29210"/>
                  </a:lnTo>
                  <a:lnTo>
                    <a:pt x="43713" y="29464"/>
                  </a:lnTo>
                  <a:lnTo>
                    <a:pt x="43954" y="30226"/>
                  </a:lnTo>
                  <a:lnTo>
                    <a:pt x="44132" y="30480"/>
                  </a:lnTo>
                  <a:lnTo>
                    <a:pt x="44754" y="31115"/>
                  </a:lnTo>
                  <a:lnTo>
                    <a:pt x="44932" y="31115"/>
                  </a:lnTo>
                  <a:lnTo>
                    <a:pt x="45415" y="30226"/>
                  </a:lnTo>
                  <a:lnTo>
                    <a:pt x="45745" y="29464"/>
                  </a:lnTo>
                  <a:lnTo>
                    <a:pt x="45580" y="28829"/>
                  </a:lnTo>
                  <a:lnTo>
                    <a:pt x="44373" y="28194"/>
                  </a:lnTo>
                  <a:lnTo>
                    <a:pt x="43586" y="27940"/>
                  </a:lnTo>
                  <a:lnTo>
                    <a:pt x="43040" y="27813"/>
                  </a:lnTo>
                  <a:lnTo>
                    <a:pt x="42214" y="27559"/>
                  </a:lnTo>
                  <a:lnTo>
                    <a:pt x="41960" y="27432"/>
                  </a:lnTo>
                  <a:lnTo>
                    <a:pt x="42037" y="23749"/>
                  </a:lnTo>
                  <a:lnTo>
                    <a:pt x="41808" y="23368"/>
                  </a:lnTo>
                  <a:lnTo>
                    <a:pt x="41148" y="22987"/>
                  </a:lnTo>
                  <a:lnTo>
                    <a:pt x="40855" y="22733"/>
                  </a:lnTo>
                  <a:lnTo>
                    <a:pt x="40855" y="22479"/>
                  </a:lnTo>
                  <a:lnTo>
                    <a:pt x="41033" y="22352"/>
                  </a:lnTo>
                  <a:lnTo>
                    <a:pt x="41465" y="22479"/>
                  </a:lnTo>
                  <a:lnTo>
                    <a:pt x="41770" y="22733"/>
                  </a:lnTo>
                  <a:lnTo>
                    <a:pt x="41859" y="22987"/>
                  </a:lnTo>
                  <a:lnTo>
                    <a:pt x="42011" y="23114"/>
                  </a:lnTo>
                  <a:lnTo>
                    <a:pt x="42595" y="23495"/>
                  </a:lnTo>
                  <a:lnTo>
                    <a:pt x="42900" y="23495"/>
                  </a:lnTo>
                  <a:lnTo>
                    <a:pt x="42875" y="22352"/>
                  </a:lnTo>
                  <a:lnTo>
                    <a:pt x="42799" y="21590"/>
                  </a:lnTo>
                  <a:lnTo>
                    <a:pt x="42138" y="21082"/>
                  </a:lnTo>
                  <a:lnTo>
                    <a:pt x="42113" y="20701"/>
                  </a:lnTo>
                  <a:lnTo>
                    <a:pt x="42506" y="19939"/>
                  </a:lnTo>
                  <a:lnTo>
                    <a:pt x="42633" y="19304"/>
                  </a:lnTo>
                  <a:lnTo>
                    <a:pt x="42773" y="19050"/>
                  </a:lnTo>
                  <a:lnTo>
                    <a:pt x="43421" y="18796"/>
                  </a:lnTo>
                  <a:lnTo>
                    <a:pt x="43611" y="18415"/>
                  </a:lnTo>
                  <a:lnTo>
                    <a:pt x="44056" y="17018"/>
                  </a:lnTo>
                  <a:lnTo>
                    <a:pt x="44526" y="16002"/>
                  </a:lnTo>
                  <a:lnTo>
                    <a:pt x="45834" y="15748"/>
                  </a:lnTo>
                  <a:lnTo>
                    <a:pt x="46012" y="15494"/>
                  </a:lnTo>
                  <a:lnTo>
                    <a:pt x="45770" y="15367"/>
                  </a:lnTo>
                  <a:lnTo>
                    <a:pt x="45580" y="15494"/>
                  </a:lnTo>
                  <a:lnTo>
                    <a:pt x="44500" y="15367"/>
                  </a:lnTo>
                  <a:lnTo>
                    <a:pt x="43662" y="15240"/>
                  </a:lnTo>
                  <a:lnTo>
                    <a:pt x="42405" y="13970"/>
                  </a:lnTo>
                  <a:lnTo>
                    <a:pt x="41694" y="13716"/>
                  </a:lnTo>
                  <a:lnTo>
                    <a:pt x="40728" y="13589"/>
                  </a:lnTo>
                  <a:lnTo>
                    <a:pt x="40411" y="13462"/>
                  </a:lnTo>
                  <a:lnTo>
                    <a:pt x="40449" y="13335"/>
                  </a:lnTo>
                  <a:lnTo>
                    <a:pt x="41529" y="13335"/>
                  </a:lnTo>
                  <a:lnTo>
                    <a:pt x="43027" y="13716"/>
                  </a:lnTo>
                  <a:lnTo>
                    <a:pt x="46189" y="14605"/>
                  </a:lnTo>
                  <a:lnTo>
                    <a:pt x="47155" y="14478"/>
                  </a:lnTo>
                  <a:lnTo>
                    <a:pt x="48641" y="13335"/>
                  </a:lnTo>
                  <a:lnTo>
                    <a:pt x="48971" y="13081"/>
                  </a:lnTo>
                  <a:lnTo>
                    <a:pt x="49149" y="12954"/>
                  </a:lnTo>
                  <a:lnTo>
                    <a:pt x="49149" y="12827"/>
                  </a:lnTo>
                  <a:lnTo>
                    <a:pt x="49250" y="10922"/>
                  </a:lnTo>
                  <a:lnTo>
                    <a:pt x="48526" y="10388"/>
                  </a:lnTo>
                  <a:lnTo>
                    <a:pt x="48526" y="12700"/>
                  </a:lnTo>
                  <a:lnTo>
                    <a:pt x="48387" y="12827"/>
                  </a:lnTo>
                  <a:lnTo>
                    <a:pt x="48221" y="12827"/>
                  </a:lnTo>
                  <a:lnTo>
                    <a:pt x="47739" y="12700"/>
                  </a:lnTo>
                  <a:lnTo>
                    <a:pt x="47345" y="12319"/>
                  </a:lnTo>
                  <a:lnTo>
                    <a:pt x="47142" y="12065"/>
                  </a:lnTo>
                  <a:lnTo>
                    <a:pt x="46126" y="11049"/>
                  </a:lnTo>
                  <a:lnTo>
                    <a:pt x="45326" y="10922"/>
                  </a:lnTo>
                  <a:lnTo>
                    <a:pt x="44107" y="11811"/>
                  </a:lnTo>
                  <a:lnTo>
                    <a:pt x="42799" y="13081"/>
                  </a:lnTo>
                  <a:lnTo>
                    <a:pt x="42443" y="13081"/>
                  </a:lnTo>
                  <a:lnTo>
                    <a:pt x="46545" y="9906"/>
                  </a:lnTo>
                  <a:lnTo>
                    <a:pt x="47472" y="10414"/>
                  </a:lnTo>
                  <a:lnTo>
                    <a:pt x="48069" y="11811"/>
                  </a:lnTo>
                  <a:lnTo>
                    <a:pt x="48298" y="12192"/>
                  </a:lnTo>
                  <a:lnTo>
                    <a:pt x="48501" y="12446"/>
                  </a:lnTo>
                  <a:lnTo>
                    <a:pt x="48526" y="12700"/>
                  </a:lnTo>
                  <a:lnTo>
                    <a:pt x="48526" y="10388"/>
                  </a:lnTo>
                  <a:lnTo>
                    <a:pt x="47891" y="9906"/>
                  </a:lnTo>
                  <a:lnTo>
                    <a:pt x="46875" y="9144"/>
                  </a:lnTo>
                  <a:lnTo>
                    <a:pt x="45554" y="8890"/>
                  </a:lnTo>
                  <a:lnTo>
                    <a:pt x="43510" y="10541"/>
                  </a:lnTo>
                  <a:lnTo>
                    <a:pt x="41948" y="11557"/>
                  </a:lnTo>
                  <a:lnTo>
                    <a:pt x="41567" y="11684"/>
                  </a:lnTo>
                  <a:lnTo>
                    <a:pt x="41617" y="11430"/>
                  </a:lnTo>
                  <a:lnTo>
                    <a:pt x="42773" y="10287"/>
                  </a:lnTo>
                  <a:lnTo>
                    <a:pt x="43357" y="9652"/>
                  </a:lnTo>
                  <a:lnTo>
                    <a:pt x="46456" y="7493"/>
                  </a:lnTo>
                  <a:lnTo>
                    <a:pt x="48895" y="8001"/>
                  </a:lnTo>
                  <a:lnTo>
                    <a:pt x="51193" y="11430"/>
                  </a:lnTo>
                  <a:lnTo>
                    <a:pt x="51435" y="12192"/>
                  </a:lnTo>
                  <a:lnTo>
                    <a:pt x="51562" y="12954"/>
                  </a:lnTo>
                  <a:lnTo>
                    <a:pt x="50634" y="14351"/>
                  </a:lnTo>
                  <a:lnTo>
                    <a:pt x="50419" y="14605"/>
                  </a:lnTo>
                  <a:lnTo>
                    <a:pt x="50355" y="16129"/>
                  </a:lnTo>
                  <a:lnTo>
                    <a:pt x="50457" y="16383"/>
                  </a:lnTo>
                  <a:lnTo>
                    <a:pt x="51358" y="16510"/>
                  </a:lnTo>
                  <a:lnTo>
                    <a:pt x="51892" y="16637"/>
                  </a:lnTo>
                  <a:lnTo>
                    <a:pt x="52298" y="16891"/>
                  </a:lnTo>
                  <a:lnTo>
                    <a:pt x="52311" y="17018"/>
                  </a:lnTo>
                  <a:lnTo>
                    <a:pt x="53378" y="17145"/>
                  </a:lnTo>
                  <a:lnTo>
                    <a:pt x="54292" y="16891"/>
                  </a:lnTo>
                  <a:lnTo>
                    <a:pt x="55257" y="16383"/>
                  </a:lnTo>
                  <a:lnTo>
                    <a:pt x="55372" y="16002"/>
                  </a:lnTo>
                  <a:lnTo>
                    <a:pt x="55473" y="15494"/>
                  </a:lnTo>
                  <a:lnTo>
                    <a:pt x="55435" y="15113"/>
                  </a:lnTo>
                  <a:lnTo>
                    <a:pt x="55346" y="14732"/>
                  </a:lnTo>
                  <a:lnTo>
                    <a:pt x="54102" y="12954"/>
                  </a:lnTo>
                  <a:lnTo>
                    <a:pt x="53975" y="12573"/>
                  </a:lnTo>
                  <a:lnTo>
                    <a:pt x="54089" y="12065"/>
                  </a:lnTo>
                  <a:lnTo>
                    <a:pt x="54991" y="10541"/>
                  </a:lnTo>
                  <a:lnTo>
                    <a:pt x="55905" y="9271"/>
                  </a:lnTo>
                  <a:lnTo>
                    <a:pt x="58597" y="8001"/>
                  </a:lnTo>
                  <a:lnTo>
                    <a:pt x="59956" y="8128"/>
                  </a:lnTo>
                  <a:lnTo>
                    <a:pt x="62064" y="9779"/>
                  </a:lnTo>
                  <a:lnTo>
                    <a:pt x="62687" y="10668"/>
                  </a:lnTo>
                  <a:lnTo>
                    <a:pt x="63207" y="11811"/>
                  </a:lnTo>
                  <a:lnTo>
                    <a:pt x="63258" y="12065"/>
                  </a:lnTo>
                  <a:lnTo>
                    <a:pt x="62420" y="11404"/>
                  </a:lnTo>
                  <a:lnTo>
                    <a:pt x="62420" y="12573"/>
                  </a:lnTo>
                  <a:lnTo>
                    <a:pt x="62014" y="12827"/>
                  </a:lnTo>
                  <a:lnTo>
                    <a:pt x="61671" y="12700"/>
                  </a:lnTo>
                  <a:lnTo>
                    <a:pt x="61341" y="12446"/>
                  </a:lnTo>
                  <a:lnTo>
                    <a:pt x="59842" y="11176"/>
                  </a:lnTo>
                  <a:lnTo>
                    <a:pt x="58826" y="11430"/>
                  </a:lnTo>
                  <a:lnTo>
                    <a:pt x="57785" y="12827"/>
                  </a:lnTo>
                  <a:lnTo>
                    <a:pt x="57543" y="13081"/>
                  </a:lnTo>
                  <a:lnTo>
                    <a:pt x="57391" y="13208"/>
                  </a:lnTo>
                  <a:lnTo>
                    <a:pt x="57137" y="13335"/>
                  </a:lnTo>
                  <a:lnTo>
                    <a:pt x="56692" y="13208"/>
                  </a:lnTo>
                  <a:lnTo>
                    <a:pt x="56743" y="12700"/>
                  </a:lnTo>
                  <a:lnTo>
                    <a:pt x="57467" y="11557"/>
                  </a:lnTo>
                  <a:lnTo>
                    <a:pt x="57975" y="11049"/>
                  </a:lnTo>
                  <a:lnTo>
                    <a:pt x="58826" y="10287"/>
                  </a:lnTo>
                  <a:lnTo>
                    <a:pt x="59867" y="10287"/>
                  </a:lnTo>
                  <a:lnTo>
                    <a:pt x="60807" y="10922"/>
                  </a:lnTo>
                  <a:lnTo>
                    <a:pt x="61798" y="11938"/>
                  </a:lnTo>
                  <a:lnTo>
                    <a:pt x="62369" y="12446"/>
                  </a:lnTo>
                  <a:lnTo>
                    <a:pt x="62420" y="12573"/>
                  </a:lnTo>
                  <a:lnTo>
                    <a:pt x="62420" y="11404"/>
                  </a:lnTo>
                  <a:lnTo>
                    <a:pt x="62141" y="11176"/>
                  </a:lnTo>
                  <a:lnTo>
                    <a:pt x="61468" y="10414"/>
                  </a:lnTo>
                  <a:lnTo>
                    <a:pt x="61302" y="10287"/>
                  </a:lnTo>
                  <a:lnTo>
                    <a:pt x="60172" y="9398"/>
                  </a:lnTo>
                  <a:lnTo>
                    <a:pt x="59486" y="9144"/>
                  </a:lnTo>
                  <a:lnTo>
                    <a:pt x="57073" y="9652"/>
                  </a:lnTo>
                  <a:lnTo>
                    <a:pt x="55905" y="11430"/>
                  </a:lnTo>
                  <a:lnTo>
                    <a:pt x="55803" y="11684"/>
                  </a:lnTo>
                  <a:lnTo>
                    <a:pt x="55562" y="13716"/>
                  </a:lnTo>
                  <a:lnTo>
                    <a:pt x="55918" y="14224"/>
                  </a:lnTo>
                  <a:lnTo>
                    <a:pt x="56794" y="14478"/>
                  </a:lnTo>
                  <a:lnTo>
                    <a:pt x="57467" y="14732"/>
                  </a:lnTo>
                  <a:lnTo>
                    <a:pt x="58115" y="14732"/>
                  </a:lnTo>
                  <a:lnTo>
                    <a:pt x="60312" y="14351"/>
                  </a:lnTo>
                  <a:lnTo>
                    <a:pt x="62801" y="13335"/>
                  </a:lnTo>
                  <a:lnTo>
                    <a:pt x="63741" y="12954"/>
                  </a:lnTo>
                  <a:lnTo>
                    <a:pt x="62814" y="14478"/>
                  </a:lnTo>
                  <a:lnTo>
                    <a:pt x="61125" y="14732"/>
                  </a:lnTo>
                  <a:lnTo>
                    <a:pt x="60083" y="15494"/>
                  </a:lnTo>
                  <a:lnTo>
                    <a:pt x="60020" y="15748"/>
                  </a:lnTo>
                  <a:lnTo>
                    <a:pt x="60591" y="16383"/>
                  </a:lnTo>
                  <a:lnTo>
                    <a:pt x="61226" y="17399"/>
                  </a:lnTo>
                  <a:lnTo>
                    <a:pt x="61633" y="18161"/>
                  </a:lnTo>
                  <a:lnTo>
                    <a:pt x="62001" y="18669"/>
                  </a:lnTo>
                  <a:lnTo>
                    <a:pt x="62763" y="19431"/>
                  </a:lnTo>
                  <a:lnTo>
                    <a:pt x="63093" y="19304"/>
                  </a:lnTo>
                  <a:lnTo>
                    <a:pt x="63919" y="18034"/>
                  </a:lnTo>
                  <a:lnTo>
                    <a:pt x="64604" y="17399"/>
                  </a:lnTo>
                  <a:lnTo>
                    <a:pt x="65062" y="17145"/>
                  </a:lnTo>
                  <a:lnTo>
                    <a:pt x="65976" y="16383"/>
                  </a:lnTo>
                  <a:lnTo>
                    <a:pt x="66065" y="16129"/>
                  </a:lnTo>
                  <a:close/>
                </a:path>
                <a:path w="103505" h="147954">
                  <a:moveTo>
                    <a:pt x="67487" y="140779"/>
                  </a:moveTo>
                  <a:lnTo>
                    <a:pt x="67437" y="124256"/>
                  </a:lnTo>
                  <a:lnTo>
                    <a:pt x="66382" y="123202"/>
                  </a:lnTo>
                  <a:lnTo>
                    <a:pt x="66382" y="124879"/>
                  </a:lnTo>
                  <a:lnTo>
                    <a:pt x="66382" y="140144"/>
                  </a:lnTo>
                  <a:lnTo>
                    <a:pt x="60185" y="146342"/>
                  </a:lnTo>
                  <a:lnTo>
                    <a:pt x="44958" y="146367"/>
                  </a:lnTo>
                  <a:lnTo>
                    <a:pt x="38747" y="140144"/>
                  </a:lnTo>
                  <a:lnTo>
                    <a:pt x="38785" y="124879"/>
                  </a:lnTo>
                  <a:lnTo>
                    <a:pt x="44958" y="118706"/>
                  </a:lnTo>
                  <a:lnTo>
                    <a:pt x="60198" y="118694"/>
                  </a:lnTo>
                  <a:lnTo>
                    <a:pt x="66382" y="124879"/>
                  </a:lnTo>
                  <a:lnTo>
                    <a:pt x="66382" y="123202"/>
                  </a:lnTo>
                  <a:lnTo>
                    <a:pt x="61887" y="118681"/>
                  </a:lnTo>
                  <a:lnTo>
                    <a:pt x="60820" y="117614"/>
                  </a:lnTo>
                  <a:lnTo>
                    <a:pt x="44373" y="117602"/>
                  </a:lnTo>
                  <a:lnTo>
                    <a:pt x="38506" y="123418"/>
                  </a:lnTo>
                  <a:lnTo>
                    <a:pt x="38506" y="141897"/>
                  </a:lnTo>
                  <a:lnTo>
                    <a:pt x="38506" y="142481"/>
                  </a:lnTo>
                  <a:lnTo>
                    <a:pt x="37744" y="142481"/>
                  </a:lnTo>
                  <a:lnTo>
                    <a:pt x="37744" y="141897"/>
                  </a:lnTo>
                  <a:lnTo>
                    <a:pt x="38506" y="141897"/>
                  </a:lnTo>
                  <a:lnTo>
                    <a:pt x="38506" y="123418"/>
                  </a:lnTo>
                  <a:lnTo>
                    <a:pt x="37655" y="124256"/>
                  </a:lnTo>
                  <a:lnTo>
                    <a:pt x="37706" y="139471"/>
                  </a:lnTo>
                  <a:lnTo>
                    <a:pt x="37706" y="139814"/>
                  </a:lnTo>
                  <a:lnTo>
                    <a:pt x="37706" y="140423"/>
                  </a:lnTo>
                  <a:lnTo>
                    <a:pt x="37350" y="140423"/>
                  </a:lnTo>
                  <a:lnTo>
                    <a:pt x="37350" y="140119"/>
                  </a:lnTo>
                  <a:lnTo>
                    <a:pt x="37350" y="139839"/>
                  </a:lnTo>
                  <a:lnTo>
                    <a:pt x="37706" y="139814"/>
                  </a:lnTo>
                  <a:lnTo>
                    <a:pt x="37706" y="139471"/>
                  </a:lnTo>
                  <a:lnTo>
                    <a:pt x="37287" y="138912"/>
                  </a:lnTo>
                  <a:lnTo>
                    <a:pt x="37122" y="138696"/>
                  </a:lnTo>
                  <a:lnTo>
                    <a:pt x="37007" y="138531"/>
                  </a:lnTo>
                  <a:lnTo>
                    <a:pt x="36880" y="138099"/>
                  </a:lnTo>
                  <a:lnTo>
                    <a:pt x="36880" y="138696"/>
                  </a:lnTo>
                  <a:lnTo>
                    <a:pt x="36068" y="138582"/>
                  </a:lnTo>
                  <a:lnTo>
                    <a:pt x="36068" y="138328"/>
                  </a:lnTo>
                  <a:lnTo>
                    <a:pt x="36068" y="138023"/>
                  </a:lnTo>
                  <a:lnTo>
                    <a:pt x="36804" y="138010"/>
                  </a:lnTo>
                  <a:lnTo>
                    <a:pt x="36880" y="138696"/>
                  </a:lnTo>
                  <a:lnTo>
                    <a:pt x="36880" y="138099"/>
                  </a:lnTo>
                  <a:lnTo>
                    <a:pt x="36652" y="137236"/>
                  </a:lnTo>
                  <a:lnTo>
                    <a:pt x="36601" y="136931"/>
                  </a:lnTo>
                  <a:lnTo>
                    <a:pt x="36537" y="136334"/>
                  </a:lnTo>
                  <a:lnTo>
                    <a:pt x="36461" y="135636"/>
                  </a:lnTo>
                  <a:lnTo>
                    <a:pt x="36410" y="136334"/>
                  </a:lnTo>
                  <a:lnTo>
                    <a:pt x="36410" y="136931"/>
                  </a:lnTo>
                  <a:lnTo>
                    <a:pt x="35661" y="136931"/>
                  </a:lnTo>
                  <a:lnTo>
                    <a:pt x="35661" y="136347"/>
                  </a:lnTo>
                  <a:lnTo>
                    <a:pt x="36410" y="136334"/>
                  </a:lnTo>
                  <a:lnTo>
                    <a:pt x="36410" y="135636"/>
                  </a:lnTo>
                  <a:lnTo>
                    <a:pt x="35674" y="135636"/>
                  </a:lnTo>
                  <a:lnTo>
                    <a:pt x="35674" y="135051"/>
                  </a:lnTo>
                  <a:lnTo>
                    <a:pt x="36372" y="135026"/>
                  </a:lnTo>
                  <a:lnTo>
                    <a:pt x="36245" y="134353"/>
                  </a:lnTo>
                  <a:lnTo>
                    <a:pt x="35445" y="134277"/>
                  </a:lnTo>
                  <a:lnTo>
                    <a:pt x="35255" y="134302"/>
                  </a:lnTo>
                  <a:lnTo>
                    <a:pt x="35255" y="138328"/>
                  </a:lnTo>
                  <a:lnTo>
                    <a:pt x="35255" y="138912"/>
                  </a:lnTo>
                  <a:lnTo>
                    <a:pt x="34505" y="138912"/>
                  </a:lnTo>
                  <a:lnTo>
                    <a:pt x="34505" y="138328"/>
                  </a:lnTo>
                  <a:lnTo>
                    <a:pt x="35255" y="138328"/>
                  </a:lnTo>
                  <a:lnTo>
                    <a:pt x="35255" y="134302"/>
                  </a:lnTo>
                  <a:lnTo>
                    <a:pt x="35026" y="134315"/>
                  </a:lnTo>
                  <a:lnTo>
                    <a:pt x="35026" y="136347"/>
                  </a:lnTo>
                  <a:lnTo>
                    <a:pt x="35026" y="136918"/>
                  </a:lnTo>
                  <a:lnTo>
                    <a:pt x="34290" y="136918"/>
                  </a:lnTo>
                  <a:lnTo>
                    <a:pt x="34290" y="136664"/>
                  </a:lnTo>
                  <a:lnTo>
                    <a:pt x="34290" y="136347"/>
                  </a:lnTo>
                  <a:lnTo>
                    <a:pt x="35026" y="136347"/>
                  </a:lnTo>
                  <a:lnTo>
                    <a:pt x="35026" y="134315"/>
                  </a:lnTo>
                  <a:lnTo>
                    <a:pt x="35013" y="135051"/>
                  </a:lnTo>
                  <a:lnTo>
                    <a:pt x="35013" y="135636"/>
                  </a:lnTo>
                  <a:lnTo>
                    <a:pt x="34277" y="135636"/>
                  </a:lnTo>
                  <a:lnTo>
                    <a:pt x="34277" y="135051"/>
                  </a:lnTo>
                  <a:lnTo>
                    <a:pt x="35013" y="135051"/>
                  </a:lnTo>
                  <a:lnTo>
                    <a:pt x="35013" y="134315"/>
                  </a:lnTo>
                  <a:lnTo>
                    <a:pt x="33858" y="134416"/>
                  </a:lnTo>
                  <a:lnTo>
                    <a:pt x="33705" y="134442"/>
                  </a:lnTo>
                  <a:lnTo>
                    <a:pt x="33705" y="136664"/>
                  </a:lnTo>
                  <a:lnTo>
                    <a:pt x="33705" y="137236"/>
                  </a:lnTo>
                  <a:lnTo>
                    <a:pt x="32956" y="137236"/>
                  </a:lnTo>
                  <a:lnTo>
                    <a:pt x="32956" y="136664"/>
                  </a:lnTo>
                  <a:lnTo>
                    <a:pt x="33705" y="136664"/>
                  </a:lnTo>
                  <a:lnTo>
                    <a:pt x="33705" y="134442"/>
                  </a:lnTo>
                  <a:lnTo>
                    <a:pt x="33489" y="134467"/>
                  </a:lnTo>
                  <a:lnTo>
                    <a:pt x="33489" y="135039"/>
                  </a:lnTo>
                  <a:lnTo>
                    <a:pt x="33489" y="135636"/>
                  </a:lnTo>
                  <a:lnTo>
                    <a:pt x="32727" y="135636"/>
                  </a:lnTo>
                  <a:lnTo>
                    <a:pt x="32727" y="135039"/>
                  </a:lnTo>
                  <a:lnTo>
                    <a:pt x="33489" y="135039"/>
                  </a:lnTo>
                  <a:lnTo>
                    <a:pt x="33489" y="134467"/>
                  </a:lnTo>
                  <a:lnTo>
                    <a:pt x="33134" y="134505"/>
                  </a:lnTo>
                  <a:lnTo>
                    <a:pt x="32512" y="134543"/>
                  </a:lnTo>
                  <a:lnTo>
                    <a:pt x="32410" y="135026"/>
                  </a:lnTo>
                  <a:lnTo>
                    <a:pt x="32562" y="136004"/>
                  </a:lnTo>
                  <a:lnTo>
                    <a:pt x="32880" y="137236"/>
                  </a:lnTo>
                  <a:lnTo>
                    <a:pt x="33134" y="138214"/>
                  </a:lnTo>
                  <a:lnTo>
                    <a:pt x="33769" y="138023"/>
                  </a:lnTo>
                  <a:lnTo>
                    <a:pt x="33680" y="138912"/>
                  </a:lnTo>
                  <a:lnTo>
                    <a:pt x="33947" y="139293"/>
                  </a:lnTo>
                  <a:lnTo>
                    <a:pt x="34328" y="139687"/>
                  </a:lnTo>
                  <a:lnTo>
                    <a:pt x="35217" y="139674"/>
                  </a:lnTo>
                  <a:lnTo>
                    <a:pt x="35471" y="139750"/>
                  </a:lnTo>
                  <a:lnTo>
                    <a:pt x="35941" y="140081"/>
                  </a:lnTo>
                  <a:lnTo>
                    <a:pt x="36245" y="140169"/>
                  </a:lnTo>
                  <a:lnTo>
                    <a:pt x="36664" y="140119"/>
                  </a:lnTo>
                  <a:lnTo>
                    <a:pt x="36944" y="140169"/>
                  </a:lnTo>
                  <a:lnTo>
                    <a:pt x="36664" y="140868"/>
                  </a:lnTo>
                  <a:lnTo>
                    <a:pt x="36969" y="142176"/>
                  </a:lnTo>
                  <a:lnTo>
                    <a:pt x="37998" y="143192"/>
                  </a:lnTo>
                  <a:lnTo>
                    <a:pt x="38582" y="144424"/>
                  </a:lnTo>
                  <a:lnTo>
                    <a:pt x="38849" y="144094"/>
                  </a:lnTo>
                  <a:lnTo>
                    <a:pt x="39128" y="144272"/>
                  </a:lnTo>
                  <a:lnTo>
                    <a:pt x="39420" y="144233"/>
                  </a:lnTo>
                  <a:lnTo>
                    <a:pt x="39420" y="144818"/>
                  </a:lnTo>
                  <a:lnTo>
                    <a:pt x="38811" y="144881"/>
                  </a:lnTo>
                  <a:lnTo>
                    <a:pt x="38849" y="145249"/>
                  </a:lnTo>
                  <a:lnTo>
                    <a:pt x="38976" y="145846"/>
                  </a:lnTo>
                  <a:lnTo>
                    <a:pt x="39027" y="145986"/>
                  </a:lnTo>
                  <a:lnTo>
                    <a:pt x="39154" y="146138"/>
                  </a:lnTo>
                  <a:lnTo>
                    <a:pt x="40081" y="146138"/>
                  </a:lnTo>
                  <a:lnTo>
                    <a:pt x="41846" y="146088"/>
                  </a:lnTo>
                  <a:lnTo>
                    <a:pt x="41986" y="145986"/>
                  </a:lnTo>
                  <a:lnTo>
                    <a:pt x="42037" y="145846"/>
                  </a:lnTo>
                  <a:lnTo>
                    <a:pt x="41681" y="145415"/>
                  </a:lnTo>
                  <a:lnTo>
                    <a:pt x="41503" y="145249"/>
                  </a:lnTo>
                  <a:lnTo>
                    <a:pt x="40779" y="144233"/>
                  </a:lnTo>
                  <a:lnTo>
                    <a:pt x="40690" y="144094"/>
                  </a:lnTo>
                  <a:lnTo>
                    <a:pt x="40119" y="143205"/>
                  </a:lnTo>
                  <a:lnTo>
                    <a:pt x="44335" y="147434"/>
                  </a:lnTo>
                  <a:lnTo>
                    <a:pt x="60820" y="147434"/>
                  </a:lnTo>
                  <a:lnTo>
                    <a:pt x="61887" y="146367"/>
                  </a:lnTo>
                  <a:lnTo>
                    <a:pt x="67487" y="140779"/>
                  </a:lnTo>
                  <a:close/>
                </a:path>
                <a:path w="103505" h="147954">
                  <a:moveTo>
                    <a:pt x="67792" y="31635"/>
                  </a:moveTo>
                  <a:lnTo>
                    <a:pt x="65481" y="29337"/>
                  </a:lnTo>
                  <a:lnTo>
                    <a:pt x="65100" y="29375"/>
                  </a:lnTo>
                  <a:lnTo>
                    <a:pt x="64897" y="29565"/>
                  </a:lnTo>
                  <a:lnTo>
                    <a:pt x="64782" y="29845"/>
                  </a:lnTo>
                  <a:lnTo>
                    <a:pt x="64960" y="30073"/>
                  </a:lnTo>
                  <a:lnTo>
                    <a:pt x="65366" y="30391"/>
                  </a:lnTo>
                  <a:lnTo>
                    <a:pt x="65659" y="30556"/>
                  </a:lnTo>
                  <a:lnTo>
                    <a:pt x="66027" y="30848"/>
                  </a:lnTo>
                  <a:lnTo>
                    <a:pt x="66052" y="31000"/>
                  </a:lnTo>
                  <a:lnTo>
                    <a:pt x="66116" y="31127"/>
                  </a:lnTo>
                  <a:lnTo>
                    <a:pt x="64389" y="30861"/>
                  </a:lnTo>
                  <a:lnTo>
                    <a:pt x="65024" y="31838"/>
                  </a:lnTo>
                  <a:lnTo>
                    <a:pt x="65201" y="32829"/>
                  </a:lnTo>
                  <a:lnTo>
                    <a:pt x="65151" y="33858"/>
                  </a:lnTo>
                  <a:lnTo>
                    <a:pt x="65138" y="34493"/>
                  </a:lnTo>
                  <a:lnTo>
                    <a:pt x="64909" y="35013"/>
                  </a:lnTo>
                  <a:lnTo>
                    <a:pt x="64554" y="35204"/>
                  </a:lnTo>
                  <a:lnTo>
                    <a:pt x="64681" y="33794"/>
                  </a:lnTo>
                  <a:lnTo>
                    <a:pt x="64617" y="32410"/>
                  </a:lnTo>
                  <a:lnTo>
                    <a:pt x="63741" y="31191"/>
                  </a:lnTo>
                  <a:lnTo>
                    <a:pt x="63500" y="31902"/>
                  </a:lnTo>
                  <a:lnTo>
                    <a:pt x="63804" y="32689"/>
                  </a:lnTo>
                  <a:lnTo>
                    <a:pt x="63385" y="33477"/>
                  </a:lnTo>
                  <a:lnTo>
                    <a:pt x="62788" y="31965"/>
                  </a:lnTo>
                  <a:lnTo>
                    <a:pt x="62357" y="32829"/>
                  </a:lnTo>
                  <a:lnTo>
                    <a:pt x="62941" y="33540"/>
                  </a:lnTo>
                  <a:lnTo>
                    <a:pt x="63042" y="34302"/>
                  </a:lnTo>
                  <a:lnTo>
                    <a:pt x="62852" y="34290"/>
                  </a:lnTo>
                  <a:lnTo>
                    <a:pt x="62725" y="34213"/>
                  </a:lnTo>
                  <a:lnTo>
                    <a:pt x="62407" y="33820"/>
                  </a:lnTo>
                  <a:lnTo>
                    <a:pt x="62217" y="33528"/>
                  </a:lnTo>
                  <a:lnTo>
                    <a:pt x="61899" y="33159"/>
                  </a:lnTo>
                  <a:lnTo>
                    <a:pt x="61734" y="33045"/>
                  </a:lnTo>
                  <a:lnTo>
                    <a:pt x="61569" y="33108"/>
                  </a:lnTo>
                  <a:lnTo>
                    <a:pt x="61417" y="33375"/>
                  </a:lnTo>
                  <a:lnTo>
                    <a:pt x="61315" y="33820"/>
                  </a:lnTo>
                  <a:lnTo>
                    <a:pt x="61493" y="34188"/>
                  </a:lnTo>
                  <a:lnTo>
                    <a:pt x="62001" y="34950"/>
                  </a:lnTo>
                  <a:lnTo>
                    <a:pt x="62318" y="35356"/>
                  </a:lnTo>
                  <a:lnTo>
                    <a:pt x="62763" y="36144"/>
                  </a:lnTo>
                  <a:lnTo>
                    <a:pt x="62877" y="36525"/>
                  </a:lnTo>
                  <a:lnTo>
                    <a:pt x="62941" y="36893"/>
                  </a:lnTo>
                  <a:lnTo>
                    <a:pt x="63042" y="37299"/>
                  </a:lnTo>
                  <a:lnTo>
                    <a:pt x="62369" y="37465"/>
                  </a:lnTo>
                  <a:lnTo>
                    <a:pt x="62191" y="37592"/>
                  </a:lnTo>
                  <a:lnTo>
                    <a:pt x="62191" y="37795"/>
                  </a:lnTo>
                  <a:lnTo>
                    <a:pt x="62280" y="37960"/>
                  </a:lnTo>
                  <a:lnTo>
                    <a:pt x="62458" y="38125"/>
                  </a:lnTo>
                  <a:lnTo>
                    <a:pt x="62699" y="38125"/>
                  </a:lnTo>
                  <a:lnTo>
                    <a:pt x="63423" y="38227"/>
                  </a:lnTo>
                  <a:lnTo>
                    <a:pt x="63906" y="37871"/>
                  </a:lnTo>
                  <a:lnTo>
                    <a:pt x="64503" y="36893"/>
                  </a:lnTo>
                  <a:lnTo>
                    <a:pt x="64693" y="36487"/>
                  </a:lnTo>
                  <a:lnTo>
                    <a:pt x="64947" y="36118"/>
                  </a:lnTo>
                  <a:lnTo>
                    <a:pt x="65138" y="35801"/>
                  </a:lnTo>
                  <a:lnTo>
                    <a:pt x="65417" y="35585"/>
                  </a:lnTo>
                  <a:lnTo>
                    <a:pt x="66230" y="35547"/>
                  </a:lnTo>
                  <a:lnTo>
                    <a:pt x="66509" y="35306"/>
                  </a:lnTo>
                  <a:lnTo>
                    <a:pt x="66687" y="34899"/>
                  </a:lnTo>
                  <a:lnTo>
                    <a:pt x="67005" y="34277"/>
                  </a:lnTo>
                  <a:lnTo>
                    <a:pt x="67119" y="33934"/>
                  </a:lnTo>
                  <a:lnTo>
                    <a:pt x="67348" y="33337"/>
                  </a:lnTo>
                  <a:lnTo>
                    <a:pt x="67551" y="32727"/>
                  </a:lnTo>
                  <a:lnTo>
                    <a:pt x="67792" y="31635"/>
                  </a:lnTo>
                  <a:close/>
                </a:path>
                <a:path w="103505" h="147954">
                  <a:moveTo>
                    <a:pt x="68427" y="81749"/>
                  </a:moveTo>
                  <a:lnTo>
                    <a:pt x="68262" y="78828"/>
                  </a:lnTo>
                  <a:lnTo>
                    <a:pt x="67906" y="76936"/>
                  </a:lnTo>
                  <a:lnTo>
                    <a:pt x="67678" y="76504"/>
                  </a:lnTo>
                  <a:lnTo>
                    <a:pt x="67183" y="76492"/>
                  </a:lnTo>
                  <a:lnTo>
                    <a:pt x="67056" y="76885"/>
                  </a:lnTo>
                  <a:lnTo>
                    <a:pt x="66713" y="79044"/>
                  </a:lnTo>
                  <a:lnTo>
                    <a:pt x="66548" y="81267"/>
                  </a:lnTo>
                  <a:lnTo>
                    <a:pt x="66548" y="82575"/>
                  </a:lnTo>
                  <a:lnTo>
                    <a:pt x="66433" y="84239"/>
                  </a:lnTo>
                  <a:lnTo>
                    <a:pt x="66217" y="84632"/>
                  </a:lnTo>
                  <a:lnTo>
                    <a:pt x="66040" y="85509"/>
                  </a:lnTo>
                  <a:lnTo>
                    <a:pt x="66306" y="86156"/>
                  </a:lnTo>
                  <a:lnTo>
                    <a:pt x="66230" y="86575"/>
                  </a:lnTo>
                  <a:lnTo>
                    <a:pt x="65595" y="87299"/>
                  </a:lnTo>
                  <a:lnTo>
                    <a:pt x="65506" y="87693"/>
                  </a:lnTo>
                  <a:lnTo>
                    <a:pt x="65646" y="88811"/>
                  </a:lnTo>
                  <a:lnTo>
                    <a:pt x="65468" y="90131"/>
                  </a:lnTo>
                  <a:lnTo>
                    <a:pt x="65252" y="91109"/>
                  </a:lnTo>
                  <a:lnTo>
                    <a:pt x="65011" y="93497"/>
                  </a:lnTo>
                  <a:lnTo>
                    <a:pt x="64846" y="96532"/>
                  </a:lnTo>
                  <a:lnTo>
                    <a:pt x="64947" y="96723"/>
                  </a:lnTo>
                  <a:lnTo>
                    <a:pt x="64998" y="96926"/>
                  </a:lnTo>
                  <a:lnTo>
                    <a:pt x="65151" y="96939"/>
                  </a:lnTo>
                  <a:lnTo>
                    <a:pt x="65544" y="96354"/>
                  </a:lnTo>
                  <a:lnTo>
                    <a:pt x="66548" y="94081"/>
                  </a:lnTo>
                  <a:lnTo>
                    <a:pt x="67386" y="91998"/>
                  </a:lnTo>
                  <a:lnTo>
                    <a:pt x="67373" y="89623"/>
                  </a:lnTo>
                  <a:lnTo>
                    <a:pt x="67729" y="87744"/>
                  </a:lnTo>
                  <a:lnTo>
                    <a:pt x="68249" y="83807"/>
                  </a:lnTo>
                  <a:lnTo>
                    <a:pt x="68427" y="81749"/>
                  </a:lnTo>
                  <a:close/>
                </a:path>
                <a:path w="103505" h="147954">
                  <a:moveTo>
                    <a:pt x="69202" y="108623"/>
                  </a:moveTo>
                  <a:lnTo>
                    <a:pt x="68872" y="102958"/>
                  </a:lnTo>
                  <a:lnTo>
                    <a:pt x="68681" y="100418"/>
                  </a:lnTo>
                  <a:lnTo>
                    <a:pt x="68605" y="99695"/>
                  </a:lnTo>
                  <a:lnTo>
                    <a:pt x="67843" y="97751"/>
                  </a:lnTo>
                  <a:lnTo>
                    <a:pt x="67373" y="97751"/>
                  </a:lnTo>
                  <a:lnTo>
                    <a:pt x="66941" y="98463"/>
                  </a:lnTo>
                  <a:lnTo>
                    <a:pt x="66840" y="98704"/>
                  </a:lnTo>
                  <a:lnTo>
                    <a:pt x="66357" y="100444"/>
                  </a:lnTo>
                  <a:lnTo>
                    <a:pt x="66382" y="101993"/>
                  </a:lnTo>
                  <a:lnTo>
                    <a:pt x="66484" y="103543"/>
                  </a:lnTo>
                  <a:lnTo>
                    <a:pt x="66471" y="105003"/>
                  </a:lnTo>
                  <a:lnTo>
                    <a:pt x="69075" y="108699"/>
                  </a:lnTo>
                  <a:lnTo>
                    <a:pt x="69202" y="108623"/>
                  </a:lnTo>
                  <a:close/>
                </a:path>
                <a:path w="103505" h="147954">
                  <a:moveTo>
                    <a:pt x="69367" y="115976"/>
                  </a:moveTo>
                  <a:lnTo>
                    <a:pt x="69227" y="114604"/>
                  </a:lnTo>
                  <a:lnTo>
                    <a:pt x="68973" y="113614"/>
                  </a:lnTo>
                  <a:lnTo>
                    <a:pt x="68580" y="113360"/>
                  </a:lnTo>
                  <a:lnTo>
                    <a:pt x="67894" y="113118"/>
                  </a:lnTo>
                  <a:lnTo>
                    <a:pt x="67703" y="113195"/>
                  </a:lnTo>
                  <a:lnTo>
                    <a:pt x="67170" y="114198"/>
                  </a:lnTo>
                  <a:lnTo>
                    <a:pt x="66967" y="113906"/>
                  </a:lnTo>
                  <a:lnTo>
                    <a:pt x="66865" y="113309"/>
                  </a:lnTo>
                  <a:lnTo>
                    <a:pt x="66878" y="112852"/>
                  </a:lnTo>
                  <a:lnTo>
                    <a:pt x="67487" y="111429"/>
                  </a:lnTo>
                  <a:lnTo>
                    <a:pt x="67284" y="110731"/>
                  </a:lnTo>
                  <a:lnTo>
                    <a:pt x="66382" y="110159"/>
                  </a:lnTo>
                  <a:lnTo>
                    <a:pt x="65036" y="109486"/>
                  </a:lnTo>
                  <a:lnTo>
                    <a:pt x="64782" y="109194"/>
                  </a:lnTo>
                  <a:lnTo>
                    <a:pt x="64820" y="106705"/>
                  </a:lnTo>
                  <a:lnTo>
                    <a:pt x="64973" y="106502"/>
                  </a:lnTo>
                  <a:lnTo>
                    <a:pt x="65405" y="106184"/>
                  </a:lnTo>
                  <a:lnTo>
                    <a:pt x="65443" y="105892"/>
                  </a:lnTo>
                  <a:lnTo>
                    <a:pt x="65087" y="102514"/>
                  </a:lnTo>
                  <a:lnTo>
                    <a:pt x="64490" y="100444"/>
                  </a:lnTo>
                  <a:lnTo>
                    <a:pt x="63982" y="99110"/>
                  </a:lnTo>
                  <a:lnTo>
                    <a:pt x="63309" y="96735"/>
                  </a:lnTo>
                  <a:lnTo>
                    <a:pt x="62788" y="93573"/>
                  </a:lnTo>
                  <a:lnTo>
                    <a:pt x="63233" y="92481"/>
                  </a:lnTo>
                  <a:lnTo>
                    <a:pt x="64719" y="87757"/>
                  </a:lnTo>
                  <a:lnTo>
                    <a:pt x="65544" y="84582"/>
                  </a:lnTo>
                  <a:lnTo>
                    <a:pt x="65671" y="83197"/>
                  </a:lnTo>
                  <a:lnTo>
                    <a:pt x="66319" y="80327"/>
                  </a:lnTo>
                  <a:lnTo>
                    <a:pt x="66370" y="78854"/>
                  </a:lnTo>
                  <a:lnTo>
                    <a:pt x="65379" y="75653"/>
                  </a:lnTo>
                  <a:lnTo>
                    <a:pt x="65481" y="74650"/>
                  </a:lnTo>
                  <a:lnTo>
                    <a:pt x="64947" y="73977"/>
                  </a:lnTo>
                  <a:lnTo>
                    <a:pt x="63715" y="73863"/>
                  </a:lnTo>
                  <a:lnTo>
                    <a:pt x="63246" y="74307"/>
                  </a:lnTo>
                  <a:lnTo>
                    <a:pt x="61417" y="76365"/>
                  </a:lnTo>
                  <a:lnTo>
                    <a:pt x="60807" y="76796"/>
                  </a:lnTo>
                  <a:lnTo>
                    <a:pt x="58966" y="77000"/>
                  </a:lnTo>
                  <a:lnTo>
                    <a:pt x="58813" y="77152"/>
                  </a:lnTo>
                  <a:lnTo>
                    <a:pt x="59131" y="79146"/>
                  </a:lnTo>
                  <a:lnTo>
                    <a:pt x="59436" y="79933"/>
                  </a:lnTo>
                  <a:lnTo>
                    <a:pt x="59461" y="83959"/>
                  </a:lnTo>
                  <a:lnTo>
                    <a:pt x="59372" y="90893"/>
                  </a:lnTo>
                  <a:lnTo>
                    <a:pt x="56870" y="105143"/>
                  </a:lnTo>
                  <a:lnTo>
                    <a:pt x="57899" y="106845"/>
                  </a:lnTo>
                  <a:lnTo>
                    <a:pt x="57785" y="107607"/>
                  </a:lnTo>
                  <a:lnTo>
                    <a:pt x="56451" y="109194"/>
                  </a:lnTo>
                  <a:lnTo>
                    <a:pt x="56324" y="110274"/>
                  </a:lnTo>
                  <a:lnTo>
                    <a:pt x="56388" y="111633"/>
                  </a:lnTo>
                  <a:lnTo>
                    <a:pt x="56540" y="111874"/>
                  </a:lnTo>
                  <a:lnTo>
                    <a:pt x="57150" y="112052"/>
                  </a:lnTo>
                  <a:lnTo>
                    <a:pt x="57251" y="111925"/>
                  </a:lnTo>
                  <a:lnTo>
                    <a:pt x="57073" y="110299"/>
                  </a:lnTo>
                  <a:lnTo>
                    <a:pt x="57251" y="109359"/>
                  </a:lnTo>
                  <a:lnTo>
                    <a:pt x="58204" y="107581"/>
                  </a:lnTo>
                  <a:lnTo>
                    <a:pt x="58343" y="106680"/>
                  </a:lnTo>
                  <a:lnTo>
                    <a:pt x="57975" y="105537"/>
                  </a:lnTo>
                  <a:lnTo>
                    <a:pt x="60121" y="93383"/>
                  </a:lnTo>
                  <a:lnTo>
                    <a:pt x="60274" y="93395"/>
                  </a:lnTo>
                  <a:lnTo>
                    <a:pt x="60350" y="95402"/>
                  </a:lnTo>
                  <a:lnTo>
                    <a:pt x="60515" y="97409"/>
                  </a:lnTo>
                  <a:lnTo>
                    <a:pt x="60502" y="101333"/>
                  </a:lnTo>
                  <a:lnTo>
                    <a:pt x="60985" y="103098"/>
                  </a:lnTo>
                  <a:lnTo>
                    <a:pt x="62153" y="105130"/>
                  </a:lnTo>
                  <a:lnTo>
                    <a:pt x="62255" y="105486"/>
                  </a:lnTo>
                  <a:lnTo>
                    <a:pt x="62052" y="106387"/>
                  </a:lnTo>
                  <a:lnTo>
                    <a:pt x="62014" y="107188"/>
                  </a:lnTo>
                  <a:lnTo>
                    <a:pt x="62458" y="107772"/>
                  </a:lnTo>
                  <a:lnTo>
                    <a:pt x="62560" y="108165"/>
                  </a:lnTo>
                  <a:lnTo>
                    <a:pt x="62369" y="109118"/>
                  </a:lnTo>
                  <a:lnTo>
                    <a:pt x="62458" y="109321"/>
                  </a:lnTo>
                  <a:lnTo>
                    <a:pt x="63284" y="109689"/>
                  </a:lnTo>
                  <a:lnTo>
                    <a:pt x="64782" y="110134"/>
                  </a:lnTo>
                  <a:lnTo>
                    <a:pt x="64757" y="111315"/>
                  </a:lnTo>
                  <a:lnTo>
                    <a:pt x="65112" y="111925"/>
                  </a:lnTo>
                  <a:lnTo>
                    <a:pt x="66001" y="112826"/>
                  </a:lnTo>
                  <a:lnTo>
                    <a:pt x="66078" y="113233"/>
                  </a:lnTo>
                  <a:lnTo>
                    <a:pt x="65786" y="115011"/>
                  </a:lnTo>
                  <a:lnTo>
                    <a:pt x="65938" y="115671"/>
                  </a:lnTo>
                  <a:lnTo>
                    <a:pt x="66065" y="115087"/>
                  </a:lnTo>
                  <a:lnTo>
                    <a:pt x="66408" y="114782"/>
                  </a:lnTo>
                  <a:lnTo>
                    <a:pt x="66624" y="114757"/>
                  </a:lnTo>
                  <a:lnTo>
                    <a:pt x="66763" y="114947"/>
                  </a:lnTo>
                  <a:lnTo>
                    <a:pt x="66903" y="116116"/>
                  </a:lnTo>
                  <a:lnTo>
                    <a:pt x="67132" y="116243"/>
                  </a:lnTo>
                  <a:lnTo>
                    <a:pt x="68033" y="116039"/>
                  </a:lnTo>
                  <a:lnTo>
                    <a:pt x="67475" y="114223"/>
                  </a:lnTo>
                  <a:lnTo>
                    <a:pt x="67614" y="114084"/>
                  </a:lnTo>
                  <a:lnTo>
                    <a:pt x="68541" y="114020"/>
                  </a:lnTo>
                  <a:lnTo>
                    <a:pt x="68910" y="114414"/>
                  </a:lnTo>
                  <a:lnTo>
                    <a:pt x="68732" y="115620"/>
                  </a:lnTo>
                  <a:lnTo>
                    <a:pt x="68732" y="116039"/>
                  </a:lnTo>
                  <a:lnTo>
                    <a:pt x="69049" y="116306"/>
                  </a:lnTo>
                  <a:lnTo>
                    <a:pt x="69240" y="116179"/>
                  </a:lnTo>
                  <a:lnTo>
                    <a:pt x="69367" y="115976"/>
                  </a:lnTo>
                  <a:close/>
                </a:path>
                <a:path w="103505" h="147954">
                  <a:moveTo>
                    <a:pt x="69926" y="23114"/>
                  </a:moveTo>
                  <a:lnTo>
                    <a:pt x="69862" y="22517"/>
                  </a:lnTo>
                  <a:lnTo>
                    <a:pt x="69316" y="21717"/>
                  </a:lnTo>
                  <a:lnTo>
                    <a:pt x="69151" y="21259"/>
                  </a:lnTo>
                  <a:lnTo>
                    <a:pt x="69773" y="18923"/>
                  </a:lnTo>
                  <a:lnTo>
                    <a:pt x="69545" y="18478"/>
                  </a:lnTo>
                  <a:lnTo>
                    <a:pt x="68364" y="17983"/>
                  </a:lnTo>
                  <a:lnTo>
                    <a:pt x="68275" y="17805"/>
                  </a:lnTo>
                  <a:lnTo>
                    <a:pt x="68554" y="17119"/>
                  </a:lnTo>
                  <a:lnTo>
                    <a:pt x="69430" y="15633"/>
                  </a:lnTo>
                  <a:lnTo>
                    <a:pt x="69481" y="13893"/>
                  </a:lnTo>
                  <a:lnTo>
                    <a:pt x="68122" y="12661"/>
                  </a:lnTo>
                  <a:lnTo>
                    <a:pt x="67767" y="12141"/>
                  </a:lnTo>
                  <a:lnTo>
                    <a:pt x="66802" y="10922"/>
                  </a:lnTo>
                  <a:lnTo>
                    <a:pt x="65913" y="11303"/>
                  </a:lnTo>
                  <a:lnTo>
                    <a:pt x="65760" y="11277"/>
                  </a:lnTo>
                  <a:lnTo>
                    <a:pt x="65671" y="10998"/>
                  </a:lnTo>
                  <a:lnTo>
                    <a:pt x="65836" y="10795"/>
                  </a:lnTo>
                  <a:lnTo>
                    <a:pt x="67386" y="9537"/>
                  </a:lnTo>
                  <a:lnTo>
                    <a:pt x="67627" y="8001"/>
                  </a:lnTo>
                  <a:lnTo>
                    <a:pt x="66306" y="6210"/>
                  </a:lnTo>
                  <a:lnTo>
                    <a:pt x="66116" y="5651"/>
                  </a:lnTo>
                  <a:lnTo>
                    <a:pt x="66090" y="4521"/>
                  </a:lnTo>
                  <a:lnTo>
                    <a:pt x="65836" y="4267"/>
                  </a:lnTo>
                  <a:lnTo>
                    <a:pt x="64922" y="4051"/>
                  </a:lnTo>
                  <a:lnTo>
                    <a:pt x="64477" y="4203"/>
                  </a:lnTo>
                  <a:lnTo>
                    <a:pt x="64020" y="4965"/>
                  </a:lnTo>
                  <a:lnTo>
                    <a:pt x="65138" y="6223"/>
                  </a:lnTo>
                  <a:lnTo>
                    <a:pt x="65570" y="6781"/>
                  </a:lnTo>
                  <a:lnTo>
                    <a:pt x="65722" y="7378"/>
                  </a:lnTo>
                  <a:lnTo>
                    <a:pt x="65620" y="7594"/>
                  </a:lnTo>
                  <a:lnTo>
                    <a:pt x="65405" y="7696"/>
                  </a:lnTo>
                  <a:lnTo>
                    <a:pt x="64947" y="7340"/>
                  </a:lnTo>
                  <a:lnTo>
                    <a:pt x="64846" y="7137"/>
                  </a:lnTo>
                  <a:lnTo>
                    <a:pt x="64211" y="6350"/>
                  </a:lnTo>
                  <a:lnTo>
                    <a:pt x="63627" y="5842"/>
                  </a:lnTo>
                  <a:lnTo>
                    <a:pt x="62725" y="5981"/>
                  </a:lnTo>
                  <a:lnTo>
                    <a:pt x="62458" y="5981"/>
                  </a:lnTo>
                  <a:lnTo>
                    <a:pt x="61950" y="5803"/>
                  </a:lnTo>
                  <a:lnTo>
                    <a:pt x="61887" y="5473"/>
                  </a:lnTo>
                  <a:lnTo>
                    <a:pt x="62179" y="5194"/>
                  </a:lnTo>
                  <a:lnTo>
                    <a:pt x="63411" y="4559"/>
                  </a:lnTo>
                  <a:lnTo>
                    <a:pt x="64338" y="4025"/>
                  </a:lnTo>
                  <a:lnTo>
                    <a:pt x="64833" y="3632"/>
                  </a:lnTo>
                  <a:lnTo>
                    <a:pt x="65379" y="2362"/>
                  </a:lnTo>
                  <a:lnTo>
                    <a:pt x="65278" y="1803"/>
                  </a:lnTo>
                  <a:lnTo>
                    <a:pt x="64223" y="1244"/>
                  </a:lnTo>
                  <a:lnTo>
                    <a:pt x="63703" y="1079"/>
                  </a:lnTo>
                  <a:lnTo>
                    <a:pt x="61480" y="825"/>
                  </a:lnTo>
                  <a:lnTo>
                    <a:pt x="59778" y="1473"/>
                  </a:lnTo>
                  <a:lnTo>
                    <a:pt x="58889" y="3492"/>
                  </a:lnTo>
                  <a:lnTo>
                    <a:pt x="58839" y="4318"/>
                  </a:lnTo>
                  <a:lnTo>
                    <a:pt x="58928" y="4584"/>
                  </a:lnTo>
                  <a:lnTo>
                    <a:pt x="59563" y="4762"/>
                  </a:lnTo>
                  <a:lnTo>
                    <a:pt x="59880" y="4305"/>
                  </a:lnTo>
                  <a:lnTo>
                    <a:pt x="60579" y="2895"/>
                  </a:lnTo>
                  <a:lnTo>
                    <a:pt x="60883" y="2679"/>
                  </a:lnTo>
                  <a:lnTo>
                    <a:pt x="62636" y="2311"/>
                  </a:lnTo>
                  <a:lnTo>
                    <a:pt x="63119" y="2857"/>
                  </a:lnTo>
                  <a:lnTo>
                    <a:pt x="62915" y="3581"/>
                  </a:lnTo>
                  <a:lnTo>
                    <a:pt x="61887" y="3187"/>
                  </a:lnTo>
                  <a:lnTo>
                    <a:pt x="61201" y="3467"/>
                  </a:lnTo>
                  <a:lnTo>
                    <a:pt x="59969" y="4470"/>
                  </a:lnTo>
                  <a:lnTo>
                    <a:pt x="59969" y="5638"/>
                  </a:lnTo>
                  <a:lnTo>
                    <a:pt x="61417" y="6642"/>
                  </a:lnTo>
                  <a:lnTo>
                    <a:pt x="62280" y="6934"/>
                  </a:lnTo>
                  <a:lnTo>
                    <a:pt x="63233" y="6997"/>
                  </a:lnTo>
                  <a:lnTo>
                    <a:pt x="63766" y="7112"/>
                  </a:lnTo>
                  <a:lnTo>
                    <a:pt x="64325" y="7543"/>
                  </a:lnTo>
                  <a:lnTo>
                    <a:pt x="64617" y="7950"/>
                  </a:lnTo>
                  <a:lnTo>
                    <a:pt x="65290" y="8445"/>
                  </a:lnTo>
                  <a:lnTo>
                    <a:pt x="65341" y="8674"/>
                  </a:lnTo>
                  <a:lnTo>
                    <a:pt x="64770" y="11747"/>
                  </a:lnTo>
                  <a:lnTo>
                    <a:pt x="64871" y="12306"/>
                  </a:lnTo>
                  <a:lnTo>
                    <a:pt x="65811" y="13474"/>
                  </a:lnTo>
                  <a:lnTo>
                    <a:pt x="67233" y="15595"/>
                  </a:lnTo>
                  <a:lnTo>
                    <a:pt x="67475" y="17183"/>
                  </a:lnTo>
                  <a:lnTo>
                    <a:pt x="67221" y="18313"/>
                  </a:lnTo>
                  <a:lnTo>
                    <a:pt x="65925" y="19926"/>
                  </a:lnTo>
                  <a:lnTo>
                    <a:pt x="65608" y="20637"/>
                  </a:lnTo>
                  <a:lnTo>
                    <a:pt x="65405" y="22161"/>
                  </a:lnTo>
                  <a:lnTo>
                    <a:pt x="65227" y="22885"/>
                  </a:lnTo>
                  <a:lnTo>
                    <a:pt x="66268" y="23609"/>
                  </a:lnTo>
                  <a:lnTo>
                    <a:pt x="66357" y="23977"/>
                  </a:lnTo>
                  <a:lnTo>
                    <a:pt x="66154" y="24358"/>
                  </a:lnTo>
                  <a:lnTo>
                    <a:pt x="65925" y="24193"/>
                  </a:lnTo>
                  <a:lnTo>
                    <a:pt x="65354" y="23418"/>
                  </a:lnTo>
                  <a:lnTo>
                    <a:pt x="65125" y="23368"/>
                  </a:lnTo>
                  <a:lnTo>
                    <a:pt x="64681" y="23939"/>
                  </a:lnTo>
                  <a:lnTo>
                    <a:pt x="64528" y="24269"/>
                  </a:lnTo>
                  <a:lnTo>
                    <a:pt x="64389" y="25298"/>
                  </a:lnTo>
                  <a:lnTo>
                    <a:pt x="64719" y="25920"/>
                  </a:lnTo>
                  <a:lnTo>
                    <a:pt x="65100" y="26504"/>
                  </a:lnTo>
                  <a:lnTo>
                    <a:pt x="65379" y="27051"/>
                  </a:lnTo>
                  <a:lnTo>
                    <a:pt x="65430" y="28219"/>
                  </a:lnTo>
                  <a:lnTo>
                    <a:pt x="65849" y="28867"/>
                  </a:lnTo>
                  <a:lnTo>
                    <a:pt x="67017" y="29705"/>
                  </a:lnTo>
                  <a:lnTo>
                    <a:pt x="67437" y="29514"/>
                  </a:lnTo>
                  <a:lnTo>
                    <a:pt x="67551" y="27254"/>
                  </a:lnTo>
                  <a:lnTo>
                    <a:pt x="66916" y="26250"/>
                  </a:lnTo>
                  <a:lnTo>
                    <a:pt x="66814" y="25679"/>
                  </a:lnTo>
                  <a:lnTo>
                    <a:pt x="66967" y="25590"/>
                  </a:lnTo>
                  <a:lnTo>
                    <a:pt x="67348" y="25933"/>
                  </a:lnTo>
                  <a:lnTo>
                    <a:pt x="67652" y="26428"/>
                  </a:lnTo>
                  <a:lnTo>
                    <a:pt x="68059" y="27355"/>
                  </a:lnTo>
                  <a:lnTo>
                    <a:pt x="68275" y="27393"/>
                  </a:lnTo>
                  <a:lnTo>
                    <a:pt x="68999" y="26949"/>
                  </a:lnTo>
                  <a:lnTo>
                    <a:pt x="69037" y="26555"/>
                  </a:lnTo>
                  <a:lnTo>
                    <a:pt x="68249" y="25603"/>
                  </a:lnTo>
                  <a:lnTo>
                    <a:pt x="68402" y="25120"/>
                  </a:lnTo>
                  <a:lnTo>
                    <a:pt x="69367" y="25628"/>
                  </a:lnTo>
                  <a:lnTo>
                    <a:pt x="69494" y="24447"/>
                  </a:lnTo>
                  <a:lnTo>
                    <a:pt x="69418" y="23533"/>
                  </a:lnTo>
                  <a:lnTo>
                    <a:pt x="69926" y="23114"/>
                  </a:lnTo>
                  <a:close/>
                </a:path>
                <a:path w="103505" h="147954">
                  <a:moveTo>
                    <a:pt x="71767" y="130098"/>
                  </a:moveTo>
                  <a:lnTo>
                    <a:pt x="71259" y="130098"/>
                  </a:lnTo>
                  <a:lnTo>
                    <a:pt x="70332" y="130098"/>
                  </a:lnTo>
                  <a:lnTo>
                    <a:pt x="69672" y="130098"/>
                  </a:lnTo>
                  <a:lnTo>
                    <a:pt x="70180" y="130606"/>
                  </a:lnTo>
                  <a:lnTo>
                    <a:pt x="71297" y="130733"/>
                  </a:lnTo>
                  <a:lnTo>
                    <a:pt x="71767" y="130098"/>
                  </a:lnTo>
                  <a:close/>
                </a:path>
                <a:path w="103505" h="147954">
                  <a:moveTo>
                    <a:pt x="74841" y="43091"/>
                  </a:moveTo>
                  <a:lnTo>
                    <a:pt x="74574" y="43014"/>
                  </a:lnTo>
                  <a:lnTo>
                    <a:pt x="74129" y="43281"/>
                  </a:lnTo>
                  <a:lnTo>
                    <a:pt x="73901" y="43459"/>
                  </a:lnTo>
                  <a:lnTo>
                    <a:pt x="72364" y="46126"/>
                  </a:lnTo>
                  <a:lnTo>
                    <a:pt x="72186" y="45250"/>
                  </a:lnTo>
                  <a:lnTo>
                    <a:pt x="72288" y="44399"/>
                  </a:lnTo>
                  <a:lnTo>
                    <a:pt x="71742" y="43789"/>
                  </a:lnTo>
                  <a:lnTo>
                    <a:pt x="72326" y="43116"/>
                  </a:lnTo>
                  <a:lnTo>
                    <a:pt x="72834" y="42367"/>
                  </a:lnTo>
                  <a:lnTo>
                    <a:pt x="73037" y="41922"/>
                  </a:lnTo>
                  <a:lnTo>
                    <a:pt x="73507" y="41084"/>
                  </a:lnTo>
                  <a:lnTo>
                    <a:pt x="73304" y="40741"/>
                  </a:lnTo>
                  <a:lnTo>
                    <a:pt x="73342" y="40563"/>
                  </a:lnTo>
                  <a:lnTo>
                    <a:pt x="73723" y="40208"/>
                  </a:lnTo>
                  <a:lnTo>
                    <a:pt x="73825" y="39839"/>
                  </a:lnTo>
                  <a:lnTo>
                    <a:pt x="73482" y="39001"/>
                  </a:lnTo>
                  <a:lnTo>
                    <a:pt x="73190" y="38925"/>
                  </a:lnTo>
                  <a:lnTo>
                    <a:pt x="72072" y="39776"/>
                  </a:lnTo>
                  <a:lnTo>
                    <a:pt x="71602" y="40525"/>
                  </a:lnTo>
                  <a:lnTo>
                    <a:pt x="71208" y="41529"/>
                  </a:lnTo>
                  <a:lnTo>
                    <a:pt x="70967" y="41897"/>
                  </a:lnTo>
                  <a:lnTo>
                    <a:pt x="70853" y="41668"/>
                  </a:lnTo>
                  <a:lnTo>
                    <a:pt x="70726" y="41541"/>
                  </a:lnTo>
                  <a:lnTo>
                    <a:pt x="70789" y="40055"/>
                  </a:lnTo>
                  <a:lnTo>
                    <a:pt x="70954" y="39141"/>
                  </a:lnTo>
                  <a:lnTo>
                    <a:pt x="71183" y="38862"/>
                  </a:lnTo>
                  <a:lnTo>
                    <a:pt x="71958" y="38354"/>
                  </a:lnTo>
                  <a:lnTo>
                    <a:pt x="72199" y="37858"/>
                  </a:lnTo>
                  <a:lnTo>
                    <a:pt x="72478" y="36715"/>
                  </a:lnTo>
                  <a:lnTo>
                    <a:pt x="72796" y="34886"/>
                  </a:lnTo>
                  <a:lnTo>
                    <a:pt x="72491" y="33909"/>
                  </a:lnTo>
                  <a:lnTo>
                    <a:pt x="72263" y="33616"/>
                  </a:lnTo>
                  <a:lnTo>
                    <a:pt x="71869" y="33540"/>
                  </a:lnTo>
                  <a:lnTo>
                    <a:pt x="71551" y="33693"/>
                  </a:lnTo>
                  <a:lnTo>
                    <a:pt x="71031" y="34315"/>
                  </a:lnTo>
                  <a:lnTo>
                    <a:pt x="70739" y="34823"/>
                  </a:lnTo>
                  <a:lnTo>
                    <a:pt x="70015" y="35890"/>
                  </a:lnTo>
                  <a:lnTo>
                    <a:pt x="69888" y="36525"/>
                  </a:lnTo>
                  <a:lnTo>
                    <a:pt x="70040" y="37617"/>
                  </a:lnTo>
                  <a:lnTo>
                    <a:pt x="69989" y="37998"/>
                  </a:lnTo>
                  <a:lnTo>
                    <a:pt x="69989" y="38379"/>
                  </a:lnTo>
                  <a:lnTo>
                    <a:pt x="69748" y="38061"/>
                  </a:lnTo>
                  <a:lnTo>
                    <a:pt x="69532" y="37731"/>
                  </a:lnTo>
                  <a:lnTo>
                    <a:pt x="69405" y="36080"/>
                  </a:lnTo>
                  <a:lnTo>
                    <a:pt x="69507" y="34823"/>
                  </a:lnTo>
                  <a:lnTo>
                    <a:pt x="71132" y="32854"/>
                  </a:lnTo>
                  <a:lnTo>
                    <a:pt x="71348" y="31775"/>
                  </a:lnTo>
                  <a:lnTo>
                    <a:pt x="71335" y="30480"/>
                  </a:lnTo>
                  <a:lnTo>
                    <a:pt x="71170" y="30302"/>
                  </a:lnTo>
                  <a:lnTo>
                    <a:pt x="71094" y="30124"/>
                  </a:lnTo>
                  <a:lnTo>
                    <a:pt x="70548" y="30441"/>
                  </a:lnTo>
                  <a:lnTo>
                    <a:pt x="69646" y="31572"/>
                  </a:lnTo>
                  <a:lnTo>
                    <a:pt x="69583" y="31305"/>
                  </a:lnTo>
                  <a:lnTo>
                    <a:pt x="69748" y="30594"/>
                  </a:lnTo>
                  <a:lnTo>
                    <a:pt x="70040" y="30124"/>
                  </a:lnTo>
                  <a:lnTo>
                    <a:pt x="70929" y="29476"/>
                  </a:lnTo>
                  <a:lnTo>
                    <a:pt x="71094" y="29108"/>
                  </a:lnTo>
                  <a:lnTo>
                    <a:pt x="71208" y="27470"/>
                  </a:lnTo>
                  <a:lnTo>
                    <a:pt x="71386" y="26365"/>
                  </a:lnTo>
                  <a:lnTo>
                    <a:pt x="71513" y="25031"/>
                  </a:lnTo>
                  <a:lnTo>
                    <a:pt x="71462" y="24599"/>
                  </a:lnTo>
                  <a:lnTo>
                    <a:pt x="71056" y="24866"/>
                  </a:lnTo>
                  <a:lnTo>
                    <a:pt x="70434" y="26174"/>
                  </a:lnTo>
                  <a:lnTo>
                    <a:pt x="70078" y="27355"/>
                  </a:lnTo>
                  <a:lnTo>
                    <a:pt x="69977" y="29260"/>
                  </a:lnTo>
                  <a:lnTo>
                    <a:pt x="69824" y="29857"/>
                  </a:lnTo>
                  <a:lnTo>
                    <a:pt x="69405" y="30378"/>
                  </a:lnTo>
                  <a:lnTo>
                    <a:pt x="68757" y="31394"/>
                  </a:lnTo>
                  <a:lnTo>
                    <a:pt x="68719" y="31864"/>
                  </a:lnTo>
                  <a:lnTo>
                    <a:pt x="68859" y="32410"/>
                  </a:lnTo>
                  <a:lnTo>
                    <a:pt x="68935" y="32918"/>
                  </a:lnTo>
                  <a:lnTo>
                    <a:pt x="68719" y="33743"/>
                  </a:lnTo>
                  <a:lnTo>
                    <a:pt x="68008" y="35725"/>
                  </a:lnTo>
                  <a:lnTo>
                    <a:pt x="68046" y="36537"/>
                  </a:lnTo>
                  <a:lnTo>
                    <a:pt x="69532" y="38620"/>
                  </a:lnTo>
                  <a:lnTo>
                    <a:pt x="69850" y="40195"/>
                  </a:lnTo>
                  <a:lnTo>
                    <a:pt x="70015" y="42633"/>
                  </a:lnTo>
                  <a:lnTo>
                    <a:pt x="69964" y="43510"/>
                  </a:lnTo>
                  <a:lnTo>
                    <a:pt x="71551" y="44805"/>
                  </a:lnTo>
                  <a:lnTo>
                    <a:pt x="71856" y="45694"/>
                  </a:lnTo>
                  <a:lnTo>
                    <a:pt x="71691" y="47129"/>
                  </a:lnTo>
                  <a:lnTo>
                    <a:pt x="71805" y="47472"/>
                  </a:lnTo>
                  <a:lnTo>
                    <a:pt x="72148" y="48221"/>
                  </a:lnTo>
                  <a:lnTo>
                    <a:pt x="72644" y="48247"/>
                  </a:lnTo>
                  <a:lnTo>
                    <a:pt x="74028" y="45885"/>
                  </a:lnTo>
                  <a:lnTo>
                    <a:pt x="74726" y="44424"/>
                  </a:lnTo>
                  <a:lnTo>
                    <a:pt x="74841" y="43091"/>
                  </a:lnTo>
                  <a:close/>
                </a:path>
                <a:path w="103505" h="147954">
                  <a:moveTo>
                    <a:pt x="76974" y="59804"/>
                  </a:moveTo>
                  <a:lnTo>
                    <a:pt x="76085" y="58521"/>
                  </a:lnTo>
                  <a:lnTo>
                    <a:pt x="76009" y="58178"/>
                  </a:lnTo>
                  <a:lnTo>
                    <a:pt x="76136" y="57200"/>
                  </a:lnTo>
                  <a:lnTo>
                    <a:pt x="75996" y="56883"/>
                  </a:lnTo>
                  <a:lnTo>
                    <a:pt x="75336" y="56629"/>
                  </a:lnTo>
                  <a:lnTo>
                    <a:pt x="75044" y="56756"/>
                  </a:lnTo>
                  <a:lnTo>
                    <a:pt x="74701" y="57175"/>
                  </a:lnTo>
                  <a:lnTo>
                    <a:pt x="73850" y="58394"/>
                  </a:lnTo>
                  <a:lnTo>
                    <a:pt x="73672" y="58343"/>
                  </a:lnTo>
                  <a:lnTo>
                    <a:pt x="73723" y="58140"/>
                  </a:lnTo>
                  <a:lnTo>
                    <a:pt x="73723" y="57912"/>
                  </a:lnTo>
                  <a:lnTo>
                    <a:pt x="74129" y="57238"/>
                  </a:lnTo>
                  <a:lnTo>
                    <a:pt x="74498" y="56743"/>
                  </a:lnTo>
                  <a:lnTo>
                    <a:pt x="74891" y="56019"/>
                  </a:lnTo>
                  <a:lnTo>
                    <a:pt x="74955" y="55727"/>
                  </a:lnTo>
                  <a:lnTo>
                    <a:pt x="74752" y="55232"/>
                  </a:lnTo>
                  <a:lnTo>
                    <a:pt x="74409" y="55143"/>
                  </a:lnTo>
                  <a:lnTo>
                    <a:pt x="73761" y="55346"/>
                  </a:lnTo>
                  <a:lnTo>
                    <a:pt x="73444" y="55511"/>
                  </a:lnTo>
                  <a:lnTo>
                    <a:pt x="72885" y="55905"/>
                  </a:lnTo>
                  <a:lnTo>
                    <a:pt x="72732" y="55880"/>
                  </a:lnTo>
                  <a:lnTo>
                    <a:pt x="72313" y="55511"/>
                  </a:lnTo>
                  <a:lnTo>
                    <a:pt x="72059" y="55372"/>
                  </a:lnTo>
                  <a:lnTo>
                    <a:pt x="71755" y="55257"/>
                  </a:lnTo>
                  <a:lnTo>
                    <a:pt x="71539" y="55422"/>
                  </a:lnTo>
                  <a:lnTo>
                    <a:pt x="71475" y="55600"/>
                  </a:lnTo>
                  <a:lnTo>
                    <a:pt x="71628" y="55867"/>
                  </a:lnTo>
                  <a:lnTo>
                    <a:pt x="71780" y="55981"/>
                  </a:lnTo>
                  <a:lnTo>
                    <a:pt x="72377" y="56197"/>
                  </a:lnTo>
                  <a:lnTo>
                    <a:pt x="72542" y="56616"/>
                  </a:lnTo>
                  <a:lnTo>
                    <a:pt x="72567" y="57442"/>
                  </a:lnTo>
                  <a:lnTo>
                    <a:pt x="72555" y="57810"/>
                  </a:lnTo>
                  <a:lnTo>
                    <a:pt x="72593" y="58686"/>
                  </a:lnTo>
                  <a:lnTo>
                    <a:pt x="72682" y="59194"/>
                  </a:lnTo>
                  <a:lnTo>
                    <a:pt x="73253" y="59918"/>
                  </a:lnTo>
                  <a:lnTo>
                    <a:pt x="73558" y="60071"/>
                  </a:lnTo>
                  <a:lnTo>
                    <a:pt x="74256" y="59956"/>
                  </a:lnTo>
                  <a:lnTo>
                    <a:pt x="74422" y="59677"/>
                  </a:lnTo>
                  <a:lnTo>
                    <a:pt x="74498" y="59359"/>
                  </a:lnTo>
                  <a:lnTo>
                    <a:pt x="74663" y="58343"/>
                  </a:lnTo>
                  <a:lnTo>
                    <a:pt x="74828" y="58127"/>
                  </a:lnTo>
                  <a:lnTo>
                    <a:pt x="75006" y="58140"/>
                  </a:lnTo>
                  <a:lnTo>
                    <a:pt x="75158" y="58229"/>
                  </a:lnTo>
                  <a:lnTo>
                    <a:pt x="75260" y="58458"/>
                  </a:lnTo>
                  <a:lnTo>
                    <a:pt x="75260" y="58597"/>
                  </a:lnTo>
                  <a:lnTo>
                    <a:pt x="74993" y="59220"/>
                  </a:lnTo>
                  <a:lnTo>
                    <a:pt x="74815" y="59791"/>
                  </a:lnTo>
                  <a:lnTo>
                    <a:pt x="74041" y="60833"/>
                  </a:lnTo>
                  <a:lnTo>
                    <a:pt x="73698" y="61468"/>
                  </a:lnTo>
                  <a:lnTo>
                    <a:pt x="73253" y="63220"/>
                  </a:lnTo>
                  <a:lnTo>
                    <a:pt x="73279" y="64236"/>
                  </a:lnTo>
                  <a:lnTo>
                    <a:pt x="73990" y="65595"/>
                  </a:lnTo>
                  <a:lnTo>
                    <a:pt x="74307" y="65824"/>
                  </a:lnTo>
                  <a:lnTo>
                    <a:pt x="74815" y="65887"/>
                  </a:lnTo>
                  <a:lnTo>
                    <a:pt x="74599" y="65341"/>
                  </a:lnTo>
                  <a:lnTo>
                    <a:pt x="74117" y="64363"/>
                  </a:lnTo>
                  <a:lnTo>
                    <a:pt x="74269" y="63652"/>
                  </a:lnTo>
                  <a:lnTo>
                    <a:pt x="75234" y="62890"/>
                  </a:lnTo>
                  <a:lnTo>
                    <a:pt x="75387" y="62801"/>
                  </a:lnTo>
                  <a:lnTo>
                    <a:pt x="75780" y="62369"/>
                  </a:lnTo>
                  <a:lnTo>
                    <a:pt x="76149" y="62090"/>
                  </a:lnTo>
                  <a:lnTo>
                    <a:pt x="76847" y="60807"/>
                  </a:lnTo>
                  <a:lnTo>
                    <a:pt x="76974" y="59804"/>
                  </a:lnTo>
                  <a:close/>
                </a:path>
                <a:path w="103505" h="147954">
                  <a:moveTo>
                    <a:pt x="77139" y="125780"/>
                  </a:moveTo>
                  <a:lnTo>
                    <a:pt x="77089" y="125653"/>
                  </a:lnTo>
                  <a:lnTo>
                    <a:pt x="77038" y="125780"/>
                  </a:lnTo>
                  <a:close/>
                </a:path>
                <a:path w="103505" h="147954">
                  <a:moveTo>
                    <a:pt x="78130" y="22707"/>
                  </a:moveTo>
                  <a:lnTo>
                    <a:pt x="78079" y="22275"/>
                  </a:lnTo>
                  <a:lnTo>
                    <a:pt x="78117" y="21882"/>
                  </a:lnTo>
                  <a:lnTo>
                    <a:pt x="77965" y="21844"/>
                  </a:lnTo>
                  <a:lnTo>
                    <a:pt x="77787" y="21996"/>
                  </a:lnTo>
                  <a:lnTo>
                    <a:pt x="77571" y="22148"/>
                  </a:lnTo>
                  <a:lnTo>
                    <a:pt x="76923" y="22758"/>
                  </a:lnTo>
                  <a:lnTo>
                    <a:pt x="76390" y="23088"/>
                  </a:lnTo>
                  <a:lnTo>
                    <a:pt x="75171" y="23202"/>
                  </a:lnTo>
                  <a:lnTo>
                    <a:pt x="74599" y="23228"/>
                  </a:lnTo>
                  <a:lnTo>
                    <a:pt x="74015" y="23215"/>
                  </a:lnTo>
                  <a:lnTo>
                    <a:pt x="73533" y="23190"/>
                  </a:lnTo>
                  <a:lnTo>
                    <a:pt x="73406" y="23126"/>
                  </a:lnTo>
                  <a:lnTo>
                    <a:pt x="73444" y="24168"/>
                  </a:lnTo>
                  <a:lnTo>
                    <a:pt x="73304" y="24396"/>
                  </a:lnTo>
                  <a:lnTo>
                    <a:pt x="72745" y="24650"/>
                  </a:lnTo>
                  <a:lnTo>
                    <a:pt x="72364" y="24968"/>
                  </a:lnTo>
                  <a:lnTo>
                    <a:pt x="71564" y="25666"/>
                  </a:lnTo>
                  <a:lnTo>
                    <a:pt x="71539" y="27000"/>
                  </a:lnTo>
                  <a:lnTo>
                    <a:pt x="72313" y="27571"/>
                  </a:lnTo>
                  <a:lnTo>
                    <a:pt x="72898" y="27978"/>
                  </a:lnTo>
                  <a:lnTo>
                    <a:pt x="73177" y="27889"/>
                  </a:lnTo>
                  <a:lnTo>
                    <a:pt x="73304" y="27203"/>
                  </a:lnTo>
                  <a:lnTo>
                    <a:pt x="73418" y="26492"/>
                  </a:lnTo>
                  <a:lnTo>
                    <a:pt x="73634" y="26187"/>
                  </a:lnTo>
                  <a:lnTo>
                    <a:pt x="74168" y="26111"/>
                  </a:lnTo>
                  <a:lnTo>
                    <a:pt x="74726" y="26060"/>
                  </a:lnTo>
                  <a:lnTo>
                    <a:pt x="75272" y="26098"/>
                  </a:lnTo>
                  <a:lnTo>
                    <a:pt x="76441" y="26212"/>
                  </a:lnTo>
                  <a:lnTo>
                    <a:pt x="76796" y="26136"/>
                  </a:lnTo>
                  <a:lnTo>
                    <a:pt x="77406" y="24765"/>
                  </a:lnTo>
                  <a:lnTo>
                    <a:pt x="77736" y="23926"/>
                  </a:lnTo>
                  <a:lnTo>
                    <a:pt x="78130" y="22707"/>
                  </a:lnTo>
                  <a:close/>
                </a:path>
                <a:path w="103505" h="147954">
                  <a:moveTo>
                    <a:pt x="78473" y="33845"/>
                  </a:moveTo>
                  <a:lnTo>
                    <a:pt x="78054" y="33286"/>
                  </a:lnTo>
                  <a:lnTo>
                    <a:pt x="77787" y="31864"/>
                  </a:lnTo>
                  <a:lnTo>
                    <a:pt x="77698" y="31508"/>
                  </a:lnTo>
                  <a:lnTo>
                    <a:pt x="77495" y="31394"/>
                  </a:lnTo>
                  <a:lnTo>
                    <a:pt x="77127" y="31445"/>
                  </a:lnTo>
                  <a:lnTo>
                    <a:pt x="75069" y="31800"/>
                  </a:lnTo>
                  <a:lnTo>
                    <a:pt x="73660" y="33502"/>
                  </a:lnTo>
                  <a:lnTo>
                    <a:pt x="73621" y="35661"/>
                  </a:lnTo>
                  <a:lnTo>
                    <a:pt x="73660" y="35953"/>
                  </a:lnTo>
                  <a:lnTo>
                    <a:pt x="73685" y="36258"/>
                  </a:lnTo>
                  <a:lnTo>
                    <a:pt x="73736" y="36563"/>
                  </a:lnTo>
                  <a:lnTo>
                    <a:pt x="73837" y="37071"/>
                  </a:lnTo>
                  <a:lnTo>
                    <a:pt x="74244" y="37376"/>
                  </a:lnTo>
                  <a:lnTo>
                    <a:pt x="75476" y="37325"/>
                  </a:lnTo>
                  <a:lnTo>
                    <a:pt x="75653" y="37084"/>
                  </a:lnTo>
                  <a:lnTo>
                    <a:pt x="75438" y="36423"/>
                  </a:lnTo>
                  <a:lnTo>
                    <a:pt x="75298" y="35941"/>
                  </a:lnTo>
                  <a:lnTo>
                    <a:pt x="75336" y="35471"/>
                  </a:lnTo>
                  <a:lnTo>
                    <a:pt x="75996" y="35331"/>
                  </a:lnTo>
                  <a:lnTo>
                    <a:pt x="76631" y="35179"/>
                  </a:lnTo>
                  <a:lnTo>
                    <a:pt x="77241" y="34925"/>
                  </a:lnTo>
                  <a:lnTo>
                    <a:pt x="78092" y="34150"/>
                  </a:lnTo>
                  <a:lnTo>
                    <a:pt x="78473" y="33845"/>
                  </a:lnTo>
                  <a:close/>
                </a:path>
                <a:path w="103505" h="147954">
                  <a:moveTo>
                    <a:pt x="79692" y="28359"/>
                  </a:moveTo>
                  <a:lnTo>
                    <a:pt x="79108" y="27851"/>
                  </a:lnTo>
                  <a:lnTo>
                    <a:pt x="78740" y="27508"/>
                  </a:lnTo>
                  <a:lnTo>
                    <a:pt x="78333" y="27254"/>
                  </a:lnTo>
                  <a:lnTo>
                    <a:pt x="77901" y="26962"/>
                  </a:lnTo>
                  <a:lnTo>
                    <a:pt x="77406" y="26771"/>
                  </a:lnTo>
                  <a:lnTo>
                    <a:pt x="76847" y="26949"/>
                  </a:lnTo>
                  <a:lnTo>
                    <a:pt x="76161" y="27190"/>
                  </a:lnTo>
                  <a:lnTo>
                    <a:pt x="74523" y="27698"/>
                  </a:lnTo>
                  <a:lnTo>
                    <a:pt x="74345" y="27838"/>
                  </a:lnTo>
                  <a:lnTo>
                    <a:pt x="74168" y="28321"/>
                  </a:lnTo>
                  <a:lnTo>
                    <a:pt x="74002" y="28524"/>
                  </a:lnTo>
                  <a:lnTo>
                    <a:pt x="73393" y="29057"/>
                  </a:lnTo>
                  <a:lnTo>
                    <a:pt x="72898" y="29400"/>
                  </a:lnTo>
                  <a:lnTo>
                    <a:pt x="72428" y="29806"/>
                  </a:lnTo>
                  <a:lnTo>
                    <a:pt x="71869" y="30314"/>
                  </a:lnTo>
                  <a:lnTo>
                    <a:pt x="71920" y="30886"/>
                  </a:lnTo>
                  <a:lnTo>
                    <a:pt x="72885" y="31343"/>
                  </a:lnTo>
                  <a:lnTo>
                    <a:pt x="72898" y="31496"/>
                  </a:lnTo>
                  <a:lnTo>
                    <a:pt x="72974" y="31953"/>
                  </a:lnTo>
                  <a:lnTo>
                    <a:pt x="73063" y="32219"/>
                  </a:lnTo>
                  <a:lnTo>
                    <a:pt x="73228" y="32308"/>
                  </a:lnTo>
                  <a:lnTo>
                    <a:pt x="73494" y="32486"/>
                  </a:lnTo>
                  <a:lnTo>
                    <a:pt x="73850" y="32473"/>
                  </a:lnTo>
                  <a:lnTo>
                    <a:pt x="74244" y="32283"/>
                  </a:lnTo>
                  <a:lnTo>
                    <a:pt x="74079" y="32118"/>
                  </a:lnTo>
                  <a:lnTo>
                    <a:pt x="73494" y="31597"/>
                  </a:lnTo>
                  <a:lnTo>
                    <a:pt x="73507" y="31356"/>
                  </a:lnTo>
                  <a:lnTo>
                    <a:pt x="74282" y="30492"/>
                  </a:lnTo>
                  <a:lnTo>
                    <a:pt x="74815" y="30213"/>
                  </a:lnTo>
                  <a:lnTo>
                    <a:pt x="76288" y="30378"/>
                  </a:lnTo>
                  <a:lnTo>
                    <a:pt x="77025" y="30264"/>
                  </a:lnTo>
                  <a:lnTo>
                    <a:pt x="78359" y="29654"/>
                  </a:lnTo>
                  <a:lnTo>
                    <a:pt x="78981" y="29286"/>
                  </a:lnTo>
                  <a:lnTo>
                    <a:pt x="79692" y="28359"/>
                  </a:lnTo>
                  <a:close/>
                </a:path>
                <a:path w="103505" h="147954">
                  <a:moveTo>
                    <a:pt x="79705" y="146456"/>
                  </a:moveTo>
                  <a:lnTo>
                    <a:pt x="79489" y="146342"/>
                  </a:lnTo>
                  <a:lnTo>
                    <a:pt x="79527" y="145681"/>
                  </a:lnTo>
                  <a:lnTo>
                    <a:pt x="78422" y="145681"/>
                  </a:lnTo>
                  <a:lnTo>
                    <a:pt x="78841" y="145719"/>
                  </a:lnTo>
                  <a:lnTo>
                    <a:pt x="78740" y="145986"/>
                  </a:lnTo>
                  <a:lnTo>
                    <a:pt x="78994" y="146342"/>
                  </a:lnTo>
                  <a:lnTo>
                    <a:pt x="78524" y="146456"/>
                  </a:lnTo>
                  <a:lnTo>
                    <a:pt x="79082" y="147167"/>
                  </a:lnTo>
                  <a:lnTo>
                    <a:pt x="79222" y="147167"/>
                  </a:lnTo>
                  <a:lnTo>
                    <a:pt x="79705" y="146456"/>
                  </a:lnTo>
                  <a:close/>
                </a:path>
                <a:path w="103505" h="147954">
                  <a:moveTo>
                    <a:pt x="80225" y="53759"/>
                  </a:moveTo>
                  <a:lnTo>
                    <a:pt x="80098" y="53136"/>
                  </a:lnTo>
                  <a:lnTo>
                    <a:pt x="79387" y="52095"/>
                  </a:lnTo>
                  <a:lnTo>
                    <a:pt x="79019" y="52095"/>
                  </a:lnTo>
                  <a:lnTo>
                    <a:pt x="78765" y="52578"/>
                  </a:lnTo>
                  <a:lnTo>
                    <a:pt x="78600" y="52946"/>
                  </a:lnTo>
                  <a:lnTo>
                    <a:pt x="78498" y="53352"/>
                  </a:lnTo>
                  <a:lnTo>
                    <a:pt x="78168" y="54178"/>
                  </a:lnTo>
                  <a:lnTo>
                    <a:pt x="78041" y="54622"/>
                  </a:lnTo>
                  <a:lnTo>
                    <a:pt x="77558" y="55473"/>
                  </a:lnTo>
                  <a:lnTo>
                    <a:pt x="77152" y="55524"/>
                  </a:lnTo>
                  <a:lnTo>
                    <a:pt x="76009" y="54876"/>
                  </a:lnTo>
                  <a:lnTo>
                    <a:pt x="75793" y="54102"/>
                  </a:lnTo>
                  <a:lnTo>
                    <a:pt x="76225" y="53314"/>
                  </a:lnTo>
                  <a:lnTo>
                    <a:pt x="76428" y="52908"/>
                  </a:lnTo>
                  <a:lnTo>
                    <a:pt x="76695" y="52565"/>
                  </a:lnTo>
                  <a:lnTo>
                    <a:pt x="76936" y="52184"/>
                  </a:lnTo>
                  <a:lnTo>
                    <a:pt x="77152" y="51803"/>
                  </a:lnTo>
                  <a:lnTo>
                    <a:pt x="77419" y="51435"/>
                  </a:lnTo>
                  <a:lnTo>
                    <a:pt x="77800" y="50609"/>
                  </a:lnTo>
                  <a:lnTo>
                    <a:pt x="77584" y="50025"/>
                  </a:lnTo>
                  <a:lnTo>
                    <a:pt x="77152" y="49771"/>
                  </a:lnTo>
                  <a:lnTo>
                    <a:pt x="76873" y="49580"/>
                  </a:lnTo>
                  <a:lnTo>
                    <a:pt x="76530" y="49669"/>
                  </a:lnTo>
                  <a:lnTo>
                    <a:pt x="76161" y="50076"/>
                  </a:lnTo>
                  <a:lnTo>
                    <a:pt x="75565" y="50673"/>
                  </a:lnTo>
                  <a:lnTo>
                    <a:pt x="75234" y="51422"/>
                  </a:lnTo>
                  <a:lnTo>
                    <a:pt x="74803" y="53365"/>
                  </a:lnTo>
                  <a:lnTo>
                    <a:pt x="74942" y="54432"/>
                  </a:lnTo>
                  <a:lnTo>
                    <a:pt x="76123" y="55486"/>
                  </a:lnTo>
                  <a:lnTo>
                    <a:pt x="76403" y="55714"/>
                  </a:lnTo>
                  <a:lnTo>
                    <a:pt x="77063" y="56134"/>
                  </a:lnTo>
                  <a:lnTo>
                    <a:pt x="77127" y="56464"/>
                  </a:lnTo>
                  <a:lnTo>
                    <a:pt x="77038" y="56857"/>
                  </a:lnTo>
                  <a:lnTo>
                    <a:pt x="76936" y="57213"/>
                  </a:lnTo>
                  <a:lnTo>
                    <a:pt x="76796" y="57848"/>
                  </a:lnTo>
                  <a:lnTo>
                    <a:pt x="76860" y="58635"/>
                  </a:lnTo>
                  <a:lnTo>
                    <a:pt x="77177" y="59194"/>
                  </a:lnTo>
                  <a:lnTo>
                    <a:pt x="77876" y="59804"/>
                  </a:lnTo>
                  <a:lnTo>
                    <a:pt x="78155" y="59817"/>
                  </a:lnTo>
                  <a:lnTo>
                    <a:pt x="78397" y="59893"/>
                  </a:lnTo>
                  <a:lnTo>
                    <a:pt x="78486" y="59436"/>
                  </a:lnTo>
                  <a:lnTo>
                    <a:pt x="78384" y="58674"/>
                  </a:lnTo>
                  <a:lnTo>
                    <a:pt x="78270" y="58153"/>
                  </a:lnTo>
                  <a:lnTo>
                    <a:pt x="78193" y="57619"/>
                  </a:lnTo>
                  <a:lnTo>
                    <a:pt x="78295" y="57277"/>
                  </a:lnTo>
                  <a:lnTo>
                    <a:pt x="78892" y="57200"/>
                  </a:lnTo>
                  <a:lnTo>
                    <a:pt x="79451" y="55753"/>
                  </a:lnTo>
                  <a:lnTo>
                    <a:pt x="79641" y="55092"/>
                  </a:lnTo>
                  <a:lnTo>
                    <a:pt x="80225" y="53759"/>
                  </a:lnTo>
                  <a:close/>
                </a:path>
                <a:path w="103505" h="147954">
                  <a:moveTo>
                    <a:pt x="81178" y="109016"/>
                  </a:moveTo>
                  <a:lnTo>
                    <a:pt x="81140" y="108521"/>
                  </a:lnTo>
                  <a:lnTo>
                    <a:pt x="80352" y="106857"/>
                  </a:lnTo>
                  <a:lnTo>
                    <a:pt x="79870" y="105676"/>
                  </a:lnTo>
                  <a:lnTo>
                    <a:pt x="79616" y="104521"/>
                  </a:lnTo>
                  <a:lnTo>
                    <a:pt x="79641" y="104178"/>
                  </a:lnTo>
                  <a:lnTo>
                    <a:pt x="78740" y="101536"/>
                  </a:lnTo>
                  <a:lnTo>
                    <a:pt x="78092" y="99390"/>
                  </a:lnTo>
                  <a:lnTo>
                    <a:pt x="78270" y="97790"/>
                  </a:lnTo>
                  <a:lnTo>
                    <a:pt x="78511" y="96659"/>
                  </a:lnTo>
                  <a:lnTo>
                    <a:pt x="78955" y="93967"/>
                  </a:lnTo>
                  <a:lnTo>
                    <a:pt x="79349" y="92405"/>
                  </a:lnTo>
                  <a:lnTo>
                    <a:pt x="79654" y="88798"/>
                  </a:lnTo>
                  <a:lnTo>
                    <a:pt x="79616" y="83616"/>
                  </a:lnTo>
                  <a:lnTo>
                    <a:pt x="79171" y="80949"/>
                  </a:lnTo>
                  <a:lnTo>
                    <a:pt x="78867" y="80492"/>
                  </a:lnTo>
                  <a:lnTo>
                    <a:pt x="77889" y="79946"/>
                  </a:lnTo>
                  <a:lnTo>
                    <a:pt x="77622" y="80073"/>
                  </a:lnTo>
                  <a:lnTo>
                    <a:pt x="77330" y="81127"/>
                  </a:lnTo>
                  <a:lnTo>
                    <a:pt x="77444" y="81686"/>
                  </a:lnTo>
                  <a:lnTo>
                    <a:pt x="77889" y="82677"/>
                  </a:lnTo>
                  <a:lnTo>
                    <a:pt x="77965" y="83185"/>
                  </a:lnTo>
                  <a:lnTo>
                    <a:pt x="77736" y="88112"/>
                  </a:lnTo>
                  <a:lnTo>
                    <a:pt x="77774" y="88912"/>
                  </a:lnTo>
                  <a:lnTo>
                    <a:pt x="77076" y="94830"/>
                  </a:lnTo>
                  <a:lnTo>
                    <a:pt x="76479" y="100291"/>
                  </a:lnTo>
                  <a:lnTo>
                    <a:pt x="76555" y="103162"/>
                  </a:lnTo>
                  <a:lnTo>
                    <a:pt x="77698" y="106794"/>
                  </a:lnTo>
                  <a:lnTo>
                    <a:pt x="77774" y="107721"/>
                  </a:lnTo>
                  <a:lnTo>
                    <a:pt x="79032" y="109067"/>
                  </a:lnTo>
                  <a:lnTo>
                    <a:pt x="80391" y="110274"/>
                  </a:lnTo>
                  <a:lnTo>
                    <a:pt x="80733" y="110439"/>
                  </a:lnTo>
                  <a:lnTo>
                    <a:pt x="80302" y="109740"/>
                  </a:lnTo>
                  <a:lnTo>
                    <a:pt x="79730" y="109131"/>
                  </a:lnTo>
                  <a:lnTo>
                    <a:pt x="78930" y="107746"/>
                  </a:lnTo>
                  <a:lnTo>
                    <a:pt x="78701" y="106959"/>
                  </a:lnTo>
                  <a:lnTo>
                    <a:pt x="78765" y="106083"/>
                  </a:lnTo>
                  <a:lnTo>
                    <a:pt x="78917" y="106159"/>
                  </a:lnTo>
                  <a:lnTo>
                    <a:pt x="80581" y="108762"/>
                  </a:lnTo>
                  <a:lnTo>
                    <a:pt x="81178" y="109016"/>
                  </a:lnTo>
                  <a:close/>
                </a:path>
                <a:path w="103505" h="147954">
                  <a:moveTo>
                    <a:pt x="82651" y="43014"/>
                  </a:moveTo>
                  <a:lnTo>
                    <a:pt x="82448" y="42900"/>
                  </a:lnTo>
                  <a:lnTo>
                    <a:pt x="82042" y="43103"/>
                  </a:lnTo>
                  <a:lnTo>
                    <a:pt x="81788" y="43205"/>
                  </a:lnTo>
                  <a:lnTo>
                    <a:pt x="81572" y="43370"/>
                  </a:lnTo>
                  <a:lnTo>
                    <a:pt x="80352" y="43929"/>
                  </a:lnTo>
                  <a:lnTo>
                    <a:pt x="82651" y="43929"/>
                  </a:lnTo>
                  <a:lnTo>
                    <a:pt x="82651" y="43014"/>
                  </a:lnTo>
                  <a:close/>
                </a:path>
                <a:path w="103505" h="147954">
                  <a:moveTo>
                    <a:pt x="84302" y="115887"/>
                  </a:moveTo>
                  <a:lnTo>
                    <a:pt x="84086" y="115595"/>
                  </a:lnTo>
                  <a:lnTo>
                    <a:pt x="83172" y="115150"/>
                  </a:lnTo>
                  <a:lnTo>
                    <a:pt x="82765" y="114808"/>
                  </a:lnTo>
                  <a:lnTo>
                    <a:pt x="81737" y="114198"/>
                  </a:lnTo>
                  <a:lnTo>
                    <a:pt x="81521" y="113677"/>
                  </a:lnTo>
                  <a:lnTo>
                    <a:pt x="81305" y="112369"/>
                  </a:lnTo>
                  <a:lnTo>
                    <a:pt x="80797" y="110756"/>
                  </a:lnTo>
                  <a:lnTo>
                    <a:pt x="80543" y="110578"/>
                  </a:lnTo>
                  <a:lnTo>
                    <a:pt x="79819" y="110782"/>
                  </a:lnTo>
                  <a:lnTo>
                    <a:pt x="78168" y="110147"/>
                  </a:lnTo>
                  <a:lnTo>
                    <a:pt x="77190" y="108089"/>
                  </a:lnTo>
                  <a:lnTo>
                    <a:pt x="76796" y="106235"/>
                  </a:lnTo>
                  <a:lnTo>
                    <a:pt x="76682" y="105029"/>
                  </a:lnTo>
                  <a:lnTo>
                    <a:pt x="76377" y="103187"/>
                  </a:lnTo>
                  <a:lnTo>
                    <a:pt x="76149" y="102565"/>
                  </a:lnTo>
                  <a:lnTo>
                    <a:pt x="76060" y="100431"/>
                  </a:lnTo>
                  <a:lnTo>
                    <a:pt x="76073" y="96380"/>
                  </a:lnTo>
                  <a:lnTo>
                    <a:pt x="76339" y="93624"/>
                  </a:lnTo>
                  <a:lnTo>
                    <a:pt x="76593" y="93040"/>
                  </a:lnTo>
                  <a:lnTo>
                    <a:pt x="76428" y="92417"/>
                  </a:lnTo>
                  <a:lnTo>
                    <a:pt x="76225" y="90525"/>
                  </a:lnTo>
                  <a:lnTo>
                    <a:pt x="76771" y="89471"/>
                  </a:lnTo>
                  <a:lnTo>
                    <a:pt x="76352" y="83185"/>
                  </a:lnTo>
                  <a:lnTo>
                    <a:pt x="75971" y="80111"/>
                  </a:lnTo>
                  <a:lnTo>
                    <a:pt x="75450" y="78587"/>
                  </a:lnTo>
                  <a:lnTo>
                    <a:pt x="73469" y="77584"/>
                  </a:lnTo>
                  <a:lnTo>
                    <a:pt x="73190" y="77254"/>
                  </a:lnTo>
                  <a:lnTo>
                    <a:pt x="72580" y="76047"/>
                  </a:lnTo>
                  <a:lnTo>
                    <a:pt x="71869" y="75450"/>
                  </a:lnTo>
                  <a:lnTo>
                    <a:pt x="70446" y="74663"/>
                  </a:lnTo>
                  <a:lnTo>
                    <a:pt x="70027" y="74282"/>
                  </a:lnTo>
                  <a:lnTo>
                    <a:pt x="69888" y="73482"/>
                  </a:lnTo>
                  <a:lnTo>
                    <a:pt x="69621" y="73279"/>
                  </a:lnTo>
                  <a:lnTo>
                    <a:pt x="69164" y="73533"/>
                  </a:lnTo>
                  <a:lnTo>
                    <a:pt x="69049" y="73914"/>
                  </a:lnTo>
                  <a:lnTo>
                    <a:pt x="69481" y="76631"/>
                  </a:lnTo>
                  <a:lnTo>
                    <a:pt x="70167" y="77228"/>
                  </a:lnTo>
                  <a:lnTo>
                    <a:pt x="70142" y="77584"/>
                  </a:lnTo>
                  <a:lnTo>
                    <a:pt x="69824" y="78016"/>
                  </a:lnTo>
                  <a:lnTo>
                    <a:pt x="69672" y="79362"/>
                  </a:lnTo>
                  <a:lnTo>
                    <a:pt x="69494" y="79667"/>
                  </a:lnTo>
                  <a:lnTo>
                    <a:pt x="69405" y="81267"/>
                  </a:lnTo>
                  <a:lnTo>
                    <a:pt x="69392" y="85598"/>
                  </a:lnTo>
                  <a:lnTo>
                    <a:pt x="68529" y="87401"/>
                  </a:lnTo>
                  <a:lnTo>
                    <a:pt x="68643" y="88480"/>
                  </a:lnTo>
                  <a:lnTo>
                    <a:pt x="68948" y="90208"/>
                  </a:lnTo>
                  <a:lnTo>
                    <a:pt x="68935" y="90893"/>
                  </a:lnTo>
                  <a:lnTo>
                    <a:pt x="68414" y="91706"/>
                  </a:lnTo>
                  <a:lnTo>
                    <a:pt x="68122" y="93408"/>
                  </a:lnTo>
                  <a:lnTo>
                    <a:pt x="68313" y="94678"/>
                  </a:lnTo>
                  <a:lnTo>
                    <a:pt x="69342" y="96583"/>
                  </a:lnTo>
                  <a:lnTo>
                    <a:pt x="69570" y="97345"/>
                  </a:lnTo>
                  <a:lnTo>
                    <a:pt x="70053" y="99733"/>
                  </a:lnTo>
                  <a:lnTo>
                    <a:pt x="71196" y="100749"/>
                  </a:lnTo>
                  <a:lnTo>
                    <a:pt x="71424" y="101320"/>
                  </a:lnTo>
                  <a:lnTo>
                    <a:pt x="71793" y="102679"/>
                  </a:lnTo>
                  <a:lnTo>
                    <a:pt x="72402" y="103314"/>
                  </a:lnTo>
                  <a:lnTo>
                    <a:pt x="72390" y="104635"/>
                  </a:lnTo>
                  <a:lnTo>
                    <a:pt x="72504" y="105676"/>
                  </a:lnTo>
                  <a:lnTo>
                    <a:pt x="72910" y="106032"/>
                  </a:lnTo>
                  <a:lnTo>
                    <a:pt x="73012" y="106248"/>
                  </a:lnTo>
                  <a:lnTo>
                    <a:pt x="73088" y="108572"/>
                  </a:lnTo>
                  <a:lnTo>
                    <a:pt x="73202" y="109067"/>
                  </a:lnTo>
                  <a:lnTo>
                    <a:pt x="74104" y="110096"/>
                  </a:lnTo>
                  <a:lnTo>
                    <a:pt x="74650" y="111061"/>
                  </a:lnTo>
                  <a:lnTo>
                    <a:pt x="74930" y="112344"/>
                  </a:lnTo>
                  <a:lnTo>
                    <a:pt x="77431" y="115963"/>
                  </a:lnTo>
                  <a:lnTo>
                    <a:pt x="77927" y="116382"/>
                  </a:lnTo>
                  <a:lnTo>
                    <a:pt x="79070" y="116713"/>
                  </a:lnTo>
                  <a:lnTo>
                    <a:pt x="79438" y="116573"/>
                  </a:lnTo>
                  <a:lnTo>
                    <a:pt x="79717" y="115125"/>
                  </a:lnTo>
                  <a:lnTo>
                    <a:pt x="80022" y="114147"/>
                  </a:lnTo>
                  <a:lnTo>
                    <a:pt x="79705" y="113118"/>
                  </a:lnTo>
                  <a:lnTo>
                    <a:pt x="79552" y="112318"/>
                  </a:lnTo>
                  <a:lnTo>
                    <a:pt x="79692" y="112242"/>
                  </a:lnTo>
                  <a:lnTo>
                    <a:pt x="79984" y="112445"/>
                  </a:lnTo>
                  <a:lnTo>
                    <a:pt x="80632" y="113245"/>
                  </a:lnTo>
                  <a:lnTo>
                    <a:pt x="81114" y="115201"/>
                  </a:lnTo>
                  <a:lnTo>
                    <a:pt x="81064" y="115443"/>
                  </a:lnTo>
                  <a:lnTo>
                    <a:pt x="80670" y="116065"/>
                  </a:lnTo>
                  <a:lnTo>
                    <a:pt x="80670" y="116471"/>
                  </a:lnTo>
                  <a:lnTo>
                    <a:pt x="80848" y="116840"/>
                  </a:lnTo>
                  <a:lnTo>
                    <a:pt x="81026" y="117030"/>
                  </a:lnTo>
                  <a:lnTo>
                    <a:pt x="81216" y="117043"/>
                  </a:lnTo>
                  <a:lnTo>
                    <a:pt x="81737" y="115811"/>
                  </a:lnTo>
                  <a:lnTo>
                    <a:pt x="81978" y="115709"/>
                  </a:lnTo>
                  <a:lnTo>
                    <a:pt x="82994" y="115874"/>
                  </a:lnTo>
                  <a:lnTo>
                    <a:pt x="83273" y="116128"/>
                  </a:lnTo>
                  <a:lnTo>
                    <a:pt x="83261" y="116954"/>
                  </a:lnTo>
                  <a:lnTo>
                    <a:pt x="83413" y="117475"/>
                  </a:lnTo>
                  <a:lnTo>
                    <a:pt x="83794" y="117398"/>
                  </a:lnTo>
                  <a:lnTo>
                    <a:pt x="83997" y="117005"/>
                  </a:lnTo>
                  <a:lnTo>
                    <a:pt x="84302" y="115887"/>
                  </a:lnTo>
                  <a:close/>
                </a:path>
                <a:path w="103505" h="147954">
                  <a:moveTo>
                    <a:pt x="84315" y="140284"/>
                  </a:moveTo>
                  <a:lnTo>
                    <a:pt x="84226" y="139928"/>
                  </a:lnTo>
                  <a:lnTo>
                    <a:pt x="83731" y="139954"/>
                  </a:lnTo>
                  <a:lnTo>
                    <a:pt x="82524" y="140411"/>
                  </a:lnTo>
                  <a:lnTo>
                    <a:pt x="81381" y="140614"/>
                  </a:lnTo>
                  <a:lnTo>
                    <a:pt x="80784" y="140538"/>
                  </a:lnTo>
                  <a:lnTo>
                    <a:pt x="80784" y="141084"/>
                  </a:lnTo>
                  <a:lnTo>
                    <a:pt x="80784" y="141820"/>
                  </a:lnTo>
                  <a:lnTo>
                    <a:pt x="80391" y="141820"/>
                  </a:lnTo>
                  <a:lnTo>
                    <a:pt x="80391" y="142773"/>
                  </a:lnTo>
                  <a:lnTo>
                    <a:pt x="80391" y="143408"/>
                  </a:lnTo>
                  <a:lnTo>
                    <a:pt x="80238" y="143408"/>
                  </a:lnTo>
                  <a:lnTo>
                    <a:pt x="80238" y="144386"/>
                  </a:lnTo>
                  <a:lnTo>
                    <a:pt x="80238" y="144957"/>
                  </a:lnTo>
                  <a:lnTo>
                    <a:pt x="79527" y="144957"/>
                  </a:lnTo>
                  <a:lnTo>
                    <a:pt x="79527" y="144386"/>
                  </a:lnTo>
                  <a:lnTo>
                    <a:pt x="80238" y="144386"/>
                  </a:lnTo>
                  <a:lnTo>
                    <a:pt x="80238" y="143408"/>
                  </a:lnTo>
                  <a:lnTo>
                    <a:pt x="79654" y="143408"/>
                  </a:lnTo>
                  <a:lnTo>
                    <a:pt x="79654" y="142773"/>
                  </a:lnTo>
                  <a:lnTo>
                    <a:pt x="80391" y="142773"/>
                  </a:lnTo>
                  <a:lnTo>
                    <a:pt x="80391" y="141820"/>
                  </a:lnTo>
                  <a:lnTo>
                    <a:pt x="80048" y="141820"/>
                  </a:lnTo>
                  <a:lnTo>
                    <a:pt x="80048" y="141084"/>
                  </a:lnTo>
                  <a:lnTo>
                    <a:pt x="80784" y="141084"/>
                  </a:lnTo>
                  <a:lnTo>
                    <a:pt x="80784" y="140538"/>
                  </a:lnTo>
                  <a:lnTo>
                    <a:pt x="78968" y="140284"/>
                  </a:lnTo>
                  <a:lnTo>
                    <a:pt x="78295" y="142735"/>
                  </a:lnTo>
                  <a:lnTo>
                    <a:pt x="78994" y="142735"/>
                  </a:lnTo>
                  <a:lnTo>
                    <a:pt x="78994" y="143586"/>
                  </a:lnTo>
                  <a:lnTo>
                    <a:pt x="78282" y="143586"/>
                  </a:lnTo>
                  <a:lnTo>
                    <a:pt x="78257" y="143230"/>
                  </a:lnTo>
                  <a:lnTo>
                    <a:pt x="78054" y="144183"/>
                  </a:lnTo>
                  <a:lnTo>
                    <a:pt x="78625" y="144246"/>
                  </a:lnTo>
                  <a:lnTo>
                    <a:pt x="78625" y="145072"/>
                  </a:lnTo>
                  <a:lnTo>
                    <a:pt x="78130" y="145135"/>
                  </a:lnTo>
                  <a:lnTo>
                    <a:pt x="77965" y="145770"/>
                  </a:lnTo>
                  <a:lnTo>
                    <a:pt x="78422" y="145681"/>
                  </a:lnTo>
                  <a:lnTo>
                    <a:pt x="79527" y="145669"/>
                  </a:lnTo>
                  <a:lnTo>
                    <a:pt x="80403" y="145948"/>
                  </a:lnTo>
                  <a:lnTo>
                    <a:pt x="80518" y="145669"/>
                  </a:lnTo>
                  <a:lnTo>
                    <a:pt x="80810" y="144957"/>
                  </a:lnTo>
                  <a:lnTo>
                    <a:pt x="81051" y="144386"/>
                  </a:lnTo>
                  <a:lnTo>
                    <a:pt x="81419" y="143586"/>
                  </a:lnTo>
                  <a:lnTo>
                    <a:pt x="81495" y="143408"/>
                  </a:lnTo>
                  <a:lnTo>
                    <a:pt x="81737" y="142773"/>
                  </a:lnTo>
                  <a:lnTo>
                    <a:pt x="82118" y="141820"/>
                  </a:lnTo>
                  <a:lnTo>
                    <a:pt x="82283" y="141427"/>
                  </a:lnTo>
                  <a:lnTo>
                    <a:pt x="81813" y="141427"/>
                  </a:lnTo>
                  <a:lnTo>
                    <a:pt x="81813" y="141084"/>
                  </a:lnTo>
                  <a:lnTo>
                    <a:pt x="81813" y="140881"/>
                  </a:lnTo>
                  <a:lnTo>
                    <a:pt x="82130" y="140982"/>
                  </a:lnTo>
                  <a:lnTo>
                    <a:pt x="82257" y="140881"/>
                  </a:lnTo>
                  <a:lnTo>
                    <a:pt x="82486" y="140690"/>
                  </a:lnTo>
                  <a:lnTo>
                    <a:pt x="82600" y="141122"/>
                  </a:lnTo>
                  <a:lnTo>
                    <a:pt x="83439" y="140690"/>
                  </a:lnTo>
                  <a:lnTo>
                    <a:pt x="83591" y="140614"/>
                  </a:lnTo>
                  <a:lnTo>
                    <a:pt x="84315" y="140284"/>
                  </a:lnTo>
                  <a:close/>
                </a:path>
                <a:path w="103505" h="147954">
                  <a:moveTo>
                    <a:pt x="85852" y="126238"/>
                  </a:moveTo>
                  <a:lnTo>
                    <a:pt x="85839" y="125603"/>
                  </a:lnTo>
                  <a:lnTo>
                    <a:pt x="85839" y="125336"/>
                  </a:lnTo>
                  <a:lnTo>
                    <a:pt x="85826" y="125196"/>
                  </a:lnTo>
                  <a:lnTo>
                    <a:pt x="85826" y="124815"/>
                  </a:lnTo>
                  <a:lnTo>
                    <a:pt x="85737" y="125603"/>
                  </a:lnTo>
                  <a:lnTo>
                    <a:pt x="85737" y="126238"/>
                  </a:lnTo>
                  <a:lnTo>
                    <a:pt x="84988" y="126238"/>
                  </a:lnTo>
                  <a:lnTo>
                    <a:pt x="84988" y="125603"/>
                  </a:lnTo>
                  <a:lnTo>
                    <a:pt x="85737" y="125603"/>
                  </a:lnTo>
                  <a:lnTo>
                    <a:pt x="85737" y="124764"/>
                  </a:lnTo>
                  <a:lnTo>
                    <a:pt x="84975" y="124231"/>
                  </a:lnTo>
                  <a:lnTo>
                    <a:pt x="84302" y="123774"/>
                  </a:lnTo>
                  <a:lnTo>
                    <a:pt x="84302" y="127203"/>
                  </a:lnTo>
                  <a:lnTo>
                    <a:pt x="84302" y="127850"/>
                  </a:lnTo>
                  <a:lnTo>
                    <a:pt x="84302" y="128574"/>
                  </a:lnTo>
                  <a:lnTo>
                    <a:pt x="84302" y="129235"/>
                  </a:lnTo>
                  <a:lnTo>
                    <a:pt x="84277" y="129971"/>
                  </a:lnTo>
                  <a:lnTo>
                    <a:pt x="84277" y="130619"/>
                  </a:lnTo>
                  <a:lnTo>
                    <a:pt x="83553" y="130619"/>
                  </a:lnTo>
                  <a:lnTo>
                    <a:pt x="83553" y="129971"/>
                  </a:lnTo>
                  <a:lnTo>
                    <a:pt x="84277" y="129971"/>
                  </a:lnTo>
                  <a:lnTo>
                    <a:pt x="84277" y="129235"/>
                  </a:lnTo>
                  <a:lnTo>
                    <a:pt x="83566" y="129235"/>
                  </a:lnTo>
                  <a:lnTo>
                    <a:pt x="83566" y="128574"/>
                  </a:lnTo>
                  <a:lnTo>
                    <a:pt x="84302" y="128574"/>
                  </a:lnTo>
                  <a:lnTo>
                    <a:pt x="84302" y="127850"/>
                  </a:lnTo>
                  <a:lnTo>
                    <a:pt x="83566" y="127850"/>
                  </a:lnTo>
                  <a:lnTo>
                    <a:pt x="83566" y="127203"/>
                  </a:lnTo>
                  <a:lnTo>
                    <a:pt x="84302" y="127203"/>
                  </a:lnTo>
                  <a:lnTo>
                    <a:pt x="84302" y="123774"/>
                  </a:lnTo>
                  <a:lnTo>
                    <a:pt x="84150" y="123659"/>
                  </a:lnTo>
                  <a:lnTo>
                    <a:pt x="84099" y="124218"/>
                  </a:lnTo>
                  <a:lnTo>
                    <a:pt x="84099" y="125488"/>
                  </a:lnTo>
                  <a:lnTo>
                    <a:pt x="84099" y="126149"/>
                  </a:lnTo>
                  <a:lnTo>
                    <a:pt x="83362" y="126149"/>
                  </a:lnTo>
                  <a:lnTo>
                    <a:pt x="83362" y="125996"/>
                  </a:lnTo>
                  <a:lnTo>
                    <a:pt x="83362" y="125488"/>
                  </a:lnTo>
                  <a:lnTo>
                    <a:pt x="84099" y="125488"/>
                  </a:lnTo>
                  <a:lnTo>
                    <a:pt x="84099" y="124218"/>
                  </a:lnTo>
                  <a:lnTo>
                    <a:pt x="83362" y="124218"/>
                  </a:lnTo>
                  <a:lnTo>
                    <a:pt x="83362" y="123571"/>
                  </a:lnTo>
                  <a:lnTo>
                    <a:pt x="83743" y="123507"/>
                  </a:lnTo>
                  <a:lnTo>
                    <a:pt x="83629" y="123329"/>
                  </a:lnTo>
                  <a:lnTo>
                    <a:pt x="82346" y="122656"/>
                  </a:lnTo>
                  <a:lnTo>
                    <a:pt x="82346" y="123571"/>
                  </a:lnTo>
                  <a:lnTo>
                    <a:pt x="82346" y="124231"/>
                  </a:lnTo>
                  <a:lnTo>
                    <a:pt x="82334" y="125336"/>
                  </a:lnTo>
                  <a:lnTo>
                    <a:pt x="82334" y="125996"/>
                  </a:lnTo>
                  <a:lnTo>
                    <a:pt x="81610" y="125996"/>
                  </a:lnTo>
                  <a:lnTo>
                    <a:pt x="81610" y="125336"/>
                  </a:lnTo>
                  <a:lnTo>
                    <a:pt x="82334" y="125336"/>
                  </a:lnTo>
                  <a:lnTo>
                    <a:pt x="82334" y="124231"/>
                  </a:lnTo>
                  <a:lnTo>
                    <a:pt x="81610" y="124231"/>
                  </a:lnTo>
                  <a:lnTo>
                    <a:pt x="81610" y="123990"/>
                  </a:lnTo>
                  <a:lnTo>
                    <a:pt x="81610" y="123571"/>
                  </a:lnTo>
                  <a:lnTo>
                    <a:pt x="82346" y="123571"/>
                  </a:lnTo>
                  <a:lnTo>
                    <a:pt x="82346" y="122656"/>
                  </a:lnTo>
                  <a:lnTo>
                    <a:pt x="81991" y="122466"/>
                  </a:lnTo>
                  <a:lnTo>
                    <a:pt x="81000" y="121945"/>
                  </a:lnTo>
                  <a:lnTo>
                    <a:pt x="80962" y="122466"/>
                  </a:lnTo>
                  <a:lnTo>
                    <a:pt x="80962" y="125196"/>
                  </a:lnTo>
                  <a:lnTo>
                    <a:pt x="80962" y="125895"/>
                  </a:lnTo>
                  <a:lnTo>
                    <a:pt x="80238" y="125895"/>
                  </a:lnTo>
                  <a:lnTo>
                    <a:pt x="80238" y="125222"/>
                  </a:lnTo>
                  <a:lnTo>
                    <a:pt x="80962" y="125196"/>
                  </a:lnTo>
                  <a:lnTo>
                    <a:pt x="80962" y="122466"/>
                  </a:lnTo>
                  <a:lnTo>
                    <a:pt x="80797" y="122466"/>
                  </a:lnTo>
                  <a:lnTo>
                    <a:pt x="80797" y="123329"/>
                  </a:lnTo>
                  <a:lnTo>
                    <a:pt x="80797" y="123977"/>
                  </a:lnTo>
                  <a:lnTo>
                    <a:pt x="80060" y="123977"/>
                  </a:lnTo>
                  <a:lnTo>
                    <a:pt x="80060" y="123329"/>
                  </a:lnTo>
                  <a:lnTo>
                    <a:pt x="80797" y="123329"/>
                  </a:lnTo>
                  <a:lnTo>
                    <a:pt x="80797" y="122466"/>
                  </a:lnTo>
                  <a:lnTo>
                    <a:pt x="80187" y="122466"/>
                  </a:lnTo>
                  <a:lnTo>
                    <a:pt x="80213" y="122288"/>
                  </a:lnTo>
                  <a:lnTo>
                    <a:pt x="80225" y="122123"/>
                  </a:lnTo>
                  <a:lnTo>
                    <a:pt x="80251" y="121666"/>
                  </a:lnTo>
                  <a:lnTo>
                    <a:pt x="80124" y="121640"/>
                  </a:lnTo>
                  <a:lnTo>
                    <a:pt x="79654" y="121475"/>
                  </a:lnTo>
                  <a:lnTo>
                    <a:pt x="79603" y="122123"/>
                  </a:lnTo>
                  <a:lnTo>
                    <a:pt x="79603" y="123304"/>
                  </a:lnTo>
                  <a:lnTo>
                    <a:pt x="79603" y="123990"/>
                  </a:lnTo>
                  <a:lnTo>
                    <a:pt x="78879" y="123990"/>
                  </a:lnTo>
                  <a:lnTo>
                    <a:pt x="78879" y="123304"/>
                  </a:lnTo>
                  <a:lnTo>
                    <a:pt x="79603" y="123304"/>
                  </a:lnTo>
                  <a:lnTo>
                    <a:pt x="79603" y="122123"/>
                  </a:lnTo>
                  <a:lnTo>
                    <a:pt x="78867" y="122123"/>
                  </a:lnTo>
                  <a:lnTo>
                    <a:pt x="78778" y="121640"/>
                  </a:lnTo>
                  <a:lnTo>
                    <a:pt x="78651" y="121424"/>
                  </a:lnTo>
                  <a:lnTo>
                    <a:pt x="79248" y="121361"/>
                  </a:lnTo>
                  <a:lnTo>
                    <a:pt x="78473" y="121158"/>
                  </a:lnTo>
                  <a:lnTo>
                    <a:pt x="78473" y="121640"/>
                  </a:lnTo>
                  <a:lnTo>
                    <a:pt x="78473" y="122288"/>
                  </a:lnTo>
                  <a:lnTo>
                    <a:pt x="77736" y="122288"/>
                  </a:lnTo>
                  <a:lnTo>
                    <a:pt x="77736" y="121640"/>
                  </a:lnTo>
                  <a:lnTo>
                    <a:pt x="78473" y="121640"/>
                  </a:lnTo>
                  <a:lnTo>
                    <a:pt x="78473" y="121158"/>
                  </a:lnTo>
                  <a:lnTo>
                    <a:pt x="77724" y="121043"/>
                  </a:lnTo>
                  <a:lnTo>
                    <a:pt x="77000" y="121297"/>
                  </a:lnTo>
                  <a:lnTo>
                    <a:pt x="77495" y="123253"/>
                  </a:lnTo>
                  <a:lnTo>
                    <a:pt x="78092" y="123304"/>
                  </a:lnTo>
                  <a:lnTo>
                    <a:pt x="77990" y="123990"/>
                  </a:lnTo>
                  <a:lnTo>
                    <a:pt x="77584" y="124040"/>
                  </a:lnTo>
                  <a:lnTo>
                    <a:pt x="77647" y="125196"/>
                  </a:lnTo>
                  <a:lnTo>
                    <a:pt x="77901" y="125514"/>
                  </a:lnTo>
                  <a:lnTo>
                    <a:pt x="78651" y="125590"/>
                  </a:lnTo>
                  <a:lnTo>
                    <a:pt x="78689" y="125222"/>
                  </a:lnTo>
                  <a:lnTo>
                    <a:pt x="79438" y="125222"/>
                  </a:lnTo>
                  <a:lnTo>
                    <a:pt x="79375" y="126060"/>
                  </a:lnTo>
                  <a:lnTo>
                    <a:pt x="79908" y="126301"/>
                  </a:lnTo>
                  <a:lnTo>
                    <a:pt x="80581" y="126453"/>
                  </a:lnTo>
                  <a:lnTo>
                    <a:pt x="81546" y="127101"/>
                  </a:lnTo>
                  <a:lnTo>
                    <a:pt x="81965" y="127228"/>
                  </a:lnTo>
                  <a:lnTo>
                    <a:pt x="82448" y="127190"/>
                  </a:lnTo>
                  <a:lnTo>
                    <a:pt x="82499" y="127850"/>
                  </a:lnTo>
                  <a:lnTo>
                    <a:pt x="81965" y="127901"/>
                  </a:lnTo>
                  <a:lnTo>
                    <a:pt x="82092" y="128524"/>
                  </a:lnTo>
                  <a:lnTo>
                    <a:pt x="82499" y="128574"/>
                  </a:lnTo>
                  <a:lnTo>
                    <a:pt x="82423" y="129247"/>
                  </a:lnTo>
                  <a:lnTo>
                    <a:pt x="82156" y="129298"/>
                  </a:lnTo>
                  <a:lnTo>
                    <a:pt x="82207" y="130149"/>
                  </a:lnTo>
                  <a:lnTo>
                    <a:pt x="82384" y="130187"/>
                  </a:lnTo>
                  <a:lnTo>
                    <a:pt x="82499" y="130860"/>
                  </a:lnTo>
                  <a:lnTo>
                    <a:pt x="82105" y="130898"/>
                  </a:lnTo>
                  <a:lnTo>
                    <a:pt x="81940" y="131279"/>
                  </a:lnTo>
                  <a:lnTo>
                    <a:pt x="82156" y="131445"/>
                  </a:lnTo>
                  <a:lnTo>
                    <a:pt x="83489" y="131559"/>
                  </a:lnTo>
                  <a:lnTo>
                    <a:pt x="85598" y="131648"/>
                  </a:lnTo>
                  <a:lnTo>
                    <a:pt x="85598" y="130898"/>
                  </a:lnTo>
                  <a:lnTo>
                    <a:pt x="85382" y="130873"/>
                  </a:lnTo>
                  <a:lnTo>
                    <a:pt x="85001" y="130873"/>
                  </a:lnTo>
                  <a:lnTo>
                    <a:pt x="85001" y="130619"/>
                  </a:lnTo>
                  <a:lnTo>
                    <a:pt x="85001" y="130187"/>
                  </a:lnTo>
                  <a:lnTo>
                    <a:pt x="85229" y="130187"/>
                  </a:lnTo>
                  <a:lnTo>
                    <a:pt x="85661" y="130149"/>
                  </a:lnTo>
                  <a:lnTo>
                    <a:pt x="85661" y="129971"/>
                  </a:lnTo>
                  <a:lnTo>
                    <a:pt x="85661" y="129247"/>
                  </a:lnTo>
                  <a:lnTo>
                    <a:pt x="85013" y="129247"/>
                  </a:lnTo>
                  <a:lnTo>
                    <a:pt x="85013" y="128574"/>
                  </a:lnTo>
                  <a:lnTo>
                    <a:pt x="85725" y="128524"/>
                  </a:lnTo>
                  <a:lnTo>
                    <a:pt x="85725" y="127850"/>
                  </a:lnTo>
                  <a:lnTo>
                    <a:pt x="85725" y="127698"/>
                  </a:lnTo>
                  <a:lnTo>
                    <a:pt x="85001" y="127698"/>
                  </a:lnTo>
                  <a:lnTo>
                    <a:pt x="85001" y="127203"/>
                  </a:lnTo>
                  <a:lnTo>
                    <a:pt x="85001" y="127000"/>
                  </a:lnTo>
                  <a:lnTo>
                    <a:pt x="85852" y="126961"/>
                  </a:lnTo>
                  <a:lnTo>
                    <a:pt x="85852" y="126238"/>
                  </a:lnTo>
                  <a:close/>
                </a:path>
                <a:path w="103505" h="147954">
                  <a:moveTo>
                    <a:pt x="86614" y="33261"/>
                  </a:moveTo>
                  <a:lnTo>
                    <a:pt x="86423" y="31623"/>
                  </a:lnTo>
                  <a:lnTo>
                    <a:pt x="86156" y="31496"/>
                  </a:lnTo>
                  <a:lnTo>
                    <a:pt x="85458" y="31991"/>
                  </a:lnTo>
                  <a:lnTo>
                    <a:pt x="84340" y="32816"/>
                  </a:lnTo>
                  <a:lnTo>
                    <a:pt x="83718" y="33324"/>
                  </a:lnTo>
                  <a:lnTo>
                    <a:pt x="83705" y="33578"/>
                  </a:lnTo>
                  <a:lnTo>
                    <a:pt x="83972" y="33947"/>
                  </a:lnTo>
                  <a:lnTo>
                    <a:pt x="83908" y="34163"/>
                  </a:lnTo>
                  <a:lnTo>
                    <a:pt x="83312" y="34798"/>
                  </a:lnTo>
                  <a:lnTo>
                    <a:pt x="82956" y="35229"/>
                  </a:lnTo>
                  <a:lnTo>
                    <a:pt x="81940" y="36220"/>
                  </a:lnTo>
                  <a:lnTo>
                    <a:pt x="81280" y="36791"/>
                  </a:lnTo>
                  <a:lnTo>
                    <a:pt x="80340" y="37706"/>
                  </a:lnTo>
                  <a:lnTo>
                    <a:pt x="80124" y="38087"/>
                  </a:lnTo>
                  <a:lnTo>
                    <a:pt x="80289" y="38557"/>
                  </a:lnTo>
                  <a:lnTo>
                    <a:pt x="80378" y="38887"/>
                  </a:lnTo>
                  <a:lnTo>
                    <a:pt x="80530" y="39217"/>
                  </a:lnTo>
                  <a:lnTo>
                    <a:pt x="81000" y="40513"/>
                  </a:lnTo>
                  <a:lnTo>
                    <a:pt x="81343" y="40373"/>
                  </a:lnTo>
                  <a:lnTo>
                    <a:pt x="82219" y="40246"/>
                  </a:lnTo>
                  <a:lnTo>
                    <a:pt x="82321" y="40106"/>
                  </a:lnTo>
                  <a:lnTo>
                    <a:pt x="82334" y="39941"/>
                  </a:lnTo>
                  <a:lnTo>
                    <a:pt x="81991" y="39573"/>
                  </a:lnTo>
                  <a:lnTo>
                    <a:pt x="81724" y="39433"/>
                  </a:lnTo>
                  <a:lnTo>
                    <a:pt x="81343" y="38709"/>
                  </a:lnTo>
                  <a:lnTo>
                    <a:pt x="81572" y="38150"/>
                  </a:lnTo>
                  <a:lnTo>
                    <a:pt x="82689" y="37553"/>
                  </a:lnTo>
                  <a:lnTo>
                    <a:pt x="83248" y="37350"/>
                  </a:lnTo>
                  <a:lnTo>
                    <a:pt x="85420" y="36461"/>
                  </a:lnTo>
                  <a:lnTo>
                    <a:pt x="86601" y="34810"/>
                  </a:lnTo>
                  <a:lnTo>
                    <a:pt x="86614" y="33261"/>
                  </a:lnTo>
                  <a:close/>
                </a:path>
                <a:path w="103505" h="147954">
                  <a:moveTo>
                    <a:pt x="86880" y="22758"/>
                  </a:moveTo>
                  <a:lnTo>
                    <a:pt x="86575" y="21691"/>
                  </a:lnTo>
                  <a:lnTo>
                    <a:pt x="86093" y="21501"/>
                  </a:lnTo>
                  <a:lnTo>
                    <a:pt x="85293" y="22148"/>
                  </a:lnTo>
                  <a:lnTo>
                    <a:pt x="85039" y="22504"/>
                  </a:lnTo>
                  <a:lnTo>
                    <a:pt x="84531" y="23012"/>
                  </a:lnTo>
                  <a:lnTo>
                    <a:pt x="84328" y="23291"/>
                  </a:lnTo>
                  <a:lnTo>
                    <a:pt x="83337" y="23761"/>
                  </a:lnTo>
                  <a:lnTo>
                    <a:pt x="81864" y="24358"/>
                  </a:lnTo>
                  <a:lnTo>
                    <a:pt x="81241" y="24574"/>
                  </a:lnTo>
                  <a:lnTo>
                    <a:pt x="81051" y="24815"/>
                  </a:lnTo>
                  <a:lnTo>
                    <a:pt x="83959" y="28524"/>
                  </a:lnTo>
                  <a:lnTo>
                    <a:pt x="84480" y="28600"/>
                  </a:lnTo>
                  <a:lnTo>
                    <a:pt x="84810" y="28752"/>
                  </a:lnTo>
                  <a:lnTo>
                    <a:pt x="84734" y="28943"/>
                  </a:lnTo>
                  <a:lnTo>
                    <a:pt x="84709" y="29210"/>
                  </a:lnTo>
                  <a:lnTo>
                    <a:pt x="83756" y="29997"/>
                  </a:lnTo>
                  <a:lnTo>
                    <a:pt x="82080" y="29933"/>
                  </a:lnTo>
                  <a:lnTo>
                    <a:pt x="80708" y="28702"/>
                  </a:lnTo>
                  <a:lnTo>
                    <a:pt x="80429" y="28752"/>
                  </a:lnTo>
                  <a:lnTo>
                    <a:pt x="79578" y="30276"/>
                  </a:lnTo>
                  <a:lnTo>
                    <a:pt x="79349" y="31165"/>
                  </a:lnTo>
                  <a:lnTo>
                    <a:pt x="79082" y="33248"/>
                  </a:lnTo>
                  <a:lnTo>
                    <a:pt x="79997" y="34340"/>
                  </a:lnTo>
                  <a:lnTo>
                    <a:pt x="81178" y="34328"/>
                  </a:lnTo>
                  <a:lnTo>
                    <a:pt x="81521" y="34302"/>
                  </a:lnTo>
                  <a:lnTo>
                    <a:pt x="81902" y="34124"/>
                  </a:lnTo>
                  <a:lnTo>
                    <a:pt x="82486" y="33731"/>
                  </a:lnTo>
                  <a:lnTo>
                    <a:pt x="82423" y="33477"/>
                  </a:lnTo>
                  <a:lnTo>
                    <a:pt x="81419" y="33058"/>
                  </a:lnTo>
                  <a:lnTo>
                    <a:pt x="80619" y="32639"/>
                  </a:lnTo>
                  <a:lnTo>
                    <a:pt x="80581" y="32321"/>
                  </a:lnTo>
                  <a:lnTo>
                    <a:pt x="81546" y="31788"/>
                  </a:lnTo>
                  <a:lnTo>
                    <a:pt x="82092" y="31546"/>
                  </a:lnTo>
                  <a:lnTo>
                    <a:pt x="83654" y="31229"/>
                  </a:lnTo>
                  <a:lnTo>
                    <a:pt x="84569" y="30975"/>
                  </a:lnTo>
                  <a:lnTo>
                    <a:pt x="85852" y="30022"/>
                  </a:lnTo>
                  <a:lnTo>
                    <a:pt x="86156" y="29565"/>
                  </a:lnTo>
                  <a:lnTo>
                    <a:pt x="86309" y="28194"/>
                  </a:lnTo>
                  <a:lnTo>
                    <a:pt x="86296" y="27432"/>
                  </a:lnTo>
                  <a:lnTo>
                    <a:pt x="86728" y="26619"/>
                  </a:lnTo>
                  <a:lnTo>
                    <a:pt x="86741" y="25819"/>
                  </a:lnTo>
                  <a:lnTo>
                    <a:pt x="86461" y="25565"/>
                  </a:lnTo>
                  <a:lnTo>
                    <a:pt x="85547" y="25971"/>
                  </a:lnTo>
                  <a:lnTo>
                    <a:pt x="85140" y="26276"/>
                  </a:lnTo>
                  <a:lnTo>
                    <a:pt x="84353" y="26924"/>
                  </a:lnTo>
                  <a:lnTo>
                    <a:pt x="84366" y="27419"/>
                  </a:lnTo>
                  <a:lnTo>
                    <a:pt x="84442" y="27914"/>
                  </a:lnTo>
                  <a:lnTo>
                    <a:pt x="83820" y="27952"/>
                  </a:lnTo>
                  <a:lnTo>
                    <a:pt x="83375" y="27622"/>
                  </a:lnTo>
                  <a:lnTo>
                    <a:pt x="83489" y="26670"/>
                  </a:lnTo>
                  <a:lnTo>
                    <a:pt x="83616" y="26225"/>
                  </a:lnTo>
                  <a:lnTo>
                    <a:pt x="84264" y="25349"/>
                  </a:lnTo>
                  <a:lnTo>
                    <a:pt x="84785" y="24866"/>
                  </a:lnTo>
                  <a:lnTo>
                    <a:pt x="85267" y="24384"/>
                  </a:lnTo>
                  <a:lnTo>
                    <a:pt x="85458" y="24244"/>
                  </a:lnTo>
                  <a:lnTo>
                    <a:pt x="85712" y="24117"/>
                  </a:lnTo>
                  <a:lnTo>
                    <a:pt x="86296" y="24066"/>
                  </a:lnTo>
                  <a:lnTo>
                    <a:pt x="86499" y="23914"/>
                  </a:lnTo>
                  <a:lnTo>
                    <a:pt x="86804" y="23177"/>
                  </a:lnTo>
                  <a:lnTo>
                    <a:pt x="86880" y="22758"/>
                  </a:lnTo>
                  <a:close/>
                </a:path>
                <a:path w="103505" h="147954">
                  <a:moveTo>
                    <a:pt x="87122" y="49657"/>
                  </a:moveTo>
                  <a:lnTo>
                    <a:pt x="86499" y="48971"/>
                  </a:lnTo>
                  <a:lnTo>
                    <a:pt x="86118" y="48818"/>
                  </a:lnTo>
                  <a:lnTo>
                    <a:pt x="84937" y="49098"/>
                  </a:lnTo>
                  <a:lnTo>
                    <a:pt x="83566" y="50292"/>
                  </a:lnTo>
                  <a:lnTo>
                    <a:pt x="83591" y="51803"/>
                  </a:lnTo>
                  <a:lnTo>
                    <a:pt x="83362" y="51993"/>
                  </a:lnTo>
                  <a:lnTo>
                    <a:pt x="82245" y="52158"/>
                  </a:lnTo>
                  <a:lnTo>
                    <a:pt x="81902" y="52019"/>
                  </a:lnTo>
                  <a:lnTo>
                    <a:pt x="81546" y="50927"/>
                  </a:lnTo>
                  <a:lnTo>
                    <a:pt x="81584" y="50038"/>
                  </a:lnTo>
                  <a:lnTo>
                    <a:pt x="82245" y="49352"/>
                  </a:lnTo>
                  <a:lnTo>
                    <a:pt x="82804" y="48818"/>
                  </a:lnTo>
                  <a:lnTo>
                    <a:pt x="84048" y="47701"/>
                  </a:lnTo>
                  <a:lnTo>
                    <a:pt x="84226" y="47434"/>
                  </a:lnTo>
                  <a:lnTo>
                    <a:pt x="84188" y="46164"/>
                  </a:lnTo>
                  <a:lnTo>
                    <a:pt x="83413" y="45872"/>
                  </a:lnTo>
                  <a:lnTo>
                    <a:pt x="83172" y="46075"/>
                  </a:lnTo>
                  <a:lnTo>
                    <a:pt x="82778" y="46748"/>
                  </a:lnTo>
                  <a:lnTo>
                    <a:pt x="82511" y="47040"/>
                  </a:lnTo>
                  <a:lnTo>
                    <a:pt x="81102" y="47167"/>
                  </a:lnTo>
                  <a:lnTo>
                    <a:pt x="80594" y="47701"/>
                  </a:lnTo>
                  <a:lnTo>
                    <a:pt x="80505" y="48310"/>
                  </a:lnTo>
                  <a:lnTo>
                    <a:pt x="80276" y="49326"/>
                  </a:lnTo>
                  <a:lnTo>
                    <a:pt x="79654" y="49352"/>
                  </a:lnTo>
                  <a:lnTo>
                    <a:pt x="79375" y="48958"/>
                  </a:lnTo>
                  <a:lnTo>
                    <a:pt x="79463" y="47129"/>
                  </a:lnTo>
                  <a:lnTo>
                    <a:pt x="79667" y="46736"/>
                  </a:lnTo>
                  <a:lnTo>
                    <a:pt x="80797" y="45808"/>
                  </a:lnTo>
                  <a:lnTo>
                    <a:pt x="81356" y="45516"/>
                  </a:lnTo>
                  <a:lnTo>
                    <a:pt x="82423" y="44742"/>
                  </a:lnTo>
                  <a:lnTo>
                    <a:pt x="82588" y="44323"/>
                  </a:lnTo>
                  <a:lnTo>
                    <a:pt x="82651" y="43992"/>
                  </a:lnTo>
                  <a:lnTo>
                    <a:pt x="80225" y="43992"/>
                  </a:lnTo>
                  <a:lnTo>
                    <a:pt x="79159" y="43992"/>
                  </a:lnTo>
                  <a:lnTo>
                    <a:pt x="78714" y="44170"/>
                  </a:lnTo>
                  <a:lnTo>
                    <a:pt x="78562" y="44323"/>
                  </a:lnTo>
                  <a:lnTo>
                    <a:pt x="78168" y="44627"/>
                  </a:lnTo>
                  <a:lnTo>
                    <a:pt x="77889" y="44742"/>
                  </a:lnTo>
                  <a:lnTo>
                    <a:pt x="77457" y="44323"/>
                  </a:lnTo>
                  <a:lnTo>
                    <a:pt x="77597" y="43929"/>
                  </a:lnTo>
                  <a:lnTo>
                    <a:pt x="78079" y="43014"/>
                  </a:lnTo>
                  <a:lnTo>
                    <a:pt x="78740" y="42621"/>
                  </a:lnTo>
                  <a:lnTo>
                    <a:pt x="80352" y="42075"/>
                  </a:lnTo>
                  <a:lnTo>
                    <a:pt x="80467" y="41732"/>
                  </a:lnTo>
                  <a:lnTo>
                    <a:pt x="79997" y="40855"/>
                  </a:lnTo>
                  <a:lnTo>
                    <a:pt x="79552" y="40208"/>
                  </a:lnTo>
                  <a:lnTo>
                    <a:pt x="79209" y="40055"/>
                  </a:lnTo>
                  <a:lnTo>
                    <a:pt x="77685" y="40424"/>
                  </a:lnTo>
                  <a:lnTo>
                    <a:pt x="76949" y="40970"/>
                  </a:lnTo>
                  <a:lnTo>
                    <a:pt x="75971" y="42278"/>
                  </a:lnTo>
                  <a:lnTo>
                    <a:pt x="75895" y="43103"/>
                  </a:lnTo>
                  <a:lnTo>
                    <a:pt x="76454" y="44323"/>
                  </a:lnTo>
                  <a:lnTo>
                    <a:pt x="77647" y="46405"/>
                  </a:lnTo>
                  <a:lnTo>
                    <a:pt x="77711" y="48310"/>
                  </a:lnTo>
                  <a:lnTo>
                    <a:pt x="77939" y="49047"/>
                  </a:lnTo>
                  <a:lnTo>
                    <a:pt x="79540" y="49720"/>
                  </a:lnTo>
                  <a:lnTo>
                    <a:pt x="79895" y="50114"/>
                  </a:lnTo>
                  <a:lnTo>
                    <a:pt x="80797" y="52273"/>
                  </a:lnTo>
                  <a:lnTo>
                    <a:pt x="81292" y="53352"/>
                  </a:lnTo>
                  <a:lnTo>
                    <a:pt x="81584" y="53492"/>
                  </a:lnTo>
                  <a:lnTo>
                    <a:pt x="82334" y="53416"/>
                  </a:lnTo>
                  <a:lnTo>
                    <a:pt x="83350" y="53390"/>
                  </a:lnTo>
                  <a:lnTo>
                    <a:pt x="83464" y="54546"/>
                  </a:lnTo>
                  <a:lnTo>
                    <a:pt x="84124" y="54597"/>
                  </a:lnTo>
                  <a:lnTo>
                    <a:pt x="84201" y="53911"/>
                  </a:lnTo>
                  <a:lnTo>
                    <a:pt x="84353" y="53517"/>
                  </a:lnTo>
                  <a:lnTo>
                    <a:pt x="86156" y="51485"/>
                  </a:lnTo>
                  <a:lnTo>
                    <a:pt x="86855" y="50927"/>
                  </a:lnTo>
                  <a:lnTo>
                    <a:pt x="87109" y="50292"/>
                  </a:lnTo>
                  <a:lnTo>
                    <a:pt x="87122" y="49657"/>
                  </a:lnTo>
                  <a:close/>
                </a:path>
                <a:path w="103505" h="147954">
                  <a:moveTo>
                    <a:pt x="87680" y="136829"/>
                  </a:moveTo>
                  <a:lnTo>
                    <a:pt x="87604" y="135686"/>
                  </a:lnTo>
                  <a:lnTo>
                    <a:pt x="87388" y="135178"/>
                  </a:lnTo>
                  <a:lnTo>
                    <a:pt x="87274" y="134797"/>
                  </a:lnTo>
                  <a:lnTo>
                    <a:pt x="87185" y="134035"/>
                  </a:lnTo>
                  <a:lnTo>
                    <a:pt x="86893" y="133654"/>
                  </a:lnTo>
                  <a:lnTo>
                    <a:pt x="85445" y="132257"/>
                  </a:lnTo>
                  <a:lnTo>
                    <a:pt x="83362" y="132003"/>
                  </a:lnTo>
                  <a:lnTo>
                    <a:pt x="81915" y="132765"/>
                  </a:lnTo>
                  <a:lnTo>
                    <a:pt x="81140" y="133146"/>
                  </a:lnTo>
                  <a:lnTo>
                    <a:pt x="80835" y="133146"/>
                  </a:lnTo>
                  <a:lnTo>
                    <a:pt x="80746" y="133019"/>
                  </a:lnTo>
                  <a:lnTo>
                    <a:pt x="79997" y="131876"/>
                  </a:lnTo>
                  <a:lnTo>
                    <a:pt x="79705" y="131368"/>
                  </a:lnTo>
                  <a:lnTo>
                    <a:pt x="79832" y="130733"/>
                  </a:lnTo>
                  <a:lnTo>
                    <a:pt x="80022" y="130479"/>
                  </a:lnTo>
                  <a:lnTo>
                    <a:pt x="80746" y="129717"/>
                  </a:lnTo>
                  <a:lnTo>
                    <a:pt x="80822" y="129590"/>
                  </a:lnTo>
                  <a:lnTo>
                    <a:pt x="81191" y="128955"/>
                  </a:lnTo>
                  <a:lnTo>
                    <a:pt x="81203" y="128193"/>
                  </a:lnTo>
                  <a:lnTo>
                    <a:pt x="79921" y="127050"/>
                  </a:lnTo>
                  <a:lnTo>
                    <a:pt x="79108" y="127050"/>
                  </a:lnTo>
                  <a:lnTo>
                    <a:pt x="79108" y="130098"/>
                  </a:lnTo>
                  <a:lnTo>
                    <a:pt x="78943" y="130225"/>
                  </a:lnTo>
                  <a:lnTo>
                    <a:pt x="78740" y="130479"/>
                  </a:lnTo>
                  <a:lnTo>
                    <a:pt x="78435" y="130098"/>
                  </a:lnTo>
                  <a:lnTo>
                    <a:pt x="78600" y="129971"/>
                  </a:lnTo>
                  <a:lnTo>
                    <a:pt x="78790" y="129717"/>
                  </a:lnTo>
                  <a:lnTo>
                    <a:pt x="78943" y="129590"/>
                  </a:lnTo>
                  <a:lnTo>
                    <a:pt x="79082" y="129717"/>
                  </a:lnTo>
                  <a:lnTo>
                    <a:pt x="79108" y="130098"/>
                  </a:lnTo>
                  <a:lnTo>
                    <a:pt x="79108" y="127050"/>
                  </a:lnTo>
                  <a:lnTo>
                    <a:pt x="78168" y="127050"/>
                  </a:lnTo>
                  <a:lnTo>
                    <a:pt x="77520" y="128701"/>
                  </a:lnTo>
                  <a:lnTo>
                    <a:pt x="77254" y="128955"/>
                  </a:lnTo>
                  <a:lnTo>
                    <a:pt x="75361" y="129844"/>
                  </a:lnTo>
                  <a:lnTo>
                    <a:pt x="74853" y="130606"/>
                  </a:lnTo>
                  <a:lnTo>
                    <a:pt x="74726" y="130733"/>
                  </a:lnTo>
                  <a:lnTo>
                    <a:pt x="74460" y="130860"/>
                  </a:lnTo>
                  <a:lnTo>
                    <a:pt x="74231" y="131114"/>
                  </a:lnTo>
                  <a:lnTo>
                    <a:pt x="74333" y="130733"/>
                  </a:lnTo>
                  <a:lnTo>
                    <a:pt x="74561" y="130098"/>
                  </a:lnTo>
                  <a:lnTo>
                    <a:pt x="74587" y="129463"/>
                  </a:lnTo>
                  <a:lnTo>
                    <a:pt x="74117" y="129463"/>
                  </a:lnTo>
                  <a:lnTo>
                    <a:pt x="73710" y="129336"/>
                  </a:lnTo>
                  <a:lnTo>
                    <a:pt x="73939" y="128955"/>
                  </a:lnTo>
                  <a:lnTo>
                    <a:pt x="74295" y="128955"/>
                  </a:lnTo>
                  <a:lnTo>
                    <a:pt x="74637" y="129082"/>
                  </a:lnTo>
                  <a:lnTo>
                    <a:pt x="75501" y="129082"/>
                  </a:lnTo>
                  <a:lnTo>
                    <a:pt x="75692" y="128955"/>
                  </a:lnTo>
                  <a:lnTo>
                    <a:pt x="76669" y="128320"/>
                  </a:lnTo>
                  <a:lnTo>
                    <a:pt x="76746" y="127685"/>
                  </a:lnTo>
                  <a:lnTo>
                    <a:pt x="76847" y="126161"/>
                  </a:lnTo>
                  <a:lnTo>
                    <a:pt x="77038" y="125907"/>
                  </a:lnTo>
                  <a:lnTo>
                    <a:pt x="77038" y="125780"/>
                  </a:lnTo>
                  <a:lnTo>
                    <a:pt x="76504" y="125399"/>
                  </a:lnTo>
                  <a:lnTo>
                    <a:pt x="76822" y="125018"/>
                  </a:lnTo>
                  <a:lnTo>
                    <a:pt x="76796" y="124383"/>
                  </a:lnTo>
                  <a:lnTo>
                    <a:pt x="76835" y="124129"/>
                  </a:lnTo>
                  <a:lnTo>
                    <a:pt x="77089" y="123875"/>
                  </a:lnTo>
                  <a:lnTo>
                    <a:pt x="77076" y="123621"/>
                  </a:lnTo>
                  <a:lnTo>
                    <a:pt x="76644" y="123367"/>
                  </a:lnTo>
                  <a:lnTo>
                    <a:pt x="76276" y="123113"/>
                  </a:lnTo>
                  <a:lnTo>
                    <a:pt x="76238" y="121716"/>
                  </a:lnTo>
                  <a:lnTo>
                    <a:pt x="76009" y="121335"/>
                  </a:lnTo>
                  <a:lnTo>
                    <a:pt x="75565" y="121081"/>
                  </a:lnTo>
                  <a:lnTo>
                    <a:pt x="75272" y="120954"/>
                  </a:lnTo>
                  <a:lnTo>
                    <a:pt x="75260" y="121970"/>
                  </a:lnTo>
                  <a:lnTo>
                    <a:pt x="75361" y="122478"/>
                  </a:lnTo>
                  <a:lnTo>
                    <a:pt x="75133" y="122897"/>
                  </a:lnTo>
                  <a:lnTo>
                    <a:pt x="75133" y="126923"/>
                  </a:lnTo>
                  <a:lnTo>
                    <a:pt x="74307" y="127685"/>
                  </a:lnTo>
                  <a:lnTo>
                    <a:pt x="73621" y="127558"/>
                  </a:lnTo>
                  <a:lnTo>
                    <a:pt x="73291" y="127431"/>
                  </a:lnTo>
                  <a:lnTo>
                    <a:pt x="73774" y="127177"/>
                  </a:lnTo>
                  <a:lnTo>
                    <a:pt x="74028" y="126923"/>
                  </a:lnTo>
                  <a:lnTo>
                    <a:pt x="74117" y="126542"/>
                  </a:lnTo>
                  <a:lnTo>
                    <a:pt x="73888" y="126415"/>
                  </a:lnTo>
                  <a:lnTo>
                    <a:pt x="73685" y="126415"/>
                  </a:lnTo>
                  <a:lnTo>
                    <a:pt x="73571" y="126542"/>
                  </a:lnTo>
                  <a:lnTo>
                    <a:pt x="73507" y="126669"/>
                  </a:lnTo>
                  <a:lnTo>
                    <a:pt x="73393" y="127050"/>
                  </a:lnTo>
                  <a:lnTo>
                    <a:pt x="72885" y="127177"/>
                  </a:lnTo>
                  <a:lnTo>
                    <a:pt x="72771" y="126923"/>
                  </a:lnTo>
                  <a:lnTo>
                    <a:pt x="72758" y="126669"/>
                  </a:lnTo>
                  <a:lnTo>
                    <a:pt x="72986" y="126161"/>
                  </a:lnTo>
                  <a:lnTo>
                    <a:pt x="72694" y="126415"/>
                  </a:lnTo>
                  <a:lnTo>
                    <a:pt x="72212" y="126669"/>
                  </a:lnTo>
                  <a:lnTo>
                    <a:pt x="72123" y="126415"/>
                  </a:lnTo>
                  <a:lnTo>
                    <a:pt x="72224" y="125907"/>
                  </a:lnTo>
                  <a:lnTo>
                    <a:pt x="72326" y="125653"/>
                  </a:lnTo>
                  <a:lnTo>
                    <a:pt x="73329" y="124637"/>
                  </a:lnTo>
                  <a:lnTo>
                    <a:pt x="74460" y="124383"/>
                  </a:lnTo>
                  <a:lnTo>
                    <a:pt x="75057" y="124764"/>
                  </a:lnTo>
                  <a:lnTo>
                    <a:pt x="74256" y="125653"/>
                  </a:lnTo>
                  <a:lnTo>
                    <a:pt x="74409" y="126034"/>
                  </a:lnTo>
                  <a:lnTo>
                    <a:pt x="75095" y="126034"/>
                  </a:lnTo>
                  <a:lnTo>
                    <a:pt x="75133" y="126923"/>
                  </a:lnTo>
                  <a:lnTo>
                    <a:pt x="75133" y="122897"/>
                  </a:lnTo>
                  <a:lnTo>
                    <a:pt x="74942" y="123240"/>
                  </a:lnTo>
                  <a:lnTo>
                    <a:pt x="73634" y="123621"/>
                  </a:lnTo>
                  <a:lnTo>
                    <a:pt x="73063" y="123367"/>
                  </a:lnTo>
                  <a:lnTo>
                    <a:pt x="72593" y="122859"/>
                  </a:lnTo>
                  <a:lnTo>
                    <a:pt x="72136" y="122478"/>
                  </a:lnTo>
                  <a:lnTo>
                    <a:pt x="72212" y="121970"/>
                  </a:lnTo>
                  <a:lnTo>
                    <a:pt x="72618" y="120573"/>
                  </a:lnTo>
                  <a:lnTo>
                    <a:pt x="72656" y="120319"/>
                  </a:lnTo>
                  <a:lnTo>
                    <a:pt x="71691" y="120573"/>
                  </a:lnTo>
                  <a:lnTo>
                    <a:pt x="71399" y="120954"/>
                  </a:lnTo>
                  <a:lnTo>
                    <a:pt x="71374" y="122097"/>
                  </a:lnTo>
                  <a:lnTo>
                    <a:pt x="71005" y="122224"/>
                  </a:lnTo>
                  <a:lnTo>
                    <a:pt x="71005" y="122859"/>
                  </a:lnTo>
                  <a:lnTo>
                    <a:pt x="71170" y="122986"/>
                  </a:lnTo>
                  <a:lnTo>
                    <a:pt x="71780" y="123621"/>
                  </a:lnTo>
                  <a:lnTo>
                    <a:pt x="71856" y="124129"/>
                  </a:lnTo>
                  <a:lnTo>
                    <a:pt x="70980" y="124764"/>
                  </a:lnTo>
                  <a:lnTo>
                    <a:pt x="70688" y="125018"/>
                  </a:lnTo>
                  <a:lnTo>
                    <a:pt x="70612" y="127177"/>
                  </a:lnTo>
                  <a:lnTo>
                    <a:pt x="70954" y="127431"/>
                  </a:lnTo>
                  <a:lnTo>
                    <a:pt x="71018" y="127558"/>
                  </a:lnTo>
                  <a:lnTo>
                    <a:pt x="71158" y="127558"/>
                  </a:lnTo>
                  <a:lnTo>
                    <a:pt x="71259" y="127685"/>
                  </a:lnTo>
                  <a:lnTo>
                    <a:pt x="71069" y="127939"/>
                  </a:lnTo>
                  <a:lnTo>
                    <a:pt x="70853" y="128066"/>
                  </a:lnTo>
                  <a:lnTo>
                    <a:pt x="70713" y="128066"/>
                  </a:lnTo>
                  <a:lnTo>
                    <a:pt x="69837" y="128574"/>
                  </a:lnTo>
                  <a:lnTo>
                    <a:pt x="70561" y="128574"/>
                  </a:lnTo>
                  <a:lnTo>
                    <a:pt x="71424" y="128701"/>
                  </a:lnTo>
                  <a:lnTo>
                    <a:pt x="71526" y="129971"/>
                  </a:lnTo>
                  <a:lnTo>
                    <a:pt x="71856" y="129971"/>
                  </a:lnTo>
                  <a:lnTo>
                    <a:pt x="72237" y="129463"/>
                  </a:lnTo>
                  <a:lnTo>
                    <a:pt x="73329" y="129590"/>
                  </a:lnTo>
                  <a:lnTo>
                    <a:pt x="73660" y="130479"/>
                  </a:lnTo>
                  <a:lnTo>
                    <a:pt x="73279" y="130479"/>
                  </a:lnTo>
                  <a:lnTo>
                    <a:pt x="72936" y="130606"/>
                  </a:lnTo>
                  <a:lnTo>
                    <a:pt x="71996" y="130606"/>
                  </a:lnTo>
                  <a:lnTo>
                    <a:pt x="71539" y="130860"/>
                  </a:lnTo>
                  <a:lnTo>
                    <a:pt x="70980" y="131241"/>
                  </a:lnTo>
                  <a:lnTo>
                    <a:pt x="70942" y="131622"/>
                  </a:lnTo>
                  <a:lnTo>
                    <a:pt x="71120" y="131749"/>
                  </a:lnTo>
                  <a:lnTo>
                    <a:pt x="71488" y="131749"/>
                  </a:lnTo>
                  <a:lnTo>
                    <a:pt x="71729" y="131622"/>
                  </a:lnTo>
                  <a:lnTo>
                    <a:pt x="71970" y="131622"/>
                  </a:lnTo>
                  <a:lnTo>
                    <a:pt x="72631" y="131368"/>
                  </a:lnTo>
                  <a:lnTo>
                    <a:pt x="72555" y="132003"/>
                  </a:lnTo>
                  <a:lnTo>
                    <a:pt x="72263" y="132257"/>
                  </a:lnTo>
                  <a:lnTo>
                    <a:pt x="71640" y="132638"/>
                  </a:lnTo>
                  <a:lnTo>
                    <a:pt x="71374" y="132765"/>
                  </a:lnTo>
                  <a:lnTo>
                    <a:pt x="71018" y="133019"/>
                  </a:lnTo>
                  <a:lnTo>
                    <a:pt x="70980" y="133146"/>
                  </a:lnTo>
                  <a:lnTo>
                    <a:pt x="70891" y="133273"/>
                  </a:lnTo>
                  <a:lnTo>
                    <a:pt x="71170" y="133400"/>
                  </a:lnTo>
                  <a:lnTo>
                    <a:pt x="71310" y="133527"/>
                  </a:lnTo>
                  <a:lnTo>
                    <a:pt x="71539" y="133400"/>
                  </a:lnTo>
                  <a:lnTo>
                    <a:pt x="72605" y="133146"/>
                  </a:lnTo>
                  <a:lnTo>
                    <a:pt x="72567" y="133273"/>
                  </a:lnTo>
                  <a:lnTo>
                    <a:pt x="72453" y="133400"/>
                  </a:lnTo>
                  <a:lnTo>
                    <a:pt x="72059" y="133654"/>
                  </a:lnTo>
                  <a:lnTo>
                    <a:pt x="71755" y="133781"/>
                  </a:lnTo>
                  <a:lnTo>
                    <a:pt x="71259" y="134162"/>
                  </a:lnTo>
                  <a:lnTo>
                    <a:pt x="70853" y="134289"/>
                  </a:lnTo>
                  <a:lnTo>
                    <a:pt x="71069" y="134924"/>
                  </a:lnTo>
                  <a:lnTo>
                    <a:pt x="71513" y="134797"/>
                  </a:lnTo>
                  <a:lnTo>
                    <a:pt x="75361" y="131114"/>
                  </a:lnTo>
                  <a:lnTo>
                    <a:pt x="75196" y="131622"/>
                  </a:lnTo>
                  <a:lnTo>
                    <a:pt x="73228" y="133781"/>
                  </a:lnTo>
                  <a:lnTo>
                    <a:pt x="72072" y="134924"/>
                  </a:lnTo>
                  <a:lnTo>
                    <a:pt x="71704" y="135051"/>
                  </a:lnTo>
                  <a:lnTo>
                    <a:pt x="71297" y="135432"/>
                  </a:lnTo>
                  <a:lnTo>
                    <a:pt x="71272" y="135686"/>
                  </a:lnTo>
                  <a:lnTo>
                    <a:pt x="71361" y="135813"/>
                  </a:lnTo>
                  <a:lnTo>
                    <a:pt x="71742" y="135686"/>
                  </a:lnTo>
                  <a:lnTo>
                    <a:pt x="72072" y="135686"/>
                  </a:lnTo>
                  <a:lnTo>
                    <a:pt x="73279" y="134924"/>
                  </a:lnTo>
                  <a:lnTo>
                    <a:pt x="74079" y="134035"/>
                  </a:lnTo>
                  <a:lnTo>
                    <a:pt x="75222" y="132384"/>
                  </a:lnTo>
                  <a:lnTo>
                    <a:pt x="75361" y="132257"/>
                  </a:lnTo>
                  <a:lnTo>
                    <a:pt x="75526" y="132003"/>
                  </a:lnTo>
                  <a:lnTo>
                    <a:pt x="75679" y="131876"/>
                  </a:lnTo>
                  <a:lnTo>
                    <a:pt x="75095" y="132892"/>
                  </a:lnTo>
                  <a:lnTo>
                    <a:pt x="74599" y="134035"/>
                  </a:lnTo>
                  <a:lnTo>
                    <a:pt x="73736" y="134924"/>
                  </a:lnTo>
                  <a:lnTo>
                    <a:pt x="71691" y="136956"/>
                  </a:lnTo>
                  <a:lnTo>
                    <a:pt x="71589" y="137591"/>
                  </a:lnTo>
                  <a:lnTo>
                    <a:pt x="71983" y="137972"/>
                  </a:lnTo>
                  <a:lnTo>
                    <a:pt x="72644" y="138099"/>
                  </a:lnTo>
                  <a:lnTo>
                    <a:pt x="72885" y="137972"/>
                  </a:lnTo>
                  <a:lnTo>
                    <a:pt x="76098" y="133146"/>
                  </a:lnTo>
                  <a:lnTo>
                    <a:pt x="76161" y="133019"/>
                  </a:lnTo>
                  <a:lnTo>
                    <a:pt x="76200" y="133273"/>
                  </a:lnTo>
                  <a:lnTo>
                    <a:pt x="75526" y="134289"/>
                  </a:lnTo>
                  <a:lnTo>
                    <a:pt x="72961" y="138861"/>
                  </a:lnTo>
                  <a:lnTo>
                    <a:pt x="72847" y="139242"/>
                  </a:lnTo>
                  <a:lnTo>
                    <a:pt x="73202" y="139496"/>
                  </a:lnTo>
                  <a:lnTo>
                    <a:pt x="73787" y="139496"/>
                  </a:lnTo>
                  <a:lnTo>
                    <a:pt x="74091" y="139242"/>
                  </a:lnTo>
                  <a:lnTo>
                    <a:pt x="74993" y="137972"/>
                  </a:lnTo>
                  <a:lnTo>
                    <a:pt x="75806" y="135559"/>
                  </a:lnTo>
                  <a:lnTo>
                    <a:pt x="76225" y="134797"/>
                  </a:lnTo>
                  <a:lnTo>
                    <a:pt x="76517" y="134162"/>
                  </a:lnTo>
                  <a:lnTo>
                    <a:pt x="76568" y="134289"/>
                  </a:lnTo>
                  <a:lnTo>
                    <a:pt x="76555" y="134543"/>
                  </a:lnTo>
                  <a:lnTo>
                    <a:pt x="76466" y="134797"/>
                  </a:lnTo>
                  <a:lnTo>
                    <a:pt x="76149" y="136702"/>
                  </a:lnTo>
                  <a:lnTo>
                    <a:pt x="76073" y="136956"/>
                  </a:lnTo>
                  <a:lnTo>
                    <a:pt x="75526" y="138353"/>
                  </a:lnTo>
                  <a:lnTo>
                    <a:pt x="74307" y="139623"/>
                  </a:lnTo>
                  <a:lnTo>
                    <a:pt x="74015" y="140004"/>
                  </a:lnTo>
                  <a:lnTo>
                    <a:pt x="73685" y="140258"/>
                  </a:lnTo>
                  <a:lnTo>
                    <a:pt x="72809" y="140258"/>
                  </a:lnTo>
                  <a:lnTo>
                    <a:pt x="72504" y="140512"/>
                  </a:lnTo>
                  <a:lnTo>
                    <a:pt x="72326" y="140893"/>
                  </a:lnTo>
                  <a:lnTo>
                    <a:pt x="72199" y="142544"/>
                  </a:lnTo>
                  <a:lnTo>
                    <a:pt x="71539" y="144195"/>
                  </a:lnTo>
                  <a:lnTo>
                    <a:pt x="71120" y="145084"/>
                  </a:lnTo>
                  <a:lnTo>
                    <a:pt x="70370" y="145973"/>
                  </a:lnTo>
                  <a:lnTo>
                    <a:pt x="70027" y="146227"/>
                  </a:lnTo>
                  <a:lnTo>
                    <a:pt x="69672" y="146608"/>
                  </a:lnTo>
                  <a:lnTo>
                    <a:pt x="69634" y="146862"/>
                  </a:lnTo>
                  <a:lnTo>
                    <a:pt x="71691" y="146862"/>
                  </a:lnTo>
                  <a:lnTo>
                    <a:pt x="71970" y="146735"/>
                  </a:lnTo>
                  <a:lnTo>
                    <a:pt x="72872" y="145211"/>
                  </a:lnTo>
                  <a:lnTo>
                    <a:pt x="73202" y="144830"/>
                  </a:lnTo>
                  <a:lnTo>
                    <a:pt x="73723" y="143687"/>
                  </a:lnTo>
                  <a:lnTo>
                    <a:pt x="74091" y="142544"/>
                  </a:lnTo>
                  <a:lnTo>
                    <a:pt x="74193" y="142036"/>
                  </a:lnTo>
                  <a:lnTo>
                    <a:pt x="74358" y="141782"/>
                  </a:lnTo>
                  <a:lnTo>
                    <a:pt x="74587" y="141528"/>
                  </a:lnTo>
                  <a:lnTo>
                    <a:pt x="74485" y="141020"/>
                  </a:lnTo>
                  <a:lnTo>
                    <a:pt x="74574" y="140258"/>
                  </a:lnTo>
                  <a:lnTo>
                    <a:pt x="74650" y="140131"/>
                  </a:lnTo>
                  <a:lnTo>
                    <a:pt x="74942" y="139877"/>
                  </a:lnTo>
                  <a:lnTo>
                    <a:pt x="75247" y="139496"/>
                  </a:lnTo>
                  <a:lnTo>
                    <a:pt x="75171" y="139877"/>
                  </a:lnTo>
                  <a:lnTo>
                    <a:pt x="75031" y="140131"/>
                  </a:lnTo>
                  <a:lnTo>
                    <a:pt x="74942" y="140512"/>
                  </a:lnTo>
                  <a:lnTo>
                    <a:pt x="75145" y="140893"/>
                  </a:lnTo>
                  <a:lnTo>
                    <a:pt x="76238" y="142036"/>
                  </a:lnTo>
                  <a:lnTo>
                    <a:pt x="76555" y="142798"/>
                  </a:lnTo>
                  <a:lnTo>
                    <a:pt x="76288" y="143814"/>
                  </a:lnTo>
                  <a:lnTo>
                    <a:pt x="76060" y="143941"/>
                  </a:lnTo>
                  <a:lnTo>
                    <a:pt x="75920" y="144195"/>
                  </a:lnTo>
                  <a:lnTo>
                    <a:pt x="75819" y="144068"/>
                  </a:lnTo>
                  <a:lnTo>
                    <a:pt x="75679" y="143941"/>
                  </a:lnTo>
                  <a:lnTo>
                    <a:pt x="75501" y="143560"/>
                  </a:lnTo>
                  <a:lnTo>
                    <a:pt x="75361" y="143433"/>
                  </a:lnTo>
                  <a:lnTo>
                    <a:pt x="75145" y="143560"/>
                  </a:lnTo>
                  <a:lnTo>
                    <a:pt x="75171" y="144068"/>
                  </a:lnTo>
                  <a:lnTo>
                    <a:pt x="75539" y="144449"/>
                  </a:lnTo>
                  <a:lnTo>
                    <a:pt x="75387" y="146100"/>
                  </a:lnTo>
                  <a:lnTo>
                    <a:pt x="74904" y="146227"/>
                  </a:lnTo>
                  <a:lnTo>
                    <a:pt x="74752" y="146608"/>
                  </a:lnTo>
                  <a:lnTo>
                    <a:pt x="74993" y="146862"/>
                  </a:lnTo>
                  <a:lnTo>
                    <a:pt x="75653" y="146862"/>
                  </a:lnTo>
                  <a:lnTo>
                    <a:pt x="76949" y="146735"/>
                  </a:lnTo>
                  <a:lnTo>
                    <a:pt x="77089" y="145846"/>
                  </a:lnTo>
                  <a:lnTo>
                    <a:pt x="77508" y="145465"/>
                  </a:lnTo>
                  <a:lnTo>
                    <a:pt x="77177" y="144195"/>
                  </a:lnTo>
                  <a:lnTo>
                    <a:pt x="77292" y="142798"/>
                  </a:lnTo>
                  <a:lnTo>
                    <a:pt x="77393" y="142544"/>
                  </a:lnTo>
                  <a:lnTo>
                    <a:pt x="78282" y="141147"/>
                  </a:lnTo>
                  <a:lnTo>
                    <a:pt x="78409" y="140766"/>
                  </a:lnTo>
                  <a:lnTo>
                    <a:pt x="78486" y="139496"/>
                  </a:lnTo>
                  <a:lnTo>
                    <a:pt x="78384" y="139115"/>
                  </a:lnTo>
                  <a:lnTo>
                    <a:pt x="77825" y="138861"/>
                  </a:lnTo>
                  <a:lnTo>
                    <a:pt x="77762" y="138607"/>
                  </a:lnTo>
                  <a:lnTo>
                    <a:pt x="79349" y="136956"/>
                  </a:lnTo>
                  <a:lnTo>
                    <a:pt x="80010" y="135559"/>
                  </a:lnTo>
                  <a:lnTo>
                    <a:pt x="79997" y="134162"/>
                  </a:lnTo>
                  <a:lnTo>
                    <a:pt x="79984" y="133146"/>
                  </a:lnTo>
                  <a:lnTo>
                    <a:pt x="80098" y="133400"/>
                  </a:lnTo>
                  <a:lnTo>
                    <a:pt x="80759" y="134797"/>
                  </a:lnTo>
                  <a:lnTo>
                    <a:pt x="80873" y="135432"/>
                  </a:lnTo>
                  <a:lnTo>
                    <a:pt x="80568" y="137083"/>
                  </a:lnTo>
                  <a:lnTo>
                    <a:pt x="79387" y="138353"/>
                  </a:lnTo>
                  <a:lnTo>
                    <a:pt x="79006" y="138734"/>
                  </a:lnTo>
                  <a:lnTo>
                    <a:pt x="80010" y="139369"/>
                  </a:lnTo>
                  <a:lnTo>
                    <a:pt x="80645" y="139496"/>
                  </a:lnTo>
                  <a:lnTo>
                    <a:pt x="82638" y="139496"/>
                  </a:lnTo>
                  <a:lnTo>
                    <a:pt x="83883" y="139115"/>
                  </a:lnTo>
                  <a:lnTo>
                    <a:pt x="84937" y="137718"/>
                  </a:lnTo>
                  <a:lnTo>
                    <a:pt x="85140" y="137591"/>
                  </a:lnTo>
                  <a:lnTo>
                    <a:pt x="85305" y="137337"/>
                  </a:lnTo>
                  <a:lnTo>
                    <a:pt x="85344" y="137591"/>
                  </a:lnTo>
                  <a:lnTo>
                    <a:pt x="85255" y="137718"/>
                  </a:lnTo>
                  <a:lnTo>
                    <a:pt x="85128" y="138226"/>
                  </a:lnTo>
                  <a:lnTo>
                    <a:pt x="84772" y="138607"/>
                  </a:lnTo>
                  <a:lnTo>
                    <a:pt x="84709" y="140131"/>
                  </a:lnTo>
                  <a:lnTo>
                    <a:pt x="84493" y="140639"/>
                  </a:lnTo>
                  <a:lnTo>
                    <a:pt x="84061" y="140893"/>
                  </a:lnTo>
                  <a:lnTo>
                    <a:pt x="82118" y="143306"/>
                  </a:lnTo>
                  <a:lnTo>
                    <a:pt x="81699" y="144195"/>
                  </a:lnTo>
                  <a:lnTo>
                    <a:pt x="81610" y="144449"/>
                  </a:lnTo>
                  <a:lnTo>
                    <a:pt x="80987" y="145084"/>
                  </a:lnTo>
                  <a:lnTo>
                    <a:pt x="80949" y="145211"/>
                  </a:lnTo>
                  <a:lnTo>
                    <a:pt x="80860" y="145846"/>
                  </a:lnTo>
                  <a:lnTo>
                    <a:pt x="81038" y="146354"/>
                  </a:lnTo>
                  <a:lnTo>
                    <a:pt x="82511" y="146354"/>
                  </a:lnTo>
                  <a:lnTo>
                    <a:pt x="83032" y="145973"/>
                  </a:lnTo>
                  <a:lnTo>
                    <a:pt x="83654" y="145338"/>
                  </a:lnTo>
                  <a:lnTo>
                    <a:pt x="83705" y="144576"/>
                  </a:lnTo>
                  <a:lnTo>
                    <a:pt x="84124" y="144068"/>
                  </a:lnTo>
                  <a:lnTo>
                    <a:pt x="84518" y="142544"/>
                  </a:lnTo>
                  <a:lnTo>
                    <a:pt x="85991" y="141147"/>
                  </a:lnTo>
                  <a:lnTo>
                    <a:pt x="86131" y="140893"/>
                  </a:lnTo>
                  <a:lnTo>
                    <a:pt x="86233" y="139877"/>
                  </a:lnTo>
                  <a:lnTo>
                    <a:pt x="86321" y="139750"/>
                  </a:lnTo>
                  <a:lnTo>
                    <a:pt x="86677" y="139623"/>
                  </a:lnTo>
                  <a:lnTo>
                    <a:pt x="87058" y="139623"/>
                  </a:lnTo>
                  <a:lnTo>
                    <a:pt x="87160" y="139369"/>
                  </a:lnTo>
                  <a:lnTo>
                    <a:pt x="87261" y="138988"/>
                  </a:lnTo>
                  <a:lnTo>
                    <a:pt x="87376" y="137972"/>
                  </a:lnTo>
                  <a:lnTo>
                    <a:pt x="87477" y="137337"/>
                  </a:lnTo>
                  <a:lnTo>
                    <a:pt x="87680" y="136829"/>
                  </a:lnTo>
                  <a:close/>
                </a:path>
                <a:path w="103505" h="147954">
                  <a:moveTo>
                    <a:pt x="89839" y="135077"/>
                  </a:moveTo>
                  <a:lnTo>
                    <a:pt x="89776" y="131178"/>
                  </a:lnTo>
                  <a:lnTo>
                    <a:pt x="89611" y="125945"/>
                  </a:lnTo>
                  <a:lnTo>
                    <a:pt x="89281" y="124599"/>
                  </a:lnTo>
                  <a:lnTo>
                    <a:pt x="89014" y="123050"/>
                  </a:lnTo>
                  <a:lnTo>
                    <a:pt x="88887" y="122859"/>
                  </a:lnTo>
                  <a:lnTo>
                    <a:pt x="88811" y="122656"/>
                  </a:lnTo>
                  <a:lnTo>
                    <a:pt x="88671" y="122656"/>
                  </a:lnTo>
                  <a:lnTo>
                    <a:pt x="88544" y="122986"/>
                  </a:lnTo>
                  <a:lnTo>
                    <a:pt x="88379" y="124396"/>
                  </a:lnTo>
                  <a:lnTo>
                    <a:pt x="88430" y="129590"/>
                  </a:lnTo>
                  <a:lnTo>
                    <a:pt x="88988" y="143294"/>
                  </a:lnTo>
                  <a:lnTo>
                    <a:pt x="89204" y="145389"/>
                  </a:lnTo>
                  <a:lnTo>
                    <a:pt x="89446" y="145021"/>
                  </a:lnTo>
                  <a:lnTo>
                    <a:pt x="89573" y="142862"/>
                  </a:lnTo>
                  <a:lnTo>
                    <a:pt x="89801" y="140906"/>
                  </a:lnTo>
                  <a:lnTo>
                    <a:pt x="89839" y="135077"/>
                  </a:lnTo>
                  <a:close/>
                </a:path>
                <a:path w="103505" h="147954">
                  <a:moveTo>
                    <a:pt x="90487" y="54991"/>
                  </a:moveTo>
                  <a:lnTo>
                    <a:pt x="89611" y="54559"/>
                  </a:lnTo>
                  <a:lnTo>
                    <a:pt x="89281" y="54889"/>
                  </a:lnTo>
                  <a:lnTo>
                    <a:pt x="88557" y="55727"/>
                  </a:lnTo>
                  <a:lnTo>
                    <a:pt x="88163" y="56337"/>
                  </a:lnTo>
                  <a:lnTo>
                    <a:pt x="87718" y="56883"/>
                  </a:lnTo>
                  <a:lnTo>
                    <a:pt x="87604" y="57048"/>
                  </a:lnTo>
                  <a:lnTo>
                    <a:pt x="87388" y="57251"/>
                  </a:lnTo>
                  <a:lnTo>
                    <a:pt x="87083" y="57175"/>
                  </a:lnTo>
                  <a:lnTo>
                    <a:pt x="86906" y="56972"/>
                  </a:lnTo>
                  <a:lnTo>
                    <a:pt x="86639" y="56540"/>
                  </a:lnTo>
                  <a:lnTo>
                    <a:pt x="86677" y="56261"/>
                  </a:lnTo>
                  <a:lnTo>
                    <a:pt x="87160" y="55664"/>
                  </a:lnTo>
                  <a:lnTo>
                    <a:pt x="87426" y="55295"/>
                  </a:lnTo>
                  <a:lnTo>
                    <a:pt x="87757" y="54991"/>
                  </a:lnTo>
                  <a:lnTo>
                    <a:pt x="88569" y="54102"/>
                  </a:lnTo>
                  <a:lnTo>
                    <a:pt x="89077" y="53098"/>
                  </a:lnTo>
                  <a:lnTo>
                    <a:pt x="88900" y="51854"/>
                  </a:lnTo>
                  <a:lnTo>
                    <a:pt x="88849" y="51587"/>
                  </a:lnTo>
                  <a:lnTo>
                    <a:pt x="88671" y="51346"/>
                  </a:lnTo>
                  <a:lnTo>
                    <a:pt x="88557" y="51079"/>
                  </a:lnTo>
                  <a:lnTo>
                    <a:pt x="88328" y="51244"/>
                  </a:lnTo>
                  <a:lnTo>
                    <a:pt x="88087" y="51358"/>
                  </a:lnTo>
                  <a:lnTo>
                    <a:pt x="87591" y="51866"/>
                  </a:lnTo>
                  <a:lnTo>
                    <a:pt x="87376" y="52260"/>
                  </a:lnTo>
                  <a:lnTo>
                    <a:pt x="86296" y="53416"/>
                  </a:lnTo>
                  <a:lnTo>
                    <a:pt x="85661" y="54368"/>
                  </a:lnTo>
                  <a:lnTo>
                    <a:pt x="85077" y="55600"/>
                  </a:lnTo>
                  <a:lnTo>
                    <a:pt x="85077" y="55892"/>
                  </a:lnTo>
                  <a:lnTo>
                    <a:pt x="85115" y="56121"/>
                  </a:lnTo>
                  <a:lnTo>
                    <a:pt x="85331" y="57023"/>
                  </a:lnTo>
                  <a:lnTo>
                    <a:pt x="85991" y="57569"/>
                  </a:lnTo>
                  <a:lnTo>
                    <a:pt x="87160" y="58242"/>
                  </a:lnTo>
                  <a:lnTo>
                    <a:pt x="87363" y="58508"/>
                  </a:lnTo>
                  <a:lnTo>
                    <a:pt x="87325" y="59016"/>
                  </a:lnTo>
                  <a:lnTo>
                    <a:pt x="87312" y="59524"/>
                  </a:lnTo>
                  <a:lnTo>
                    <a:pt x="87655" y="59778"/>
                  </a:lnTo>
                  <a:lnTo>
                    <a:pt x="88214" y="59766"/>
                  </a:lnTo>
                  <a:lnTo>
                    <a:pt x="88226" y="59461"/>
                  </a:lnTo>
                  <a:lnTo>
                    <a:pt x="88214" y="59296"/>
                  </a:lnTo>
                  <a:lnTo>
                    <a:pt x="88112" y="58635"/>
                  </a:lnTo>
                  <a:lnTo>
                    <a:pt x="88392" y="58115"/>
                  </a:lnTo>
                  <a:lnTo>
                    <a:pt x="89128" y="57569"/>
                  </a:lnTo>
                  <a:lnTo>
                    <a:pt x="90055" y="56959"/>
                  </a:lnTo>
                  <a:lnTo>
                    <a:pt x="90385" y="56489"/>
                  </a:lnTo>
                  <a:lnTo>
                    <a:pt x="90487" y="54991"/>
                  </a:lnTo>
                  <a:close/>
                </a:path>
                <a:path w="103505" h="147954">
                  <a:moveTo>
                    <a:pt x="90652" y="16052"/>
                  </a:moveTo>
                  <a:lnTo>
                    <a:pt x="90563" y="14947"/>
                  </a:lnTo>
                  <a:lnTo>
                    <a:pt x="90424" y="14732"/>
                  </a:lnTo>
                  <a:lnTo>
                    <a:pt x="90182" y="14681"/>
                  </a:lnTo>
                  <a:lnTo>
                    <a:pt x="89979" y="14808"/>
                  </a:lnTo>
                  <a:lnTo>
                    <a:pt x="89598" y="15201"/>
                  </a:lnTo>
                  <a:lnTo>
                    <a:pt x="89293" y="15341"/>
                  </a:lnTo>
                  <a:lnTo>
                    <a:pt x="88887" y="15265"/>
                  </a:lnTo>
                  <a:lnTo>
                    <a:pt x="89484" y="14630"/>
                  </a:lnTo>
                  <a:lnTo>
                    <a:pt x="89573" y="14465"/>
                  </a:lnTo>
                  <a:lnTo>
                    <a:pt x="89496" y="13817"/>
                  </a:lnTo>
                  <a:lnTo>
                    <a:pt x="89382" y="13652"/>
                  </a:lnTo>
                  <a:lnTo>
                    <a:pt x="89166" y="13601"/>
                  </a:lnTo>
                  <a:lnTo>
                    <a:pt x="88988" y="13716"/>
                  </a:lnTo>
                  <a:lnTo>
                    <a:pt x="88823" y="13893"/>
                  </a:lnTo>
                  <a:lnTo>
                    <a:pt x="88811" y="14033"/>
                  </a:lnTo>
                  <a:lnTo>
                    <a:pt x="88595" y="14744"/>
                  </a:lnTo>
                  <a:lnTo>
                    <a:pt x="87845" y="15252"/>
                  </a:lnTo>
                  <a:lnTo>
                    <a:pt x="87172" y="15201"/>
                  </a:lnTo>
                  <a:lnTo>
                    <a:pt x="87617" y="14630"/>
                  </a:lnTo>
                  <a:lnTo>
                    <a:pt x="88315" y="13665"/>
                  </a:lnTo>
                  <a:lnTo>
                    <a:pt x="83972" y="10795"/>
                  </a:lnTo>
                  <a:lnTo>
                    <a:pt x="80772" y="12166"/>
                  </a:lnTo>
                  <a:lnTo>
                    <a:pt x="79641" y="13208"/>
                  </a:lnTo>
                  <a:lnTo>
                    <a:pt x="79463" y="15341"/>
                  </a:lnTo>
                  <a:lnTo>
                    <a:pt x="79298" y="15659"/>
                  </a:lnTo>
                  <a:lnTo>
                    <a:pt x="79146" y="16090"/>
                  </a:lnTo>
                  <a:lnTo>
                    <a:pt x="78625" y="15392"/>
                  </a:lnTo>
                  <a:lnTo>
                    <a:pt x="77050" y="15455"/>
                  </a:lnTo>
                  <a:lnTo>
                    <a:pt x="76758" y="15405"/>
                  </a:lnTo>
                  <a:lnTo>
                    <a:pt x="76034" y="15036"/>
                  </a:lnTo>
                  <a:lnTo>
                    <a:pt x="75539" y="15100"/>
                  </a:lnTo>
                  <a:lnTo>
                    <a:pt x="73736" y="16027"/>
                  </a:lnTo>
                  <a:lnTo>
                    <a:pt x="72542" y="16929"/>
                  </a:lnTo>
                  <a:lnTo>
                    <a:pt x="71234" y="18427"/>
                  </a:lnTo>
                  <a:lnTo>
                    <a:pt x="70688" y="19799"/>
                  </a:lnTo>
                  <a:lnTo>
                    <a:pt x="70751" y="20167"/>
                  </a:lnTo>
                  <a:lnTo>
                    <a:pt x="71386" y="20701"/>
                  </a:lnTo>
                  <a:lnTo>
                    <a:pt x="73063" y="19494"/>
                  </a:lnTo>
                  <a:lnTo>
                    <a:pt x="74231" y="18516"/>
                  </a:lnTo>
                  <a:lnTo>
                    <a:pt x="74891" y="18224"/>
                  </a:lnTo>
                  <a:lnTo>
                    <a:pt x="76619" y="18186"/>
                  </a:lnTo>
                  <a:lnTo>
                    <a:pt x="76873" y="17894"/>
                  </a:lnTo>
                  <a:lnTo>
                    <a:pt x="76962" y="16903"/>
                  </a:lnTo>
                  <a:lnTo>
                    <a:pt x="77025" y="16700"/>
                  </a:lnTo>
                  <a:lnTo>
                    <a:pt x="77152" y="16687"/>
                  </a:lnTo>
                  <a:lnTo>
                    <a:pt x="77292" y="16979"/>
                  </a:lnTo>
                  <a:lnTo>
                    <a:pt x="77406" y="18046"/>
                  </a:lnTo>
                  <a:lnTo>
                    <a:pt x="76796" y="19062"/>
                  </a:lnTo>
                  <a:lnTo>
                    <a:pt x="75272" y="19570"/>
                  </a:lnTo>
                  <a:lnTo>
                    <a:pt x="73444" y="19939"/>
                  </a:lnTo>
                  <a:lnTo>
                    <a:pt x="73063" y="20116"/>
                  </a:lnTo>
                  <a:lnTo>
                    <a:pt x="72859" y="20574"/>
                  </a:lnTo>
                  <a:lnTo>
                    <a:pt x="72428" y="21361"/>
                  </a:lnTo>
                  <a:lnTo>
                    <a:pt x="72097" y="21577"/>
                  </a:lnTo>
                  <a:lnTo>
                    <a:pt x="71005" y="21526"/>
                  </a:lnTo>
                  <a:lnTo>
                    <a:pt x="70700" y="21920"/>
                  </a:lnTo>
                  <a:lnTo>
                    <a:pt x="71234" y="22910"/>
                  </a:lnTo>
                  <a:lnTo>
                    <a:pt x="72199" y="23812"/>
                  </a:lnTo>
                  <a:lnTo>
                    <a:pt x="72567" y="24053"/>
                  </a:lnTo>
                  <a:lnTo>
                    <a:pt x="73342" y="23583"/>
                  </a:lnTo>
                  <a:lnTo>
                    <a:pt x="73240" y="23164"/>
                  </a:lnTo>
                  <a:lnTo>
                    <a:pt x="73190" y="22618"/>
                  </a:lnTo>
                  <a:lnTo>
                    <a:pt x="73253" y="22326"/>
                  </a:lnTo>
                  <a:lnTo>
                    <a:pt x="73698" y="22123"/>
                  </a:lnTo>
                  <a:lnTo>
                    <a:pt x="74091" y="21996"/>
                  </a:lnTo>
                  <a:lnTo>
                    <a:pt x="74815" y="21869"/>
                  </a:lnTo>
                  <a:lnTo>
                    <a:pt x="75196" y="21958"/>
                  </a:lnTo>
                  <a:lnTo>
                    <a:pt x="76352" y="21856"/>
                  </a:lnTo>
                  <a:lnTo>
                    <a:pt x="77089" y="21602"/>
                  </a:lnTo>
                  <a:lnTo>
                    <a:pt x="78066" y="20027"/>
                  </a:lnTo>
                  <a:lnTo>
                    <a:pt x="78333" y="19088"/>
                  </a:lnTo>
                  <a:lnTo>
                    <a:pt x="78092" y="17678"/>
                  </a:lnTo>
                  <a:lnTo>
                    <a:pt x="78041" y="16649"/>
                  </a:lnTo>
                  <a:lnTo>
                    <a:pt x="78155" y="16459"/>
                  </a:lnTo>
                  <a:lnTo>
                    <a:pt x="78994" y="16738"/>
                  </a:lnTo>
                  <a:lnTo>
                    <a:pt x="79311" y="17919"/>
                  </a:lnTo>
                  <a:lnTo>
                    <a:pt x="78574" y="18580"/>
                  </a:lnTo>
                  <a:lnTo>
                    <a:pt x="78574" y="18859"/>
                  </a:lnTo>
                  <a:lnTo>
                    <a:pt x="79032" y="19405"/>
                  </a:lnTo>
                  <a:lnTo>
                    <a:pt x="79349" y="19697"/>
                  </a:lnTo>
                  <a:lnTo>
                    <a:pt x="79933" y="20116"/>
                  </a:lnTo>
                  <a:lnTo>
                    <a:pt x="80086" y="20002"/>
                  </a:lnTo>
                  <a:lnTo>
                    <a:pt x="80086" y="19240"/>
                  </a:lnTo>
                  <a:lnTo>
                    <a:pt x="80162" y="18923"/>
                  </a:lnTo>
                  <a:lnTo>
                    <a:pt x="80454" y="18681"/>
                  </a:lnTo>
                  <a:lnTo>
                    <a:pt x="80581" y="18732"/>
                  </a:lnTo>
                  <a:lnTo>
                    <a:pt x="80899" y="18999"/>
                  </a:lnTo>
                  <a:lnTo>
                    <a:pt x="80937" y="19634"/>
                  </a:lnTo>
                  <a:lnTo>
                    <a:pt x="80733" y="19913"/>
                  </a:lnTo>
                  <a:lnTo>
                    <a:pt x="80365" y="20586"/>
                  </a:lnTo>
                  <a:lnTo>
                    <a:pt x="79971" y="21221"/>
                  </a:lnTo>
                  <a:lnTo>
                    <a:pt x="79819" y="21577"/>
                  </a:lnTo>
                  <a:lnTo>
                    <a:pt x="78816" y="22567"/>
                  </a:lnTo>
                  <a:lnTo>
                    <a:pt x="78460" y="23456"/>
                  </a:lnTo>
                  <a:lnTo>
                    <a:pt x="78333" y="25133"/>
                  </a:lnTo>
                  <a:lnTo>
                    <a:pt x="78574" y="25539"/>
                  </a:lnTo>
                  <a:lnTo>
                    <a:pt x="80022" y="26035"/>
                  </a:lnTo>
                  <a:lnTo>
                    <a:pt x="80594" y="25641"/>
                  </a:lnTo>
                  <a:lnTo>
                    <a:pt x="80556" y="23368"/>
                  </a:lnTo>
                  <a:lnTo>
                    <a:pt x="81051" y="22669"/>
                  </a:lnTo>
                  <a:lnTo>
                    <a:pt x="82677" y="22085"/>
                  </a:lnTo>
                  <a:lnTo>
                    <a:pt x="84785" y="21501"/>
                  </a:lnTo>
                  <a:lnTo>
                    <a:pt x="84963" y="21297"/>
                  </a:lnTo>
                  <a:lnTo>
                    <a:pt x="85090" y="19939"/>
                  </a:lnTo>
                  <a:lnTo>
                    <a:pt x="85229" y="19913"/>
                  </a:lnTo>
                  <a:lnTo>
                    <a:pt x="85344" y="20154"/>
                  </a:lnTo>
                  <a:lnTo>
                    <a:pt x="85407" y="20408"/>
                  </a:lnTo>
                  <a:lnTo>
                    <a:pt x="85610" y="20789"/>
                  </a:lnTo>
                  <a:lnTo>
                    <a:pt x="85864" y="21082"/>
                  </a:lnTo>
                  <a:lnTo>
                    <a:pt x="86258" y="20535"/>
                  </a:lnTo>
                  <a:lnTo>
                    <a:pt x="86398" y="18326"/>
                  </a:lnTo>
                  <a:lnTo>
                    <a:pt x="86664" y="18072"/>
                  </a:lnTo>
                  <a:lnTo>
                    <a:pt x="87807" y="18224"/>
                  </a:lnTo>
                  <a:lnTo>
                    <a:pt x="89281" y="18529"/>
                  </a:lnTo>
                  <a:lnTo>
                    <a:pt x="89725" y="18364"/>
                  </a:lnTo>
                  <a:lnTo>
                    <a:pt x="90614" y="16979"/>
                  </a:lnTo>
                  <a:lnTo>
                    <a:pt x="90652" y="16052"/>
                  </a:lnTo>
                  <a:close/>
                </a:path>
                <a:path w="103505" h="147954">
                  <a:moveTo>
                    <a:pt x="91554" y="140614"/>
                  </a:moveTo>
                  <a:lnTo>
                    <a:pt x="90512" y="123164"/>
                  </a:lnTo>
                  <a:lnTo>
                    <a:pt x="90043" y="130530"/>
                  </a:lnTo>
                  <a:lnTo>
                    <a:pt x="90398" y="137858"/>
                  </a:lnTo>
                  <a:lnTo>
                    <a:pt x="90855" y="145199"/>
                  </a:lnTo>
                  <a:lnTo>
                    <a:pt x="91262" y="142913"/>
                  </a:lnTo>
                  <a:lnTo>
                    <a:pt x="91554" y="140614"/>
                  </a:lnTo>
                  <a:close/>
                </a:path>
                <a:path w="103505" h="147954">
                  <a:moveTo>
                    <a:pt x="94005" y="137795"/>
                  </a:moveTo>
                  <a:lnTo>
                    <a:pt x="92316" y="123202"/>
                  </a:lnTo>
                  <a:lnTo>
                    <a:pt x="92252" y="122999"/>
                  </a:lnTo>
                  <a:lnTo>
                    <a:pt x="92100" y="123024"/>
                  </a:lnTo>
                  <a:lnTo>
                    <a:pt x="92075" y="123393"/>
                  </a:lnTo>
                  <a:lnTo>
                    <a:pt x="91998" y="123774"/>
                  </a:lnTo>
                  <a:lnTo>
                    <a:pt x="92138" y="128016"/>
                  </a:lnTo>
                  <a:lnTo>
                    <a:pt x="92392" y="142532"/>
                  </a:lnTo>
                  <a:lnTo>
                    <a:pt x="92532" y="143624"/>
                  </a:lnTo>
                  <a:lnTo>
                    <a:pt x="92659" y="143522"/>
                  </a:lnTo>
                  <a:lnTo>
                    <a:pt x="92786" y="143230"/>
                  </a:lnTo>
                  <a:lnTo>
                    <a:pt x="93446" y="140449"/>
                  </a:lnTo>
                  <a:lnTo>
                    <a:pt x="94005" y="137795"/>
                  </a:lnTo>
                  <a:close/>
                </a:path>
                <a:path w="103505" h="147954">
                  <a:moveTo>
                    <a:pt x="97726" y="37642"/>
                  </a:moveTo>
                  <a:lnTo>
                    <a:pt x="97599" y="37401"/>
                  </a:lnTo>
                  <a:lnTo>
                    <a:pt x="97396" y="37261"/>
                  </a:lnTo>
                  <a:lnTo>
                    <a:pt x="97104" y="37198"/>
                  </a:lnTo>
                  <a:lnTo>
                    <a:pt x="96875" y="37261"/>
                  </a:lnTo>
                  <a:lnTo>
                    <a:pt x="96367" y="37706"/>
                  </a:lnTo>
                  <a:lnTo>
                    <a:pt x="96024" y="38074"/>
                  </a:lnTo>
                  <a:lnTo>
                    <a:pt x="95631" y="38417"/>
                  </a:lnTo>
                  <a:lnTo>
                    <a:pt x="95478" y="38582"/>
                  </a:lnTo>
                  <a:lnTo>
                    <a:pt x="95211" y="38811"/>
                  </a:lnTo>
                  <a:lnTo>
                    <a:pt x="94881" y="38392"/>
                  </a:lnTo>
                  <a:lnTo>
                    <a:pt x="94907" y="38074"/>
                  </a:lnTo>
                  <a:lnTo>
                    <a:pt x="94907" y="37706"/>
                  </a:lnTo>
                  <a:lnTo>
                    <a:pt x="95948" y="36995"/>
                  </a:lnTo>
                  <a:lnTo>
                    <a:pt x="96291" y="36690"/>
                  </a:lnTo>
                  <a:lnTo>
                    <a:pt x="96431" y="36601"/>
                  </a:lnTo>
                  <a:lnTo>
                    <a:pt x="96583" y="36309"/>
                  </a:lnTo>
                  <a:lnTo>
                    <a:pt x="96380" y="36029"/>
                  </a:lnTo>
                  <a:lnTo>
                    <a:pt x="96164" y="35814"/>
                  </a:lnTo>
                  <a:lnTo>
                    <a:pt x="95846" y="35661"/>
                  </a:lnTo>
                  <a:lnTo>
                    <a:pt x="95605" y="35852"/>
                  </a:lnTo>
                  <a:lnTo>
                    <a:pt x="95338" y="36169"/>
                  </a:lnTo>
                  <a:lnTo>
                    <a:pt x="95262" y="36410"/>
                  </a:lnTo>
                  <a:lnTo>
                    <a:pt x="94945" y="36957"/>
                  </a:lnTo>
                  <a:lnTo>
                    <a:pt x="94653" y="37223"/>
                  </a:lnTo>
                  <a:lnTo>
                    <a:pt x="94183" y="37376"/>
                  </a:lnTo>
                  <a:lnTo>
                    <a:pt x="94246" y="37007"/>
                  </a:lnTo>
                  <a:lnTo>
                    <a:pt x="94322" y="36322"/>
                  </a:lnTo>
                  <a:lnTo>
                    <a:pt x="94272" y="36182"/>
                  </a:lnTo>
                  <a:lnTo>
                    <a:pt x="94018" y="36156"/>
                  </a:lnTo>
                  <a:lnTo>
                    <a:pt x="93713" y="36322"/>
                  </a:lnTo>
                  <a:lnTo>
                    <a:pt x="93522" y="36487"/>
                  </a:lnTo>
                  <a:lnTo>
                    <a:pt x="93230" y="36690"/>
                  </a:lnTo>
                  <a:lnTo>
                    <a:pt x="93243" y="36055"/>
                  </a:lnTo>
                  <a:lnTo>
                    <a:pt x="93306" y="35801"/>
                  </a:lnTo>
                  <a:lnTo>
                    <a:pt x="93192" y="35458"/>
                  </a:lnTo>
                  <a:lnTo>
                    <a:pt x="92989" y="35293"/>
                  </a:lnTo>
                  <a:lnTo>
                    <a:pt x="92748" y="35204"/>
                  </a:lnTo>
                  <a:lnTo>
                    <a:pt x="92544" y="35382"/>
                  </a:lnTo>
                  <a:lnTo>
                    <a:pt x="92341" y="35725"/>
                  </a:lnTo>
                  <a:lnTo>
                    <a:pt x="92278" y="35953"/>
                  </a:lnTo>
                  <a:lnTo>
                    <a:pt x="92036" y="36423"/>
                  </a:lnTo>
                  <a:lnTo>
                    <a:pt x="91541" y="36550"/>
                  </a:lnTo>
                  <a:lnTo>
                    <a:pt x="90970" y="36233"/>
                  </a:lnTo>
                  <a:lnTo>
                    <a:pt x="90982" y="35953"/>
                  </a:lnTo>
                  <a:lnTo>
                    <a:pt x="91109" y="35699"/>
                  </a:lnTo>
                  <a:lnTo>
                    <a:pt x="92125" y="33845"/>
                  </a:lnTo>
                  <a:lnTo>
                    <a:pt x="92951" y="32461"/>
                  </a:lnTo>
                  <a:lnTo>
                    <a:pt x="93700" y="31038"/>
                  </a:lnTo>
                  <a:lnTo>
                    <a:pt x="93713" y="30848"/>
                  </a:lnTo>
                  <a:lnTo>
                    <a:pt x="93535" y="30784"/>
                  </a:lnTo>
                  <a:lnTo>
                    <a:pt x="93345" y="30899"/>
                  </a:lnTo>
                  <a:lnTo>
                    <a:pt x="92837" y="31648"/>
                  </a:lnTo>
                  <a:lnTo>
                    <a:pt x="92290" y="32258"/>
                  </a:lnTo>
                  <a:lnTo>
                    <a:pt x="90970" y="34861"/>
                  </a:lnTo>
                  <a:lnTo>
                    <a:pt x="89725" y="35941"/>
                  </a:lnTo>
                  <a:lnTo>
                    <a:pt x="89750" y="36245"/>
                  </a:lnTo>
                  <a:lnTo>
                    <a:pt x="90233" y="36804"/>
                  </a:lnTo>
                  <a:lnTo>
                    <a:pt x="91135" y="37439"/>
                  </a:lnTo>
                  <a:lnTo>
                    <a:pt x="91782" y="37592"/>
                  </a:lnTo>
                  <a:lnTo>
                    <a:pt x="92964" y="37477"/>
                  </a:lnTo>
                  <a:lnTo>
                    <a:pt x="93319" y="37693"/>
                  </a:lnTo>
                  <a:lnTo>
                    <a:pt x="93535" y="38087"/>
                  </a:lnTo>
                  <a:lnTo>
                    <a:pt x="93751" y="38417"/>
                  </a:lnTo>
                  <a:lnTo>
                    <a:pt x="94424" y="39535"/>
                  </a:lnTo>
                  <a:lnTo>
                    <a:pt x="94716" y="39928"/>
                  </a:lnTo>
                  <a:lnTo>
                    <a:pt x="95351" y="40144"/>
                  </a:lnTo>
                  <a:lnTo>
                    <a:pt x="95554" y="40106"/>
                  </a:lnTo>
                  <a:lnTo>
                    <a:pt x="95719" y="40093"/>
                  </a:lnTo>
                  <a:lnTo>
                    <a:pt x="95681" y="39941"/>
                  </a:lnTo>
                  <a:lnTo>
                    <a:pt x="95669" y="39789"/>
                  </a:lnTo>
                  <a:lnTo>
                    <a:pt x="95631" y="39624"/>
                  </a:lnTo>
                  <a:lnTo>
                    <a:pt x="95580" y="39497"/>
                  </a:lnTo>
                  <a:lnTo>
                    <a:pt x="96253" y="38989"/>
                  </a:lnTo>
                  <a:lnTo>
                    <a:pt x="96875" y="38506"/>
                  </a:lnTo>
                  <a:lnTo>
                    <a:pt x="97612" y="37884"/>
                  </a:lnTo>
                  <a:lnTo>
                    <a:pt x="97726" y="37642"/>
                  </a:lnTo>
                  <a:close/>
                </a:path>
                <a:path w="103505" h="147954">
                  <a:moveTo>
                    <a:pt x="103289" y="30492"/>
                  </a:moveTo>
                  <a:lnTo>
                    <a:pt x="102870" y="28511"/>
                  </a:lnTo>
                  <a:lnTo>
                    <a:pt x="102006" y="27800"/>
                  </a:lnTo>
                  <a:lnTo>
                    <a:pt x="100685" y="26797"/>
                  </a:lnTo>
                  <a:lnTo>
                    <a:pt x="100368" y="26466"/>
                  </a:lnTo>
                  <a:lnTo>
                    <a:pt x="100215" y="25412"/>
                  </a:lnTo>
                  <a:lnTo>
                    <a:pt x="99796" y="25044"/>
                  </a:lnTo>
                  <a:lnTo>
                    <a:pt x="99999" y="23291"/>
                  </a:lnTo>
                  <a:lnTo>
                    <a:pt x="99606" y="22263"/>
                  </a:lnTo>
                  <a:lnTo>
                    <a:pt x="98666" y="20675"/>
                  </a:lnTo>
                  <a:lnTo>
                    <a:pt x="98221" y="20345"/>
                  </a:lnTo>
                  <a:lnTo>
                    <a:pt x="96189" y="20002"/>
                  </a:lnTo>
                  <a:lnTo>
                    <a:pt x="94932" y="19570"/>
                  </a:lnTo>
                  <a:lnTo>
                    <a:pt x="92786" y="18465"/>
                  </a:lnTo>
                  <a:lnTo>
                    <a:pt x="91363" y="17983"/>
                  </a:lnTo>
                  <a:lnTo>
                    <a:pt x="90843" y="18148"/>
                  </a:lnTo>
                  <a:lnTo>
                    <a:pt x="90004" y="19227"/>
                  </a:lnTo>
                  <a:lnTo>
                    <a:pt x="89839" y="19532"/>
                  </a:lnTo>
                  <a:lnTo>
                    <a:pt x="89369" y="20167"/>
                  </a:lnTo>
                  <a:lnTo>
                    <a:pt x="89090" y="20383"/>
                  </a:lnTo>
                  <a:lnTo>
                    <a:pt x="88176" y="20421"/>
                  </a:lnTo>
                  <a:lnTo>
                    <a:pt x="87896" y="20688"/>
                  </a:lnTo>
                  <a:lnTo>
                    <a:pt x="87630" y="22047"/>
                  </a:lnTo>
                  <a:lnTo>
                    <a:pt x="88125" y="22758"/>
                  </a:lnTo>
                  <a:lnTo>
                    <a:pt x="88455" y="23596"/>
                  </a:lnTo>
                  <a:lnTo>
                    <a:pt x="89039" y="23825"/>
                  </a:lnTo>
                  <a:lnTo>
                    <a:pt x="89420" y="23914"/>
                  </a:lnTo>
                  <a:lnTo>
                    <a:pt x="90297" y="23418"/>
                  </a:lnTo>
                  <a:lnTo>
                    <a:pt x="90792" y="23317"/>
                  </a:lnTo>
                  <a:lnTo>
                    <a:pt x="92138" y="23825"/>
                  </a:lnTo>
                  <a:lnTo>
                    <a:pt x="92824" y="24358"/>
                  </a:lnTo>
                  <a:lnTo>
                    <a:pt x="93459" y="25146"/>
                  </a:lnTo>
                  <a:lnTo>
                    <a:pt x="93535" y="25387"/>
                  </a:lnTo>
                  <a:lnTo>
                    <a:pt x="93395" y="25552"/>
                  </a:lnTo>
                  <a:lnTo>
                    <a:pt x="93179" y="25628"/>
                  </a:lnTo>
                  <a:lnTo>
                    <a:pt x="92354" y="25476"/>
                  </a:lnTo>
                  <a:lnTo>
                    <a:pt x="91147" y="25019"/>
                  </a:lnTo>
                  <a:lnTo>
                    <a:pt x="90233" y="24892"/>
                  </a:lnTo>
                  <a:lnTo>
                    <a:pt x="87769" y="25006"/>
                  </a:lnTo>
                  <a:lnTo>
                    <a:pt x="87223" y="25869"/>
                  </a:lnTo>
                  <a:lnTo>
                    <a:pt x="88176" y="27940"/>
                  </a:lnTo>
                  <a:lnTo>
                    <a:pt x="88214" y="28638"/>
                  </a:lnTo>
                  <a:lnTo>
                    <a:pt x="87680" y="29946"/>
                  </a:lnTo>
                  <a:lnTo>
                    <a:pt x="87795" y="30124"/>
                  </a:lnTo>
                  <a:lnTo>
                    <a:pt x="89484" y="30086"/>
                  </a:lnTo>
                  <a:lnTo>
                    <a:pt x="91744" y="29464"/>
                  </a:lnTo>
                  <a:lnTo>
                    <a:pt x="92290" y="29413"/>
                  </a:lnTo>
                  <a:lnTo>
                    <a:pt x="91706" y="29806"/>
                  </a:lnTo>
                  <a:lnTo>
                    <a:pt x="90373" y="31000"/>
                  </a:lnTo>
                  <a:lnTo>
                    <a:pt x="89433" y="32067"/>
                  </a:lnTo>
                  <a:lnTo>
                    <a:pt x="88963" y="32156"/>
                  </a:lnTo>
                  <a:lnTo>
                    <a:pt x="87299" y="31788"/>
                  </a:lnTo>
                  <a:lnTo>
                    <a:pt x="87058" y="32016"/>
                  </a:lnTo>
                  <a:lnTo>
                    <a:pt x="87134" y="32689"/>
                  </a:lnTo>
                  <a:lnTo>
                    <a:pt x="87376" y="33832"/>
                  </a:lnTo>
                  <a:lnTo>
                    <a:pt x="87350" y="35229"/>
                  </a:lnTo>
                  <a:lnTo>
                    <a:pt x="87299" y="36309"/>
                  </a:lnTo>
                  <a:lnTo>
                    <a:pt x="87287" y="38138"/>
                  </a:lnTo>
                  <a:lnTo>
                    <a:pt x="87566" y="38722"/>
                  </a:lnTo>
                  <a:lnTo>
                    <a:pt x="88684" y="39217"/>
                  </a:lnTo>
                  <a:lnTo>
                    <a:pt x="89001" y="39446"/>
                  </a:lnTo>
                  <a:lnTo>
                    <a:pt x="90233" y="40005"/>
                  </a:lnTo>
                  <a:lnTo>
                    <a:pt x="90741" y="40665"/>
                  </a:lnTo>
                  <a:lnTo>
                    <a:pt x="90868" y="42151"/>
                  </a:lnTo>
                  <a:lnTo>
                    <a:pt x="91198" y="42481"/>
                  </a:lnTo>
                  <a:lnTo>
                    <a:pt x="92468" y="43091"/>
                  </a:lnTo>
                  <a:lnTo>
                    <a:pt x="94208" y="42024"/>
                  </a:lnTo>
                  <a:lnTo>
                    <a:pt x="94208" y="41833"/>
                  </a:lnTo>
                  <a:lnTo>
                    <a:pt x="93179" y="40373"/>
                  </a:lnTo>
                  <a:lnTo>
                    <a:pt x="93103" y="39420"/>
                  </a:lnTo>
                  <a:lnTo>
                    <a:pt x="93179" y="38506"/>
                  </a:lnTo>
                  <a:lnTo>
                    <a:pt x="93052" y="38341"/>
                  </a:lnTo>
                  <a:lnTo>
                    <a:pt x="92151" y="38290"/>
                  </a:lnTo>
                  <a:lnTo>
                    <a:pt x="91160" y="38315"/>
                  </a:lnTo>
                  <a:lnTo>
                    <a:pt x="89662" y="38163"/>
                  </a:lnTo>
                  <a:lnTo>
                    <a:pt x="88925" y="37642"/>
                  </a:lnTo>
                  <a:lnTo>
                    <a:pt x="88290" y="35839"/>
                  </a:lnTo>
                  <a:lnTo>
                    <a:pt x="88722" y="34899"/>
                  </a:lnTo>
                  <a:lnTo>
                    <a:pt x="90170" y="34963"/>
                  </a:lnTo>
                  <a:lnTo>
                    <a:pt x="90347" y="34785"/>
                  </a:lnTo>
                  <a:lnTo>
                    <a:pt x="90551" y="33947"/>
                  </a:lnTo>
                  <a:lnTo>
                    <a:pt x="90576" y="33604"/>
                  </a:lnTo>
                  <a:lnTo>
                    <a:pt x="90944" y="31940"/>
                  </a:lnTo>
                  <a:lnTo>
                    <a:pt x="92392" y="29705"/>
                  </a:lnTo>
                  <a:lnTo>
                    <a:pt x="94068" y="29667"/>
                  </a:lnTo>
                  <a:lnTo>
                    <a:pt x="94602" y="29870"/>
                  </a:lnTo>
                  <a:lnTo>
                    <a:pt x="95453" y="30911"/>
                  </a:lnTo>
                  <a:lnTo>
                    <a:pt x="96405" y="31940"/>
                  </a:lnTo>
                  <a:lnTo>
                    <a:pt x="97370" y="34683"/>
                  </a:lnTo>
                  <a:lnTo>
                    <a:pt x="97383" y="35001"/>
                  </a:lnTo>
                  <a:lnTo>
                    <a:pt x="96812" y="34607"/>
                  </a:lnTo>
                  <a:lnTo>
                    <a:pt x="96088" y="33604"/>
                  </a:lnTo>
                  <a:lnTo>
                    <a:pt x="95605" y="32816"/>
                  </a:lnTo>
                  <a:lnTo>
                    <a:pt x="95008" y="31991"/>
                  </a:lnTo>
                  <a:lnTo>
                    <a:pt x="94767" y="31915"/>
                  </a:lnTo>
                  <a:lnTo>
                    <a:pt x="94627" y="32131"/>
                  </a:lnTo>
                  <a:lnTo>
                    <a:pt x="94602" y="32334"/>
                  </a:lnTo>
                  <a:lnTo>
                    <a:pt x="96189" y="34658"/>
                  </a:lnTo>
                  <a:lnTo>
                    <a:pt x="96901" y="35534"/>
                  </a:lnTo>
                  <a:lnTo>
                    <a:pt x="97383" y="36360"/>
                  </a:lnTo>
                  <a:lnTo>
                    <a:pt x="97612" y="36525"/>
                  </a:lnTo>
                  <a:lnTo>
                    <a:pt x="98386" y="36360"/>
                  </a:lnTo>
                  <a:lnTo>
                    <a:pt x="98323" y="36042"/>
                  </a:lnTo>
                  <a:lnTo>
                    <a:pt x="98298" y="34912"/>
                  </a:lnTo>
                  <a:lnTo>
                    <a:pt x="98018" y="34099"/>
                  </a:lnTo>
                  <a:lnTo>
                    <a:pt x="97142" y="32308"/>
                  </a:lnTo>
                  <a:lnTo>
                    <a:pt x="97548" y="32537"/>
                  </a:lnTo>
                  <a:lnTo>
                    <a:pt x="98005" y="33134"/>
                  </a:lnTo>
                  <a:lnTo>
                    <a:pt x="98285" y="33604"/>
                  </a:lnTo>
                  <a:lnTo>
                    <a:pt x="98844" y="34328"/>
                  </a:lnTo>
                  <a:lnTo>
                    <a:pt x="99136" y="34594"/>
                  </a:lnTo>
                  <a:lnTo>
                    <a:pt x="99695" y="34988"/>
                  </a:lnTo>
                  <a:lnTo>
                    <a:pt x="99961" y="34785"/>
                  </a:lnTo>
                  <a:lnTo>
                    <a:pt x="99885" y="34150"/>
                  </a:lnTo>
                  <a:lnTo>
                    <a:pt x="99517" y="33629"/>
                  </a:lnTo>
                  <a:lnTo>
                    <a:pt x="98602" y="32562"/>
                  </a:lnTo>
                  <a:lnTo>
                    <a:pt x="98247" y="32270"/>
                  </a:lnTo>
                  <a:lnTo>
                    <a:pt x="97866" y="31813"/>
                  </a:lnTo>
                  <a:lnTo>
                    <a:pt x="97802" y="31597"/>
                  </a:lnTo>
                  <a:lnTo>
                    <a:pt x="97904" y="31419"/>
                  </a:lnTo>
                  <a:lnTo>
                    <a:pt x="98132" y="31369"/>
                  </a:lnTo>
                  <a:lnTo>
                    <a:pt x="98640" y="31496"/>
                  </a:lnTo>
                  <a:lnTo>
                    <a:pt x="99085" y="31826"/>
                  </a:lnTo>
                  <a:lnTo>
                    <a:pt x="100533" y="33210"/>
                  </a:lnTo>
                  <a:lnTo>
                    <a:pt x="101104" y="33718"/>
                  </a:lnTo>
                  <a:lnTo>
                    <a:pt x="101358" y="33782"/>
                  </a:lnTo>
                  <a:lnTo>
                    <a:pt x="101549" y="33642"/>
                  </a:lnTo>
                  <a:lnTo>
                    <a:pt x="101625" y="33413"/>
                  </a:lnTo>
                  <a:lnTo>
                    <a:pt x="101447" y="32727"/>
                  </a:lnTo>
                  <a:lnTo>
                    <a:pt x="100279" y="31115"/>
                  </a:lnTo>
                  <a:lnTo>
                    <a:pt x="98958" y="30340"/>
                  </a:lnTo>
                  <a:lnTo>
                    <a:pt x="96139" y="30454"/>
                  </a:lnTo>
                  <a:lnTo>
                    <a:pt x="96545" y="28511"/>
                  </a:lnTo>
                  <a:lnTo>
                    <a:pt x="96088" y="27876"/>
                  </a:lnTo>
                  <a:lnTo>
                    <a:pt x="95783" y="27622"/>
                  </a:lnTo>
                  <a:lnTo>
                    <a:pt x="95046" y="27139"/>
                  </a:lnTo>
                  <a:lnTo>
                    <a:pt x="94538" y="26924"/>
                  </a:lnTo>
                  <a:lnTo>
                    <a:pt x="93624" y="26390"/>
                  </a:lnTo>
                  <a:lnTo>
                    <a:pt x="93624" y="26238"/>
                  </a:lnTo>
                  <a:lnTo>
                    <a:pt x="96177" y="22720"/>
                  </a:lnTo>
                  <a:lnTo>
                    <a:pt x="97269" y="21297"/>
                  </a:lnTo>
                  <a:lnTo>
                    <a:pt x="98005" y="21336"/>
                  </a:lnTo>
                  <a:lnTo>
                    <a:pt x="98907" y="22644"/>
                  </a:lnTo>
                  <a:lnTo>
                    <a:pt x="99009" y="23088"/>
                  </a:lnTo>
                  <a:lnTo>
                    <a:pt x="99098" y="25133"/>
                  </a:lnTo>
                  <a:lnTo>
                    <a:pt x="98577" y="25844"/>
                  </a:lnTo>
                  <a:lnTo>
                    <a:pt x="98171" y="26708"/>
                  </a:lnTo>
                  <a:lnTo>
                    <a:pt x="98704" y="27597"/>
                  </a:lnTo>
                  <a:lnTo>
                    <a:pt x="98691" y="27787"/>
                  </a:lnTo>
                  <a:lnTo>
                    <a:pt x="98526" y="27901"/>
                  </a:lnTo>
                  <a:lnTo>
                    <a:pt x="98348" y="27965"/>
                  </a:lnTo>
                  <a:lnTo>
                    <a:pt x="98069" y="27825"/>
                  </a:lnTo>
                  <a:lnTo>
                    <a:pt x="97015" y="26949"/>
                  </a:lnTo>
                  <a:lnTo>
                    <a:pt x="96824" y="26924"/>
                  </a:lnTo>
                  <a:lnTo>
                    <a:pt x="96685" y="27228"/>
                  </a:lnTo>
                  <a:lnTo>
                    <a:pt x="96977" y="27647"/>
                  </a:lnTo>
                  <a:lnTo>
                    <a:pt x="97510" y="27927"/>
                  </a:lnTo>
                  <a:lnTo>
                    <a:pt x="97701" y="28219"/>
                  </a:lnTo>
                  <a:lnTo>
                    <a:pt x="97777" y="28765"/>
                  </a:lnTo>
                  <a:lnTo>
                    <a:pt x="97764" y="29502"/>
                  </a:lnTo>
                  <a:lnTo>
                    <a:pt x="97929" y="29616"/>
                  </a:lnTo>
                  <a:lnTo>
                    <a:pt x="98958" y="29591"/>
                  </a:lnTo>
                  <a:lnTo>
                    <a:pt x="100253" y="29806"/>
                  </a:lnTo>
                  <a:lnTo>
                    <a:pt x="101053" y="30137"/>
                  </a:lnTo>
                  <a:lnTo>
                    <a:pt x="101307" y="31369"/>
                  </a:lnTo>
                  <a:lnTo>
                    <a:pt x="101815" y="32169"/>
                  </a:lnTo>
                  <a:lnTo>
                    <a:pt x="102235" y="32219"/>
                  </a:lnTo>
                  <a:lnTo>
                    <a:pt x="103098" y="31178"/>
                  </a:lnTo>
                  <a:lnTo>
                    <a:pt x="103289" y="3049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object 168"/>
            <p:cNvSpPr/>
            <p:nvPr/>
          </p:nvSpPr>
          <p:spPr>
            <a:xfrm>
              <a:off x="1197267" y="4820500"/>
              <a:ext cx="94615" cy="151130"/>
            </a:xfrm>
            <a:custGeom>
              <a:avLst/>
              <a:gdLst/>
              <a:ahLst/>
              <a:cxnLst/>
              <a:rect l="l" t="t" r="r" b="b"/>
              <a:pathLst>
                <a:path w="94615" h="151129">
                  <a:moveTo>
                    <a:pt x="6146" y="129921"/>
                  </a:moveTo>
                  <a:lnTo>
                    <a:pt x="5562" y="125996"/>
                  </a:lnTo>
                  <a:lnTo>
                    <a:pt x="5448" y="125704"/>
                  </a:lnTo>
                  <a:lnTo>
                    <a:pt x="5346" y="140081"/>
                  </a:lnTo>
                  <a:lnTo>
                    <a:pt x="5461" y="139928"/>
                  </a:lnTo>
                  <a:lnTo>
                    <a:pt x="5575" y="139776"/>
                  </a:lnTo>
                  <a:lnTo>
                    <a:pt x="5588" y="139598"/>
                  </a:lnTo>
                  <a:lnTo>
                    <a:pt x="5829" y="138239"/>
                  </a:lnTo>
                  <a:lnTo>
                    <a:pt x="5892" y="137579"/>
                  </a:lnTo>
                  <a:lnTo>
                    <a:pt x="6146" y="133756"/>
                  </a:lnTo>
                  <a:lnTo>
                    <a:pt x="6146" y="129921"/>
                  </a:lnTo>
                  <a:close/>
                </a:path>
                <a:path w="94615" h="151129">
                  <a:moveTo>
                    <a:pt x="6832" y="28333"/>
                  </a:moveTo>
                  <a:lnTo>
                    <a:pt x="6642" y="28143"/>
                  </a:lnTo>
                  <a:lnTo>
                    <a:pt x="6350" y="28155"/>
                  </a:lnTo>
                  <a:lnTo>
                    <a:pt x="5651" y="28511"/>
                  </a:lnTo>
                  <a:lnTo>
                    <a:pt x="5422" y="28714"/>
                  </a:lnTo>
                  <a:lnTo>
                    <a:pt x="4597" y="29400"/>
                  </a:lnTo>
                  <a:lnTo>
                    <a:pt x="3657" y="29845"/>
                  </a:lnTo>
                  <a:lnTo>
                    <a:pt x="1270" y="30340"/>
                  </a:lnTo>
                  <a:lnTo>
                    <a:pt x="609" y="31369"/>
                  </a:lnTo>
                  <a:lnTo>
                    <a:pt x="0" y="32664"/>
                  </a:lnTo>
                  <a:lnTo>
                    <a:pt x="63" y="32943"/>
                  </a:lnTo>
                  <a:lnTo>
                    <a:pt x="63" y="33172"/>
                  </a:lnTo>
                  <a:lnTo>
                    <a:pt x="203" y="33197"/>
                  </a:lnTo>
                  <a:lnTo>
                    <a:pt x="457" y="32842"/>
                  </a:lnTo>
                  <a:lnTo>
                    <a:pt x="685" y="32410"/>
                  </a:lnTo>
                  <a:lnTo>
                    <a:pt x="1346" y="31864"/>
                  </a:lnTo>
                  <a:lnTo>
                    <a:pt x="1816" y="31724"/>
                  </a:lnTo>
                  <a:lnTo>
                    <a:pt x="2222" y="31508"/>
                  </a:lnTo>
                  <a:lnTo>
                    <a:pt x="2298" y="31635"/>
                  </a:lnTo>
                  <a:lnTo>
                    <a:pt x="2209" y="31762"/>
                  </a:lnTo>
                  <a:lnTo>
                    <a:pt x="2133" y="31902"/>
                  </a:lnTo>
                  <a:lnTo>
                    <a:pt x="2019" y="32042"/>
                  </a:lnTo>
                  <a:lnTo>
                    <a:pt x="1765" y="32397"/>
                  </a:lnTo>
                  <a:lnTo>
                    <a:pt x="1485" y="32753"/>
                  </a:lnTo>
                  <a:lnTo>
                    <a:pt x="1054" y="33528"/>
                  </a:lnTo>
                  <a:lnTo>
                    <a:pt x="952" y="33959"/>
                  </a:lnTo>
                  <a:lnTo>
                    <a:pt x="1244" y="34480"/>
                  </a:lnTo>
                  <a:lnTo>
                    <a:pt x="1524" y="34023"/>
                  </a:lnTo>
                  <a:lnTo>
                    <a:pt x="1790" y="33629"/>
                  </a:lnTo>
                  <a:lnTo>
                    <a:pt x="2032" y="33223"/>
                  </a:lnTo>
                  <a:lnTo>
                    <a:pt x="2298" y="32804"/>
                  </a:lnTo>
                  <a:lnTo>
                    <a:pt x="2654" y="32512"/>
                  </a:lnTo>
                  <a:lnTo>
                    <a:pt x="3225" y="32550"/>
                  </a:lnTo>
                  <a:lnTo>
                    <a:pt x="3619" y="32562"/>
                  </a:lnTo>
                  <a:lnTo>
                    <a:pt x="4025" y="32486"/>
                  </a:lnTo>
                  <a:lnTo>
                    <a:pt x="5016" y="31115"/>
                  </a:lnTo>
                  <a:lnTo>
                    <a:pt x="5765" y="30175"/>
                  </a:lnTo>
                  <a:lnTo>
                    <a:pt x="6604" y="29070"/>
                  </a:lnTo>
                  <a:lnTo>
                    <a:pt x="6756" y="28943"/>
                  </a:lnTo>
                  <a:lnTo>
                    <a:pt x="6832" y="28613"/>
                  </a:lnTo>
                  <a:lnTo>
                    <a:pt x="6832" y="28333"/>
                  </a:lnTo>
                  <a:close/>
                </a:path>
                <a:path w="94615" h="151129">
                  <a:moveTo>
                    <a:pt x="12471" y="138874"/>
                  </a:moveTo>
                  <a:lnTo>
                    <a:pt x="12382" y="138379"/>
                  </a:lnTo>
                  <a:lnTo>
                    <a:pt x="12192" y="138277"/>
                  </a:lnTo>
                  <a:lnTo>
                    <a:pt x="10883" y="138214"/>
                  </a:lnTo>
                  <a:lnTo>
                    <a:pt x="10058" y="138150"/>
                  </a:lnTo>
                  <a:lnTo>
                    <a:pt x="9880" y="138264"/>
                  </a:lnTo>
                  <a:lnTo>
                    <a:pt x="9829" y="138544"/>
                  </a:lnTo>
                  <a:lnTo>
                    <a:pt x="9740" y="138861"/>
                  </a:lnTo>
                  <a:lnTo>
                    <a:pt x="9779" y="141325"/>
                  </a:lnTo>
                  <a:lnTo>
                    <a:pt x="9791" y="143764"/>
                  </a:lnTo>
                  <a:lnTo>
                    <a:pt x="9867" y="145046"/>
                  </a:lnTo>
                  <a:lnTo>
                    <a:pt x="9042" y="146189"/>
                  </a:lnTo>
                  <a:lnTo>
                    <a:pt x="9652" y="146138"/>
                  </a:lnTo>
                  <a:lnTo>
                    <a:pt x="10172" y="145630"/>
                  </a:lnTo>
                  <a:lnTo>
                    <a:pt x="10261" y="144919"/>
                  </a:lnTo>
                  <a:lnTo>
                    <a:pt x="10363" y="144259"/>
                  </a:lnTo>
                  <a:lnTo>
                    <a:pt x="11849" y="139407"/>
                  </a:lnTo>
                  <a:lnTo>
                    <a:pt x="12204" y="139217"/>
                  </a:lnTo>
                  <a:lnTo>
                    <a:pt x="12471" y="139090"/>
                  </a:lnTo>
                  <a:lnTo>
                    <a:pt x="12471" y="138874"/>
                  </a:lnTo>
                  <a:close/>
                </a:path>
                <a:path w="94615" h="151129">
                  <a:moveTo>
                    <a:pt x="13690" y="63309"/>
                  </a:moveTo>
                  <a:lnTo>
                    <a:pt x="13677" y="62636"/>
                  </a:lnTo>
                  <a:lnTo>
                    <a:pt x="13347" y="62052"/>
                  </a:lnTo>
                  <a:lnTo>
                    <a:pt x="12852" y="61620"/>
                  </a:lnTo>
                  <a:lnTo>
                    <a:pt x="12204" y="61036"/>
                  </a:lnTo>
                  <a:lnTo>
                    <a:pt x="11671" y="60375"/>
                  </a:lnTo>
                  <a:lnTo>
                    <a:pt x="11074" y="59372"/>
                  </a:lnTo>
                  <a:lnTo>
                    <a:pt x="10795" y="59220"/>
                  </a:lnTo>
                  <a:lnTo>
                    <a:pt x="10566" y="59016"/>
                  </a:lnTo>
                  <a:lnTo>
                    <a:pt x="10401" y="59118"/>
                  </a:lnTo>
                  <a:lnTo>
                    <a:pt x="10515" y="59817"/>
                  </a:lnTo>
                  <a:lnTo>
                    <a:pt x="10502" y="60553"/>
                  </a:lnTo>
                  <a:lnTo>
                    <a:pt x="10947" y="61150"/>
                  </a:lnTo>
                  <a:lnTo>
                    <a:pt x="11277" y="61620"/>
                  </a:lnTo>
                  <a:lnTo>
                    <a:pt x="11658" y="62026"/>
                  </a:lnTo>
                  <a:lnTo>
                    <a:pt x="12382" y="63080"/>
                  </a:lnTo>
                  <a:lnTo>
                    <a:pt x="12280" y="63652"/>
                  </a:lnTo>
                  <a:lnTo>
                    <a:pt x="11772" y="64122"/>
                  </a:lnTo>
                  <a:lnTo>
                    <a:pt x="11595" y="64350"/>
                  </a:lnTo>
                  <a:lnTo>
                    <a:pt x="11620" y="64528"/>
                  </a:lnTo>
                  <a:lnTo>
                    <a:pt x="11772" y="64630"/>
                  </a:lnTo>
                  <a:lnTo>
                    <a:pt x="12611" y="64897"/>
                  </a:lnTo>
                  <a:lnTo>
                    <a:pt x="13690" y="64096"/>
                  </a:lnTo>
                  <a:lnTo>
                    <a:pt x="13690" y="63309"/>
                  </a:lnTo>
                  <a:close/>
                </a:path>
                <a:path w="94615" h="151129">
                  <a:moveTo>
                    <a:pt x="14427" y="109499"/>
                  </a:moveTo>
                  <a:lnTo>
                    <a:pt x="14376" y="109232"/>
                  </a:lnTo>
                  <a:lnTo>
                    <a:pt x="14147" y="109156"/>
                  </a:lnTo>
                  <a:lnTo>
                    <a:pt x="13957" y="109232"/>
                  </a:lnTo>
                  <a:lnTo>
                    <a:pt x="13703" y="109372"/>
                  </a:lnTo>
                  <a:lnTo>
                    <a:pt x="13627" y="109512"/>
                  </a:lnTo>
                  <a:lnTo>
                    <a:pt x="13449" y="110007"/>
                  </a:lnTo>
                  <a:lnTo>
                    <a:pt x="13347" y="110401"/>
                  </a:lnTo>
                  <a:lnTo>
                    <a:pt x="12992" y="111544"/>
                  </a:lnTo>
                  <a:lnTo>
                    <a:pt x="12814" y="112318"/>
                  </a:lnTo>
                  <a:lnTo>
                    <a:pt x="12534" y="113055"/>
                  </a:lnTo>
                  <a:lnTo>
                    <a:pt x="12293" y="113639"/>
                  </a:lnTo>
                  <a:lnTo>
                    <a:pt x="11963" y="113766"/>
                  </a:lnTo>
                  <a:lnTo>
                    <a:pt x="11353" y="113639"/>
                  </a:lnTo>
                  <a:lnTo>
                    <a:pt x="11087" y="113563"/>
                  </a:lnTo>
                  <a:lnTo>
                    <a:pt x="10464" y="113792"/>
                  </a:lnTo>
                  <a:lnTo>
                    <a:pt x="10375" y="113957"/>
                  </a:lnTo>
                  <a:lnTo>
                    <a:pt x="10287" y="114084"/>
                  </a:lnTo>
                  <a:lnTo>
                    <a:pt x="10401" y="114401"/>
                  </a:lnTo>
                  <a:lnTo>
                    <a:pt x="10833" y="114947"/>
                  </a:lnTo>
                  <a:lnTo>
                    <a:pt x="11277" y="115150"/>
                  </a:lnTo>
                  <a:lnTo>
                    <a:pt x="11785" y="115214"/>
                  </a:lnTo>
                  <a:lnTo>
                    <a:pt x="12369" y="115176"/>
                  </a:lnTo>
                  <a:lnTo>
                    <a:pt x="12585" y="114757"/>
                  </a:lnTo>
                  <a:lnTo>
                    <a:pt x="12839" y="114312"/>
                  </a:lnTo>
                  <a:lnTo>
                    <a:pt x="13068" y="113830"/>
                  </a:lnTo>
                  <a:lnTo>
                    <a:pt x="13360" y="113360"/>
                  </a:lnTo>
                  <a:lnTo>
                    <a:pt x="13957" y="112090"/>
                  </a:lnTo>
                  <a:lnTo>
                    <a:pt x="14173" y="111264"/>
                  </a:lnTo>
                  <a:lnTo>
                    <a:pt x="14160" y="110820"/>
                  </a:lnTo>
                  <a:lnTo>
                    <a:pt x="14224" y="110413"/>
                  </a:lnTo>
                  <a:lnTo>
                    <a:pt x="14274" y="110172"/>
                  </a:lnTo>
                  <a:lnTo>
                    <a:pt x="14389" y="109905"/>
                  </a:lnTo>
                  <a:lnTo>
                    <a:pt x="14427" y="109639"/>
                  </a:lnTo>
                  <a:lnTo>
                    <a:pt x="14427" y="109499"/>
                  </a:lnTo>
                  <a:close/>
                </a:path>
                <a:path w="94615" h="151129">
                  <a:moveTo>
                    <a:pt x="18097" y="110756"/>
                  </a:moveTo>
                  <a:lnTo>
                    <a:pt x="17995" y="110617"/>
                  </a:lnTo>
                  <a:lnTo>
                    <a:pt x="17297" y="109766"/>
                  </a:lnTo>
                  <a:lnTo>
                    <a:pt x="16611" y="109639"/>
                  </a:lnTo>
                  <a:lnTo>
                    <a:pt x="15646" y="110566"/>
                  </a:lnTo>
                  <a:lnTo>
                    <a:pt x="15341" y="111061"/>
                  </a:lnTo>
                  <a:lnTo>
                    <a:pt x="15074" y="111544"/>
                  </a:lnTo>
                  <a:lnTo>
                    <a:pt x="14935" y="111747"/>
                  </a:lnTo>
                  <a:lnTo>
                    <a:pt x="14922" y="112064"/>
                  </a:lnTo>
                  <a:lnTo>
                    <a:pt x="15100" y="112966"/>
                  </a:lnTo>
                  <a:lnTo>
                    <a:pt x="15303" y="113626"/>
                  </a:lnTo>
                  <a:lnTo>
                    <a:pt x="15544" y="114541"/>
                  </a:lnTo>
                  <a:lnTo>
                    <a:pt x="15709" y="114655"/>
                  </a:lnTo>
                  <a:lnTo>
                    <a:pt x="15963" y="114515"/>
                  </a:lnTo>
                  <a:lnTo>
                    <a:pt x="16268" y="114312"/>
                  </a:lnTo>
                  <a:lnTo>
                    <a:pt x="16560" y="114046"/>
                  </a:lnTo>
                  <a:lnTo>
                    <a:pt x="16878" y="113842"/>
                  </a:lnTo>
                  <a:lnTo>
                    <a:pt x="17386" y="113499"/>
                  </a:lnTo>
                  <a:lnTo>
                    <a:pt x="17449" y="113080"/>
                  </a:lnTo>
                  <a:lnTo>
                    <a:pt x="17272" y="112509"/>
                  </a:lnTo>
                  <a:lnTo>
                    <a:pt x="16992" y="111658"/>
                  </a:lnTo>
                  <a:lnTo>
                    <a:pt x="17081" y="111467"/>
                  </a:lnTo>
                  <a:lnTo>
                    <a:pt x="17995" y="110858"/>
                  </a:lnTo>
                  <a:close/>
                </a:path>
                <a:path w="94615" h="151129">
                  <a:moveTo>
                    <a:pt x="24168" y="68897"/>
                  </a:moveTo>
                  <a:lnTo>
                    <a:pt x="24142" y="68275"/>
                  </a:lnTo>
                  <a:lnTo>
                    <a:pt x="23926" y="67754"/>
                  </a:lnTo>
                  <a:lnTo>
                    <a:pt x="23456" y="67322"/>
                  </a:lnTo>
                  <a:lnTo>
                    <a:pt x="23202" y="67106"/>
                  </a:lnTo>
                  <a:lnTo>
                    <a:pt x="22047" y="65798"/>
                  </a:lnTo>
                  <a:lnTo>
                    <a:pt x="21069" y="65493"/>
                  </a:lnTo>
                  <a:lnTo>
                    <a:pt x="20637" y="65544"/>
                  </a:lnTo>
                  <a:lnTo>
                    <a:pt x="20434" y="66205"/>
                  </a:lnTo>
                  <a:lnTo>
                    <a:pt x="20751" y="66382"/>
                  </a:lnTo>
                  <a:lnTo>
                    <a:pt x="21170" y="66814"/>
                  </a:lnTo>
                  <a:lnTo>
                    <a:pt x="21399" y="66992"/>
                  </a:lnTo>
                  <a:lnTo>
                    <a:pt x="21729" y="67691"/>
                  </a:lnTo>
                  <a:lnTo>
                    <a:pt x="22021" y="68059"/>
                  </a:lnTo>
                  <a:lnTo>
                    <a:pt x="22974" y="68834"/>
                  </a:lnTo>
                  <a:lnTo>
                    <a:pt x="23075" y="69215"/>
                  </a:lnTo>
                  <a:lnTo>
                    <a:pt x="22834" y="69888"/>
                  </a:lnTo>
                  <a:lnTo>
                    <a:pt x="22669" y="70294"/>
                  </a:lnTo>
                  <a:lnTo>
                    <a:pt x="22402" y="70612"/>
                  </a:lnTo>
                  <a:lnTo>
                    <a:pt x="21513" y="70751"/>
                  </a:lnTo>
                  <a:lnTo>
                    <a:pt x="21323" y="70434"/>
                  </a:lnTo>
                  <a:lnTo>
                    <a:pt x="21082" y="70180"/>
                  </a:lnTo>
                  <a:lnTo>
                    <a:pt x="20878" y="69926"/>
                  </a:lnTo>
                  <a:lnTo>
                    <a:pt x="20688" y="69659"/>
                  </a:lnTo>
                  <a:lnTo>
                    <a:pt x="20421" y="69456"/>
                  </a:lnTo>
                  <a:lnTo>
                    <a:pt x="20142" y="69176"/>
                  </a:lnTo>
                  <a:lnTo>
                    <a:pt x="19786" y="69329"/>
                  </a:lnTo>
                  <a:lnTo>
                    <a:pt x="19685" y="69697"/>
                  </a:lnTo>
                  <a:lnTo>
                    <a:pt x="19583" y="70205"/>
                  </a:lnTo>
                  <a:lnTo>
                    <a:pt x="19735" y="70624"/>
                  </a:lnTo>
                  <a:lnTo>
                    <a:pt x="20066" y="70980"/>
                  </a:lnTo>
                  <a:lnTo>
                    <a:pt x="20345" y="71221"/>
                  </a:lnTo>
                  <a:lnTo>
                    <a:pt x="20891" y="71932"/>
                  </a:lnTo>
                  <a:lnTo>
                    <a:pt x="20942" y="72771"/>
                  </a:lnTo>
                  <a:lnTo>
                    <a:pt x="20485" y="73317"/>
                  </a:lnTo>
                  <a:lnTo>
                    <a:pt x="20408" y="73571"/>
                  </a:lnTo>
                  <a:lnTo>
                    <a:pt x="20535" y="73609"/>
                  </a:lnTo>
                  <a:lnTo>
                    <a:pt x="20713" y="73748"/>
                  </a:lnTo>
                  <a:lnTo>
                    <a:pt x="21196" y="73571"/>
                  </a:lnTo>
                  <a:lnTo>
                    <a:pt x="21577" y="73393"/>
                  </a:lnTo>
                  <a:lnTo>
                    <a:pt x="21945" y="73152"/>
                  </a:lnTo>
                  <a:lnTo>
                    <a:pt x="22199" y="73012"/>
                  </a:lnTo>
                  <a:lnTo>
                    <a:pt x="22250" y="72694"/>
                  </a:lnTo>
                  <a:lnTo>
                    <a:pt x="21945" y="72009"/>
                  </a:lnTo>
                  <a:lnTo>
                    <a:pt x="22136" y="71742"/>
                  </a:lnTo>
                  <a:lnTo>
                    <a:pt x="22821" y="71196"/>
                  </a:lnTo>
                  <a:lnTo>
                    <a:pt x="23025" y="71069"/>
                  </a:lnTo>
                  <a:lnTo>
                    <a:pt x="23774" y="70535"/>
                  </a:lnTo>
                  <a:lnTo>
                    <a:pt x="24066" y="69786"/>
                  </a:lnTo>
                  <a:lnTo>
                    <a:pt x="24168" y="68897"/>
                  </a:lnTo>
                  <a:close/>
                </a:path>
                <a:path w="94615" h="151129">
                  <a:moveTo>
                    <a:pt x="25742" y="59143"/>
                  </a:moveTo>
                  <a:lnTo>
                    <a:pt x="25666" y="58750"/>
                  </a:lnTo>
                  <a:lnTo>
                    <a:pt x="25006" y="58051"/>
                  </a:lnTo>
                  <a:lnTo>
                    <a:pt x="24828" y="57645"/>
                  </a:lnTo>
                  <a:lnTo>
                    <a:pt x="24638" y="57264"/>
                  </a:lnTo>
                  <a:lnTo>
                    <a:pt x="24472" y="56959"/>
                  </a:lnTo>
                  <a:lnTo>
                    <a:pt x="24384" y="56616"/>
                  </a:lnTo>
                  <a:lnTo>
                    <a:pt x="24206" y="56324"/>
                  </a:lnTo>
                  <a:lnTo>
                    <a:pt x="24066" y="56057"/>
                  </a:lnTo>
                  <a:lnTo>
                    <a:pt x="23850" y="56007"/>
                  </a:lnTo>
                  <a:lnTo>
                    <a:pt x="23164" y="56515"/>
                  </a:lnTo>
                  <a:lnTo>
                    <a:pt x="23037" y="57124"/>
                  </a:lnTo>
                  <a:lnTo>
                    <a:pt x="23609" y="57924"/>
                  </a:lnTo>
                  <a:lnTo>
                    <a:pt x="23914" y="58204"/>
                  </a:lnTo>
                  <a:lnTo>
                    <a:pt x="24193" y="58521"/>
                  </a:lnTo>
                  <a:lnTo>
                    <a:pt x="24587" y="58991"/>
                  </a:lnTo>
                  <a:lnTo>
                    <a:pt x="24587" y="59436"/>
                  </a:lnTo>
                  <a:lnTo>
                    <a:pt x="24015" y="60045"/>
                  </a:lnTo>
                  <a:lnTo>
                    <a:pt x="23787" y="60553"/>
                  </a:lnTo>
                  <a:lnTo>
                    <a:pt x="23495" y="60553"/>
                  </a:lnTo>
                  <a:lnTo>
                    <a:pt x="22974" y="60299"/>
                  </a:lnTo>
                  <a:lnTo>
                    <a:pt x="22783" y="60096"/>
                  </a:lnTo>
                  <a:lnTo>
                    <a:pt x="22428" y="59842"/>
                  </a:lnTo>
                  <a:lnTo>
                    <a:pt x="22288" y="59690"/>
                  </a:lnTo>
                  <a:lnTo>
                    <a:pt x="22110" y="59626"/>
                  </a:lnTo>
                  <a:lnTo>
                    <a:pt x="21767" y="59461"/>
                  </a:lnTo>
                  <a:lnTo>
                    <a:pt x="21437" y="59753"/>
                  </a:lnTo>
                  <a:lnTo>
                    <a:pt x="21653" y="60350"/>
                  </a:lnTo>
                  <a:lnTo>
                    <a:pt x="21856" y="60642"/>
                  </a:lnTo>
                  <a:lnTo>
                    <a:pt x="22098" y="60731"/>
                  </a:lnTo>
                  <a:lnTo>
                    <a:pt x="22517" y="60921"/>
                  </a:lnTo>
                  <a:lnTo>
                    <a:pt x="22974" y="60972"/>
                  </a:lnTo>
                  <a:lnTo>
                    <a:pt x="23418" y="61087"/>
                  </a:lnTo>
                  <a:lnTo>
                    <a:pt x="24625" y="61010"/>
                  </a:lnTo>
                  <a:lnTo>
                    <a:pt x="25323" y="60553"/>
                  </a:lnTo>
                  <a:lnTo>
                    <a:pt x="25590" y="59626"/>
                  </a:lnTo>
                  <a:lnTo>
                    <a:pt x="25742" y="59143"/>
                  </a:lnTo>
                  <a:close/>
                </a:path>
                <a:path w="94615" h="151129">
                  <a:moveTo>
                    <a:pt x="27457" y="69888"/>
                  </a:moveTo>
                  <a:lnTo>
                    <a:pt x="27139" y="69456"/>
                  </a:lnTo>
                  <a:lnTo>
                    <a:pt x="26873" y="69088"/>
                  </a:lnTo>
                  <a:lnTo>
                    <a:pt x="26530" y="68783"/>
                  </a:lnTo>
                  <a:lnTo>
                    <a:pt x="26250" y="68503"/>
                  </a:lnTo>
                  <a:lnTo>
                    <a:pt x="25869" y="68554"/>
                  </a:lnTo>
                  <a:lnTo>
                    <a:pt x="25539" y="68719"/>
                  </a:lnTo>
                  <a:lnTo>
                    <a:pt x="25222" y="68897"/>
                  </a:lnTo>
                  <a:lnTo>
                    <a:pt x="25247" y="69202"/>
                  </a:lnTo>
                  <a:lnTo>
                    <a:pt x="25361" y="69900"/>
                  </a:lnTo>
                  <a:lnTo>
                    <a:pt x="25476" y="70789"/>
                  </a:lnTo>
                  <a:lnTo>
                    <a:pt x="25425" y="70942"/>
                  </a:lnTo>
                  <a:lnTo>
                    <a:pt x="25387" y="71196"/>
                  </a:lnTo>
                  <a:lnTo>
                    <a:pt x="25095" y="71691"/>
                  </a:lnTo>
                  <a:lnTo>
                    <a:pt x="24879" y="71932"/>
                  </a:lnTo>
                  <a:lnTo>
                    <a:pt x="24638" y="72339"/>
                  </a:lnTo>
                  <a:lnTo>
                    <a:pt x="24574" y="72694"/>
                  </a:lnTo>
                  <a:lnTo>
                    <a:pt x="24739" y="72720"/>
                  </a:lnTo>
                  <a:lnTo>
                    <a:pt x="24942" y="72821"/>
                  </a:lnTo>
                  <a:lnTo>
                    <a:pt x="26047" y="72402"/>
                  </a:lnTo>
                  <a:lnTo>
                    <a:pt x="26644" y="72059"/>
                  </a:lnTo>
                  <a:lnTo>
                    <a:pt x="26695" y="71767"/>
                  </a:lnTo>
                  <a:lnTo>
                    <a:pt x="26784" y="71564"/>
                  </a:lnTo>
                  <a:lnTo>
                    <a:pt x="26873" y="71335"/>
                  </a:lnTo>
                  <a:lnTo>
                    <a:pt x="26924" y="71081"/>
                  </a:lnTo>
                  <a:lnTo>
                    <a:pt x="27038" y="70866"/>
                  </a:lnTo>
                  <a:lnTo>
                    <a:pt x="27139" y="70624"/>
                  </a:lnTo>
                  <a:lnTo>
                    <a:pt x="27317" y="70408"/>
                  </a:lnTo>
                  <a:lnTo>
                    <a:pt x="27406" y="70154"/>
                  </a:lnTo>
                  <a:lnTo>
                    <a:pt x="27457" y="69888"/>
                  </a:lnTo>
                  <a:close/>
                </a:path>
                <a:path w="94615" h="151129">
                  <a:moveTo>
                    <a:pt x="27647" y="62268"/>
                  </a:moveTo>
                  <a:lnTo>
                    <a:pt x="27368" y="61417"/>
                  </a:lnTo>
                  <a:lnTo>
                    <a:pt x="26924" y="61074"/>
                  </a:lnTo>
                  <a:lnTo>
                    <a:pt x="26644" y="60845"/>
                  </a:lnTo>
                  <a:lnTo>
                    <a:pt x="26390" y="60858"/>
                  </a:lnTo>
                  <a:lnTo>
                    <a:pt x="26022" y="61315"/>
                  </a:lnTo>
                  <a:lnTo>
                    <a:pt x="25895" y="61531"/>
                  </a:lnTo>
                  <a:lnTo>
                    <a:pt x="25247" y="62471"/>
                  </a:lnTo>
                  <a:lnTo>
                    <a:pt x="24955" y="62522"/>
                  </a:lnTo>
                  <a:lnTo>
                    <a:pt x="24091" y="62217"/>
                  </a:lnTo>
                  <a:lnTo>
                    <a:pt x="23723" y="62103"/>
                  </a:lnTo>
                  <a:lnTo>
                    <a:pt x="23291" y="62115"/>
                  </a:lnTo>
                  <a:lnTo>
                    <a:pt x="22898" y="62153"/>
                  </a:lnTo>
                  <a:lnTo>
                    <a:pt x="22733" y="62191"/>
                  </a:lnTo>
                  <a:lnTo>
                    <a:pt x="22466" y="62445"/>
                  </a:lnTo>
                  <a:lnTo>
                    <a:pt x="22466" y="62611"/>
                  </a:lnTo>
                  <a:lnTo>
                    <a:pt x="22491" y="62801"/>
                  </a:lnTo>
                  <a:lnTo>
                    <a:pt x="22669" y="63030"/>
                  </a:lnTo>
                  <a:lnTo>
                    <a:pt x="23075" y="63322"/>
                  </a:lnTo>
                  <a:lnTo>
                    <a:pt x="23355" y="63385"/>
                  </a:lnTo>
                  <a:lnTo>
                    <a:pt x="23634" y="63474"/>
                  </a:lnTo>
                  <a:lnTo>
                    <a:pt x="24295" y="63741"/>
                  </a:lnTo>
                  <a:lnTo>
                    <a:pt x="24549" y="64096"/>
                  </a:lnTo>
                  <a:lnTo>
                    <a:pt x="24549" y="65049"/>
                  </a:lnTo>
                  <a:lnTo>
                    <a:pt x="24536" y="65278"/>
                  </a:lnTo>
                  <a:lnTo>
                    <a:pt x="24561" y="65671"/>
                  </a:lnTo>
                  <a:lnTo>
                    <a:pt x="24625" y="65849"/>
                  </a:lnTo>
                  <a:lnTo>
                    <a:pt x="24688" y="66116"/>
                  </a:lnTo>
                  <a:lnTo>
                    <a:pt x="25298" y="65328"/>
                  </a:lnTo>
                  <a:lnTo>
                    <a:pt x="25908" y="64706"/>
                  </a:lnTo>
                  <a:lnTo>
                    <a:pt x="25755" y="63601"/>
                  </a:lnTo>
                  <a:lnTo>
                    <a:pt x="25730" y="63474"/>
                  </a:lnTo>
                  <a:lnTo>
                    <a:pt x="25768" y="63258"/>
                  </a:lnTo>
                  <a:lnTo>
                    <a:pt x="25831" y="63080"/>
                  </a:lnTo>
                  <a:lnTo>
                    <a:pt x="26009" y="63030"/>
                  </a:lnTo>
                  <a:lnTo>
                    <a:pt x="26187" y="63093"/>
                  </a:lnTo>
                  <a:lnTo>
                    <a:pt x="26708" y="63538"/>
                  </a:lnTo>
                  <a:lnTo>
                    <a:pt x="27330" y="63373"/>
                  </a:lnTo>
                  <a:lnTo>
                    <a:pt x="27482" y="62814"/>
                  </a:lnTo>
                  <a:lnTo>
                    <a:pt x="27647" y="62268"/>
                  </a:lnTo>
                  <a:close/>
                </a:path>
                <a:path w="94615" h="151129">
                  <a:moveTo>
                    <a:pt x="30949" y="110451"/>
                  </a:moveTo>
                  <a:lnTo>
                    <a:pt x="30937" y="109435"/>
                  </a:lnTo>
                  <a:lnTo>
                    <a:pt x="30797" y="109270"/>
                  </a:lnTo>
                  <a:lnTo>
                    <a:pt x="30708" y="109118"/>
                  </a:lnTo>
                  <a:lnTo>
                    <a:pt x="30391" y="109283"/>
                  </a:lnTo>
                  <a:lnTo>
                    <a:pt x="30073" y="109855"/>
                  </a:lnTo>
                  <a:lnTo>
                    <a:pt x="29883" y="110312"/>
                  </a:lnTo>
                  <a:lnTo>
                    <a:pt x="29629" y="110756"/>
                  </a:lnTo>
                  <a:lnTo>
                    <a:pt x="29286" y="111429"/>
                  </a:lnTo>
                  <a:lnTo>
                    <a:pt x="28841" y="111493"/>
                  </a:lnTo>
                  <a:lnTo>
                    <a:pt x="28143" y="110871"/>
                  </a:lnTo>
                  <a:lnTo>
                    <a:pt x="27927" y="110756"/>
                  </a:lnTo>
                  <a:lnTo>
                    <a:pt x="27787" y="110794"/>
                  </a:lnTo>
                  <a:lnTo>
                    <a:pt x="27647" y="110820"/>
                  </a:lnTo>
                  <a:lnTo>
                    <a:pt x="27482" y="111074"/>
                  </a:lnTo>
                  <a:lnTo>
                    <a:pt x="27470" y="111861"/>
                  </a:lnTo>
                  <a:lnTo>
                    <a:pt x="27470" y="112509"/>
                  </a:lnTo>
                  <a:lnTo>
                    <a:pt x="27520" y="113169"/>
                  </a:lnTo>
                  <a:lnTo>
                    <a:pt x="27533" y="113512"/>
                  </a:lnTo>
                  <a:lnTo>
                    <a:pt x="27635" y="113868"/>
                  </a:lnTo>
                  <a:lnTo>
                    <a:pt x="27698" y="114198"/>
                  </a:lnTo>
                  <a:lnTo>
                    <a:pt x="27940" y="114033"/>
                  </a:lnTo>
                  <a:lnTo>
                    <a:pt x="28067" y="113868"/>
                  </a:lnTo>
                  <a:lnTo>
                    <a:pt x="28613" y="113055"/>
                  </a:lnTo>
                  <a:lnTo>
                    <a:pt x="29095" y="112496"/>
                  </a:lnTo>
                  <a:lnTo>
                    <a:pt x="29857" y="112268"/>
                  </a:lnTo>
                  <a:lnTo>
                    <a:pt x="29984" y="112217"/>
                  </a:lnTo>
                  <a:lnTo>
                    <a:pt x="30124" y="112090"/>
                  </a:lnTo>
                  <a:lnTo>
                    <a:pt x="30200" y="111950"/>
                  </a:lnTo>
                  <a:lnTo>
                    <a:pt x="30695" y="111252"/>
                  </a:lnTo>
                  <a:lnTo>
                    <a:pt x="30949" y="110451"/>
                  </a:lnTo>
                  <a:close/>
                </a:path>
                <a:path w="94615" h="151129">
                  <a:moveTo>
                    <a:pt x="31280" y="26060"/>
                  </a:moveTo>
                  <a:lnTo>
                    <a:pt x="31178" y="25323"/>
                  </a:lnTo>
                  <a:lnTo>
                    <a:pt x="30441" y="24307"/>
                  </a:lnTo>
                  <a:lnTo>
                    <a:pt x="30416" y="23952"/>
                  </a:lnTo>
                  <a:lnTo>
                    <a:pt x="30657" y="23545"/>
                  </a:lnTo>
                  <a:lnTo>
                    <a:pt x="30848" y="23279"/>
                  </a:lnTo>
                  <a:lnTo>
                    <a:pt x="31229" y="22339"/>
                  </a:lnTo>
                  <a:lnTo>
                    <a:pt x="31064" y="21602"/>
                  </a:lnTo>
                  <a:lnTo>
                    <a:pt x="30784" y="20815"/>
                  </a:lnTo>
                  <a:lnTo>
                    <a:pt x="30416" y="21069"/>
                  </a:lnTo>
                  <a:lnTo>
                    <a:pt x="30416" y="21501"/>
                  </a:lnTo>
                  <a:lnTo>
                    <a:pt x="30391" y="22631"/>
                  </a:lnTo>
                  <a:lnTo>
                    <a:pt x="29832" y="23190"/>
                  </a:lnTo>
                  <a:lnTo>
                    <a:pt x="28689" y="23228"/>
                  </a:lnTo>
                  <a:lnTo>
                    <a:pt x="28536" y="23215"/>
                  </a:lnTo>
                  <a:lnTo>
                    <a:pt x="28295" y="23329"/>
                  </a:lnTo>
                  <a:lnTo>
                    <a:pt x="28028" y="23393"/>
                  </a:lnTo>
                  <a:lnTo>
                    <a:pt x="27927" y="23660"/>
                  </a:lnTo>
                  <a:lnTo>
                    <a:pt x="28041" y="23977"/>
                  </a:lnTo>
                  <a:lnTo>
                    <a:pt x="28905" y="24460"/>
                  </a:lnTo>
                  <a:lnTo>
                    <a:pt x="29387" y="25057"/>
                  </a:lnTo>
                  <a:lnTo>
                    <a:pt x="29756" y="25793"/>
                  </a:lnTo>
                  <a:lnTo>
                    <a:pt x="30099" y="26123"/>
                  </a:lnTo>
                  <a:lnTo>
                    <a:pt x="30213" y="26479"/>
                  </a:lnTo>
                  <a:lnTo>
                    <a:pt x="30213" y="27089"/>
                  </a:lnTo>
                  <a:lnTo>
                    <a:pt x="30353" y="27432"/>
                  </a:lnTo>
                  <a:lnTo>
                    <a:pt x="30543" y="27355"/>
                  </a:lnTo>
                  <a:lnTo>
                    <a:pt x="30759" y="27317"/>
                  </a:lnTo>
                  <a:lnTo>
                    <a:pt x="30924" y="27178"/>
                  </a:lnTo>
                  <a:lnTo>
                    <a:pt x="31102" y="26822"/>
                  </a:lnTo>
                  <a:lnTo>
                    <a:pt x="31280" y="26060"/>
                  </a:lnTo>
                  <a:close/>
                </a:path>
                <a:path w="94615" h="151129">
                  <a:moveTo>
                    <a:pt x="31394" y="31559"/>
                  </a:moveTo>
                  <a:lnTo>
                    <a:pt x="31254" y="30873"/>
                  </a:lnTo>
                  <a:lnTo>
                    <a:pt x="31153" y="30187"/>
                  </a:lnTo>
                  <a:lnTo>
                    <a:pt x="30937" y="29540"/>
                  </a:lnTo>
                  <a:lnTo>
                    <a:pt x="30734" y="28968"/>
                  </a:lnTo>
                  <a:lnTo>
                    <a:pt x="30378" y="28435"/>
                  </a:lnTo>
                  <a:lnTo>
                    <a:pt x="30073" y="27914"/>
                  </a:lnTo>
                  <a:lnTo>
                    <a:pt x="29984" y="27749"/>
                  </a:lnTo>
                  <a:lnTo>
                    <a:pt x="29768" y="27559"/>
                  </a:lnTo>
                  <a:lnTo>
                    <a:pt x="29565" y="27774"/>
                  </a:lnTo>
                  <a:lnTo>
                    <a:pt x="29057" y="28371"/>
                  </a:lnTo>
                  <a:lnTo>
                    <a:pt x="28613" y="29349"/>
                  </a:lnTo>
                  <a:lnTo>
                    <a:pt x="28841" y="30226"/>
                  </a:lnTo>
                  <a:lnTo>
                    <a:pt x="29997" y="30568"/>
                  </a:lnTo>
                  <a:lnTo>
                    <a:pt x="30251" y="31305"/>
                  </a:lnTo>
                  <a:lnTo>
                    <a:pt x="30365" y="31584"/>
                  </a:lnTo>
                  <a:lnTo>
                    <a:pt x="30530" y="31864"/>
                  </a:lnTo>
                  <a:lnTo>
                    <a:pt x="30822" y="32219"/>
                  </a:lnTo>
                  <a:lnTo>
                    <a:pt x="31051" y="32219"/>
                  </a:lnTo>
                  <a:lnTo>
                    <a:pt x="31203" y="32270"/>
                  </a:lnTo>
                  <a:lnTo>
                    <a:pt x="31292" y="31978"/>
                  </a:lnTo>
                  <a:lnTo>
                    <a:pt x="31330" y="31762"/>
                  </a:lnTo>
                  <a:lnTo>
                    <a:pt x="31318" y="31572"/>
                  </a:lnTo>
                  <a:close/>
                </a:path>
                <a:path w="94615" h="151129">
                  <a:moveTo>
                    <a:pt x="31559" y="117322"/>
                  </a:moveTo>
                  <a:lnTo>
                    <a:pt x="31534" y="117094"/>
                  </a:lnTo>
                  <a:lnTo>
                    <a:pt x="31216" y="116967"/>
                  </a:lnTo>
                  <a:lnTo>
                    <a:pt x="30429" y="116687"/>
                  </a:lnTo>
                  <a:lnTo>
                    <a:pt x="28981" y="117157"/>
                  </a:lnTo>
                  <a:lnTo>
                    <a:pt x="28587" y="117919"/>
                  </a:lnTo>
                  <a:lnTo>
                    <a:pt x="28359" y="118313"/>
                  </a:lnTo>
                  <a:lnTo>
                    <a:pt x="28219" y="118757"/>
                  </a:lnTo>
                  <a:lnTo>
                    <a:pt x="27978" y="119697"/>
                  </a:lnTo>
                  <a:lnTo>
                    <a:pt x="28117" y="119837"/>
                  </a:lnTo>
                  <a:lnTo>
                    <a:pt x="28613" y="119811"/>
                  </a:lnTo>
                  <a:lnTo>
                    <a:pt x="28994" y="119799"/>
                  </a:lnTo>
                  <a:lnTo>
                    <a:pt x="29387" y="119761"/>
                  </a:lnTo>
                  <a:lnTo>
                    <a:pt x="29768" y="119761"/>
                  </a:lnTo>
                  <a:lnTo>
                    <a:pt x="30073" y="119748"/>
                  </a:lnTo>
                  <a:lnTo>
                    <a:pt x="30264" y="119583"/>
                  </a:lnTo>
                  <a:lnTo>
                    <a:pt x="30264" y="119291"/>
                  </a:lnTo>
                  <a:lnTo>
                    <a:pt x="30226" y="118605"/>
                  </a:lnTo>
                  <a:lnTo>
                    <a:pt x="30530" y="118110"/>
                  </a:lnTo>
                  <a:lnTo>
                    <a:pt x="31102" y="117767"/>
                  </a:lnTo>
                  <a:lnTo>
                    <a:pt x="31254" y="117627"/>
                  </a:lnTo>
                  <a:lnTo>
                    <a:pt x="31559" y="117322"/>
                  </a:lnTo>
                  <a:close/>
                </a:path>
                <a:path w="94615" h="151129">
                  <a:moveTo>
                    <a:pt x="33096" y="144475"/>
                  </a:moveTo>
                  <a:lnTo>
                    <a:pt x="32080" y="142633"/>
                  </a:lnTo>
                  <a:lnTo>
                    <a:pt x="30911" y="141605"/>
                  </a:lnTo>
                  <a:lnTo>
                    <a:pt x="29260" y="141160"/>
                  </a:lnTo>
                  <a:lnTo>
                    <a:pt x="29070" y="141097"/>
                  </a:lnTo>
                  <a:lnTo>
                    <a:pt x="28841" y="141160"/>
                  </a:lnTo>
                  <a:lnTo>
                    <a:pt x="28638" y="141173"/>
                  </a:lnTo>
                  <a:lnTo>
                    <a:pt x="28625" y="141325"/>
                  </a:lnTo>
                  <a:lnTo>
                    <a:pt x="28867" y="141439"/>
                  </a:lnTo>
                  <a:lnTo>
                    <a:pt x="29438" y="141693"/>
                  </a:lnTo>
                  <a:lnTo>
                    <a:pt x="31788" y="145072"/>
                  </a:lnTo>
                  <a:lnTo>
                    <a:pt x="31737" y="145326"/>
                  </a:lnTo>
                  <a:lnTo>
                    <a:pt x="31496" y="145580"/>
                  </a:lnTo>
                  <a:lnTo>
                    <a:pt x="31254" y="145808"/>
                  </a:lnTo>
                  <a:lnTo>
                    <a:pt x="31013" y="146088"/>
                  </a:lnTo>
                  <a:lnTo>
                    <a:pt x="30657" y="146545"/>
                  </a:lnTo>
                  <a:lnTo>
                    <a:pt x="30657" y="146723"/>
                  </a:lnTo>
                  <a:lnTo>
                    <a:pt x="30962" y="146735"/>
                  </a:lnTo>
                  <a:lnTo>
                    <a:pt x="31280" y="146761"/>
                  </a:lnTo>
                  <a:lnTo>
                    <a:pt x="31635" y="146761"/>
                  </a:lnTo>
                  <a:lnTo>
                    <a:pt x="31991" y="146735"/>
                  </a:lnTo>
                  <a:lnTo>
                    <a:pt x="32296" y="146735"/>
                  </a:lnTo>
                  <a:lnTo>
                    <a:pt x="32448" y="146558"/>
                  </a:lnTo>
                  <a:lnTo>
                    <a:pt x="32550" y="146253"/>
                  </a:lnTo>
                  <a:lnTo>
                    <a:pt x="32639" y="145884"/>
                  </a:lnTo>
                  <a:lnTo>
                    <a:pt x="33070" y="144818"/>
                  </a:lnTo>
                  <a:lnTo>
                    <a:pt x="33096" y="144475"/>
                  </a:lnTo>
                  <a:close/>
                </a:path>
                <a:path w="94615" h="151129">
                  <a:moveTo>
                    <a:pt x="33451" y="56769"/>
                  </a:moveTo>
                  <a:lnTo>
                    <a:pt x="33248" y="56197"/>
                  </a:lnTo>
                  <a:lnTo>
                    <a:pt x="33159" y="55968"/>
                  </a:lnTo>
                  <a:lnTo>
                    <a:pt x="32994" y="55702"/>
                  </a:lnTo>
                  <a:lnTo>
                    <a:pt x="32639" y="55613"/>
                  </a:lnTo>
                  <a:lnTo>
                    <a:pt x="32334" y="55803"/>
                  </a:lnTo>
                  <a:lnTo>
                    <a:pt x="31775" y="56629"/>
                  </a:lnTo>
                  <a:lnTo>
                    <a:pt x="31343" y="57289"/>
                  </a:lnTo>
                  <a:lnTo>
                    <a:pt x="30975" y="57988"/>
                  </a:lnTo>
                  <a:lnTo>
                    <a:pt x="30708" y="58547"/>
                  </a:lnTo>
                  <a:lnTo>
                    <a:pt x="30911" y="59550"/>
                  </a:lnTo>
                  <a:lnTo>
                    <a:pt x="31280" y="59880"/>
                  </a:lnTo>
                  <a:lnTo>
                    <a:pt x="31826" y="59182"/>
                  </a:lnTo>
                  <a:lnTo>
                    <a:pt x="32385" y="58483"/>
                  </a:lnTo>
                  <a:lnTo>
                    <a:pt x="32956" y="57810"/>
                  </a:lnTo>
                  <a:lnTo>
                    <a:pt x="33388" y="57327"/>
                  </a:lnTo>
                  <a:lnTo>
                    <a:pt x="33451" y="56769"/>
                  </a:lnTo>
                  <a:close/>
                </a:path>
                <a:path w="94615" h="151129">
                  <a:moveTo>
                    <a:pt x="33642" y="109194"/>
                  </a:moveTo>
                  <a:lnTo>
                    <a:pt x="32054" y="110096"/>
                  </a:lnTo>
                  <a:lnTo>
                    <a:pt x="31838" y="110566"/>
                  </a:lnTo>
                  <a:lnTo>
                    <a:pt x="31775" y="111086"/>
                  </a:lnTo>
                  <a:lnTo>
                    <a:pt x="31559" y="112445"/>
                  </a:lnTo>
                  <a:lnTo>
                    <a:pt x="31432" y="112610"/>
                  </a:lnTo>
                  <a:lnTo>
                    <a:pt x="28854" y="113004"/>
                  </a:lnTo>
                  <a:lnTo>
                    <a:pt x="28117" y="114477"/>
                  </a:lnTo>
                  <a:lnTo>
                    <a:pt x="28956" y="115938"/>
                  </a:lnTo>
                  <a:lnTo>
                    <a:pt x="29019" y="116065"/>
                  </a:lnTo>
                  <a:lnTo>
                    <a:pt x="29222" y="116268"/>
                  </a:lnTo>
                  <a:lnTo>
                    <a:pt x="29349" y="115798"/>
                  </a:lnTo>
                  <a:lnTo>
                    <a:pt x="29337" y="115608"/>
                  </a:lnTo>
                  <a:lnTo>
                    <a:pt x="29337" y="115189"/>
                  </a:lnTo>
                  <a:lnTo>
                    <a:pt x="29311" y="114757"/>
                  </a:lnTo>
                  <a:lnTo>
                    <a:pt x="29362" y="114134"/>
                  </a:lnTo>
                  <a:lnTo>
                    <a:pt x="29464" y="113855"/>
                  </a:lnTo>
                  <a:lnTo>
                    <a:pt x="30187" y="113322"/>
                  </a:lnTo>
                  <a:lnTo>
                    <a:pt x="31153" y="113804"/>
                  </a:lnTo>
                  <a:lnTo>
                    <a:pt x="31178" y="114490"/>
                  </a:lnTo>
                  <a:lnTo>
                    <a:pt x="31178" y="114833"/>
                  </a:lnTo>
                  <a:lnTo>
                    <a:pt x="31102" y="115163"/>
                  </a:lnTo>
                  <a:lnTo>
                    <a:pt x="31013" y="115722"/>
                  </a:lnTo>
                  <a:lnTo>
                    <a:pt x="30962" y="115951"/>
                  </a:lnTo>
                  <a:lnTo>
                    <a:pt x="30937" y="116179"/>
                  </a:lnTo>
                  <a:lnTo>
                    <a:pt x="31076" y="116268"/>
                  </a:lnTo>
                  <a:lnTo>
                    <a:pt x="31191" y="116078"/>
                  </a:lnTo>
                  <a:lnTo>
                    <a:pt x="31369" y="115938"/>
                  </a:lnTo>
                  <a:lnTo>
                    <a:pt x="31407" y="115773"/>
                  </a:lnTo>
                  <a:lnTo>
                    <a:pt x="31508" y="115100"/>
                  </a:lnTo>
                  <a:lnTo>
                    <a:pt x="31623" y="114452"/>
                  </a:lnTo>
                  <a:lnTo>
                    <a:pt x="31635" y="113792"/>
                  </a:lnTo>
                  <a:lnTo>
                    <a:pt x="31661" y="113207"/>
                  </a:lnTo>
                  <a:lnTo>
                    <a:pt x="31813" y="112712"/>
                  </a:lnTo>
                  <a:lnTo>
                    <a:pt x="32181" y="112217"/>
                  </a:lnTo>
                  <a:lnTo>
                    <a:pt x="32524" y="111798"/>
                  </a:lnTo>
                  <a:lnTo>
                    <a:pt x="32854" y="111366"/>
                  </a:lnTo>
                  <a:lnTo>
                    <a:pt x="33337" y="110553"/>
                  </a:lnTo>
                  <a:lnTo>
                    <a:pt x="33477" y="110109"/>
                  </a:lnTo>
                  <a:lnTo>
                    <a:pt x="33566" y="109702"/>
                  </a:lnTo>
                  <a:lnTo>
                    <a:pt x="33642" y="109194"/>
                  </a:lnTo>
                  <a:close/>
                </a:path>
                <a:path w="94615" h="151129">
                  <a:moveTo>
                    <a:pt x="33883" y="79375"/>
                  </a:moveTo>
                  <a:lnTo>
                    <a:pt x="33769" y="78117"/>
                  </a:lnTo>
                  <a:lnTo>
                    <a:pt x="33769" y="76403"/>
                  </a:lnTo>
                  <a:lnTo>
                    <a:pt x="33439" y="75044"/>
                  </a:lnTo>
                  <a:lnTo>
                    <a:pt x="33185" y="75006"/>
                  </a:lnTo>
                  <a:lnTo>
                    <a:pt x="32829" y="75463"/>
                  </a:lnTo>
                  <a:lnTo>
                    <a:pt x="32397" y="76593"/>
                  </a:lnTo>
                  <a:lnTo>
                    <a:pt x="32219" y="77254"/>
                  </a:lnTo>
                  <a:lnTo>
                    <a:pt x="31750" y="78257"/>
                  </a:lnTo>
                  <a:lnTo>
                    <a:pt x="31673" y="78625"/>
                  </a:lnTo>
                  <a:lnTo>
                    <a:pt x="31737" y="79032"/>
                  </a:lnTo>
                  <a:lnTo>
                    <a:pt x="31838" y="79489"/>
                  </a:lnTo>
                  <a:lnTo>
                    <a:pt x="31915" y="79959"/>
                  </a:lnTo>
                  <a:lnTo>
                    <a:pt x="32042" y="82232"/>
                  </a:lnTo>
                  <a:lnTo>
                    <a:pt x="32334" y="83985"/>
                  </a:lnTo>
                  <a:lnTo>
                    <a:pt x="32905" y="86042"/>
                  </a:lnTo>
                  <a:lnTo>
                    <a:pt x="33058" y="86321"/>
                  </a:lnTo>
                  <a:lnTo>
                    <a:pt x="33185" y="86626"/>
                  </a:lnTo>
                  <a:lnTo>
                    <a:pt x="33337" y="86575"/>
                  </a:lnTo>
                  <a:lnTo>
                    <a:pt x="33413" y="86156"/>
                  </a:lnTo>
                  <a:lnTo>
                    <a:pt x="33477" y="84150"/>
                  </a:lnTo>
                  <a:lnTo>
                    <a:pt x="33172" y="82334"/>
                  </a:lnTo>
                  <a:lnTo>
                    <a:pt x="33883" y="79375"/>
                  </a:lnTo>
                  <a:close/>
                </a:path>
                <a:path w="94615" h="151129">
                  <a:moveTo>
                    <a:pt x="34937" y="116890"/>
                  </a:moveTo>
                  <a:lnTo>
                    <a:pt x="34925" y="116738"/>
                  </a:lnTo>
                  <a:lnTo>
                    <a:pt x="34772" y="116674"/>
                  </a:lnTo>
                  <a:lnTo>
                    <a:pt x="33528" y="116662"/>
                  </a:lnTo>
                  <a:lnTo>
                    <a:pt x="32473" y="116852"/>
                  </a:lnTo>
                  <a:lnTo>
                    <a:pt x="31864" y="118211"/>
                  </a:lnTo>
                  <a:lnTo>
                    <a:pt x="31711" y="118503"/>
                  </a:lnTo>
                  <a:lnTo>
                    <a:pt x="31216" y="119519"/>
                  </a:lnTo>
                  <a:lnTo>
                    <a:pt x="31457" y="119913"/>
                  </a:lnTo>
                  <a:lnTo>
                    <a:pt x="32562" y="119900"/>
                  </a:lnTo>
                  <a:lnTo>
                    <a:pt x="32702" y="119900"/>
                  </a:lnTo>
                  <a:lnTo>
                    <a:pt x="32842" y="119913"/>
                  </a:lnTo>
                  <a:lnTo>
                    <a:pt x="33502" y="119849"/>
                  </a:lnTo>
                  <a:lnTo>
                    <a:pt x="33553" y="119722"/>
                  </a:lnTo>
                  <a:lnTo>
                    <a:pt x="33616" y="118833"/>
                  </a:lnTo>
                  <a:lnTo>
                    <a:pt x="33718" y="118402"/>
                  </a:lnTo>
                  <a:lnTo>
                    <a:pt x="34150" y="117703"/>
                  </a:lnTo>
                  <a:lnTo>
                    <a:pt x="34531" y="117424"/>
                  </a:lnTo>
                  <a:lnTo>
                    <a:pt x="34836" y="117081"/>
                  </a:lnTo>
                  <a:lnTo>
                    <a:pt x="34937" y="116890"/>
                  </a:lnTo>
                  <a:close/>
                </a:path>
                <a:path w="94615" h="151129">
                  <a:moveTo>
                    <a:pt x="36322" y="40017"/>
                  </a:moveTo>
                  <a:lnTo>
                    <a:pt x="35902" y="39319"/>
                  </a:lnTo>
                  <a:lnTo>
                    <a:pt x="35521" y="38658"/>
                  </a:lnTo>
                  <a:lnTo>
                    <a:pt x="35102" y="38620"/>
                  </a:lnTo>
                  <a:lnTo>
                    <a:pt x="33820" y="40398"/>
                  </a:lnTo>
                  <a:lnTo>
                    <a:pt x="33413" y="40995"/>
                  </a:lnTo>
                  <a:lnTo>
                    <a:pt x="33261" y="41414"/>
                  </a:lnTo>
                  <a:lnTo>
                    <a:pt x="33235" y="41960"/>
                  </a:lnTo>
                  <a:lnTo>
                    <a:pt x="33756" y="42722"/>
                  </a:lnTo>
                  <a:lnTo>
                    <a:pt x="34251" y="42926"/>
                  </a:lnTo>
                  <a:lnTo>
                    <a:pt x="34455" y="42633"/>
                  </a:lnTo>
                  <a:lnTo>
                    <a:pt x="34632" y="42354"/>
                  </a:lnTo>
                  <a:lnTo>
                    <a:pt x="35140" y="41770"/>
                  </a:lnTo>
                  <a:lnTo>
                    <a:pt x="35458" y="41478"/>
                  </a:lnTo>
                  <a:lnTo>
                    <a:pt x="35737" y="41148"/>
                  </a:lnTo>
                  <a:lnTo>
                    <a:pt x="36283" y="40538"/>
                  </a:lnTo>
                  <a:lnTo>
                    <a:pt x="36322" y="40017"/>
                  </a:lnTo>
                  <a:close/>
                </a:path>
                <a:path w="94615" h="151129">
                  <a:moveTo>
                    <a:pt x="37973" y="66230"/>
                  </a:moveTo>
                  <a:lnTo>
                    <a:pt x="37757" y="64350"/>
                  </a:lnTo>
                  <a:lnTo>
                    <a:pt x="36995" y="64401"/>
                  </a:lnTo>
                  <a:lnTo>
                    <a:pt x="36753" y="64287"/>
                  </a:lnTo>
                  <a:lnTo>
                    <a:pt x="36423" y="64236"/>
                  </a:lnTo>
                  <a:lnTo>
                    <a:pt x="36106" y="63766"/>
                  </a:lnTo>
                  <a:lnTo>
                    <a:pt x="36537" y="63220"/>
                  </a:lnTo>
                  <a:lnTo>
                    <a:pt x="36715" y="63017"/>
                  </a:lnTo>
                  <a:lnTo>
                    <a:pt x="36906" y="62826"/>
                  </a:lnTo>
                  <a:lnTo>
                    <a:pt x="37553" y="62103"/>
                  </a:lnTo>
                  <a:lnTo>
                    <a:pt x="37630" y="61468"/>
                  </a:lnTo>
                  <a:lnTo>
                    <a:pt x="37528" y="60477"/>
                  </a:lnTo>
                  <a:lnTo>
                    <a:pt x="37350" y="60236"/>
                  </a:lnTo>
                  <a:lnTo>
                    <a:pt x="37007" y="60147"/>
                  </a:lnTo>
                  <a:lnTo>
                    <a:pt x="36677" y="60032"/>
                  </a:lnTo>
                  <a:lnTo>
                    <a:pt x="36474" y="60223"/>
                  </a:lnTo>
                  <a:lnTo>
                    <a:pt x="36195" y="60553"/>
                  </a:lnTo>
                  <a:lnTo>
                    <a:pt x="35394" y="61925"/>
                  </a:lnTo>
                  <a:lnTo>
                    <a:pt x="35382" y="63119"/>
                  </a:lnTo>
                  <a:lnTo>
                    <a:pt x="35407" y="64668"/>
                  </a:lnTo>
                  <a:lnTo>
                    <a:pt x="35585" y="64808"/>
                  </a:lnTo>
                  <a:lnTo>
                    <a:pt x="35890" y="64846"/>
                  </a:lnTo>
                  <a:lnTo>
                    <a:pt x="36131" y="64858"/>
                  </a:lnTo>
                  <a:lnTo>
                    <a:pt x="36385" y="64846"/>
                  </a:lnTo>
                  <a:lnTo>
                    <a:pt x="37096" y="64998"/>
                  </a:lnTo>
                  <a:lnTo>
                    <a:pt x="37185" y="65278"/>
                  </a:lnTo>
                  <a:lnTo>
                    <a:pt x="36563" y="65938"/>
                  </a:lnTo>
                  <a:lnTo>
                    <a:pt x="36233" y="66217"/>
                  </a:lnTo>
                  <a:lnTo>
                    <a:pt x="35572" y="66675"/>
                  </a:lnTo>
                  <a:lnTo>
                    <a:pt x="35458" y="66903"/>
                  </a:lnTo>
                  <a:lnTo>
                    <a:pt x="35763" y="67881"/>
                  </a:lnTo>
                  <a:lnTo>
                    <a:pt x="35852" y="68478"/>
                  </a:lnTo>
                  <a:lnTo>
                    <a:pt x="36029" y="68541"/>
                  </a:lnTo>
                  <a:lnTo>
                    <a:pt x="36410" y="68402"/>
                  </a:lnTo>
                  <a:lnTo>
                    <a:pt x="36537" y="68313"/>
                  </a:lnTo>
                  <a:lnTo>
                    <a:pt x="37693" y="67373"/>
                  </a:lnTo>
                  <a:lnTo>
                    <a:pt x="37973" y="66230"/>
                  </a:lnTo>
                  <a:close/>
                </a:path>
                <a:path w="94615" h="151129">
                  <a:moveTo>
                    <a:pt x="38277" y="55029"/>
                  </a:moveTo>
                  <a:lnTo>
                    <a:pt x="38188" y="54546"/>
                  </a:lnTo>
                  <a:lnTo>
                    <a:pt x="37338" y="53606"/>
                  </a:lnTo>
                  <a:lnTo>
                    <a:pt x="36614" y="54508"/>
                  </a:lnTo>
                  <a:lnTo>
                    <a:pt x="36233" y="54991"/>
                  </a:lnTo>
                  <a:lnTo>
                    <a:pt x="35598" y="55168"/>
                  </a:lnTo>
                  <a:lnTo>
                    <a:pt x="35471" y="55219"/>
                  </a:lnTo>
                  <a:lnTo>
                    <a:pt x="35331" y="55346"/>
                  </a:lnTo>
                  <a:lnTo>
                    <a:pt x="35013" y="55956"/>
                  </a:lnTo>
                  <a:lnTo>
                    <a:pt x="34696" y="56438"/>
                  </a:lnTo>
                  <a:lnTo>
                    <a:pt x="34480" y="57581"/>
                  </a:lnTo>
                  <a:lnTo>
                    <a:pt x="34645" y="58280"/>
                  </a:lnTo>
                  <a:lnTo>
                    <a:pt x="35521" y="59080"/>
                  </a:lnTo>
                  <a:lnTo>
                    <a:pt x="35890" y="59080"/>
                  </a:lnTo>
                  <a:lnTo>
                    <a:pt x="36169" y="58813"/>
                  </a:lnTo>
                  <a:lnTo>
                    <a:pt x="36118" y="58674"/>
                  </a:lnTo>
                  <a:lnTo>
                    <a:pt x="35826" y="57988"/>
                  </a:lnTo>
                  <a:lnTo>
                    <a:pt x="36029" y="57404"/>
                  </a:lnTo>
                  <a:lnTo>
                    <a:pt x="36614" y="56959"/>
                  </a:lnTo>
                  <a:lnTo>
                    <a:pt x="37071" y="56591"/>
                  </a:lnTo>
                  <a:lnTo>
                    <a:pt x="37477" y="56146"/>
                  </a:lnTo>
                  <a:lnTo>
                    <a:pt x="38277" y="55029"/>
                  </a:lnTo>
                  <a:close/>
                </a:path>
                <a:path w="94615" h="151129">
                  <a:moveTo>
                    <a:pt x="38569" y="147370"/>
                  </a:moveTo>
                  <a:lnTo>
                    <a:pt x="38214" y="147129"/>
                  </a:lnTo>
                  <a:lnTo>
                    <a:pt x="37998" y="146773"/>
                  </a:lnTo>
                  <a:lnTo>
                    <a:pt x="37579" y="146913"/>
                  </a:lnTo>
                  <a:lnTo>
                    <a:pt x="36626" y="147256"/>
                  </a:lnTo>
                  <a:lnTo>
                    <a:pt x="34759" y="148005"/>
                  </a:lnTo>
                  <a:lnTo>
                    <a:pt x="34518" y="148107"/>
                  </a:lnTo>
                  <a:lnTo>
                    <a:pt x="34442" y="148310"/>
                  </a:lnTo>
                  <a:lnTo>
                    <a:pt x="34467" y="148564"/>
                  </a:lnTo>
                  <a:lnTo>
                    <a:pt x="34556" y="149136"/>
                  </a:lnTo>
                  <a:lnTo>
                    <a:pt x="34823" y="149580"/>
                  </a:lnTo>
                  <a:lnTo>
                    <a:pt x="35267" y="149910"/>
                  </a:lnTo>
                  <a:lnTo>
                    <a:pt x="35547" y="150139"/>
                  </a:lnTo>
                  <a:lnTo>
                    <a:pt x="35902" y="150177"/>
                  </a:lnTo>
                  <a:lnTo>
                    <a:pt x="36537" y="149898"/>
                  </a:lnTo>
                  <a:lnTo>
                    <a:pt x="36588" y="149733"/>
                  </a:lnTo>
                  <a:lnTo>
                    <a:pt x="36410" y="149453"/>
                  </a:lnTo>
                  <a:lnTo>
                    <a:pt x="36106" y="149021"/>
                  </a:lnTo>
                  <a:lnTo>
                    <a:pt x="36169" y="148691"/>
                  </a:lnTo>
                  <a:lnTo>
                    <a:pt x="36626" y="148437"/>
                  </a:lnTo>
                  <a:lnTo>
                    <a:pt x="37249" y="148107"/>
                  </a:lnTo>
                  <a:lnTo>
                    <a:pt x="38569" y="147370"/>
                  </a:lnTo>
                  <a:close/>
                </a:path>
                <a:path w="94615" h="151129">
                  <a:moveTo>
                    <a:pt x="38912" y="48844"/>
                  </a:moveTo>
                  <a:lnTo>
                    <a:pt x="38696" y="48298"/>
                  </a:lnTo>
                  <a:lnTo>
                    <a:pt x="38481" y="47904"/>
                  </a:lnTo>
                  <a:lnTo>
                    <a:pt x="37960" y="47155"/>
                  </a:lnTo>
                  <a:lnTo>
                    <a:pt x="37680" y="47142"/>
                  </a:lnTo>
                  <a:lnTo>
                    <a:pt x="36144" y="47853"/>
                  </a:lnTo>
                  <a:lnTo>
                    <a:pt x="35420" y="48742"/>
                  </a:lnTo>
                  <a:lnTo>
                    <a:pt x="34696" y="50215"/>
                  </a:lnTo>
                  <a:lnTo>
                    <a:pt x="34582" y="50698"/>
                  </a:lnTo>
                  <a:lnTo>
                    <a:pt x="34480" y="50977"/>
                  </a:lnTo>
                  <a:lnTo>
                    <a:pt x="34531" y="51727"/>
                  </a:lnTo>
                  <a:lnTo>
                    <a:pt x="34709" y="52209"/>
                  </a:lnTo>
                  <a:lnTo>
                    <a:pt x="35229" y="52489"/>
                  </a:lnTo>
                  <a:lnTo>
                    <a:pt x="35433" y="52539"/>
                  </a:lnTo>
                  <a:lnTo>
                    <a:pt x="35560" y="52463"/>
                  </a:lnTo>
                  <a:lnTo>
                    <a:pt x="35572" y="51803"/>
                  </a:lnTo>
                  <a:lnTo>
                    <a:pt x="35598" y="51396"/>
                  </a:lnTo>
                  <a:lnTo>
                    <a:pt x="36385" y="50825"/>
                  </a:lnTo>
                  <a:lnTo>
                    <a:pt x="36817" y="50546"/>
                  </a:lnTo>
                  <a:lnTo>
                    <a:pt x="38214" y="49580"/>
                  </a:lnTo>
                  <a:lnTo>
                    <a:pt x="38696" y="49199"/>
                  </a:lnTo>
                  <a:lnTo>
                    <a:pt x="38912" y="48844"/>
                  </a:lnTo>
                  <a:close/>
                </a:path>
                <a:path w="94615" h="151129">
                  <a:moveTo>
                    <a:pt x="39560" y="42710"/>
                  </a:moveTo>
                  <a:lnTo>
                    <a:pt x="39497" y="42494"/>
                  </a:lnTo>
                  <a:lnTo>
                    <a:pt x="39446" y="42189"/>
                  </a:lnTo>
                  <a:lnTo>
                    <a:pt x="39357" y="41922"/>
                  </a:lnTo>
                  <a:lnTo>
                    <a:pt x="39128" y="41376"/>
                  </a:lnTo>
                  <a:lnTo>
                    <a:pt x="38900" y="41351"/>
                  </a:lnTo>
                  <a:lnTo>
                    <a:pt x="38544" y="41821"/>
                  </a:lnTo>
                  <a:lnTo>
                    <a:pt x="38252" y="42252"/>
                  </a:lnTo>
                  <a:lnTo>
                    <a:pt x="37896" y="42557"/>
                  </a:lnTo>
                  <a:lnTo>
                    <a:pt x="37020" y="42900"/>
                  </a:lnTo>
                  <a:lnTo>
                    <a:pt x="36664" y="43103"/>
                  </a:lnTo>
                  <a:lnTo>
                    <a:pt x="36347" y="43345"/>
                  </a:lnTo>
                  <a:lnTo>
                    <a:pt x="35674" y="43827"/>
                  </a:lnTo>
                  <a:lnTo>
                    <a:pt x="35496" y="44513"/>
                  </a:lnTo>
                  <a:lnTo>
                    <a:pt x="35560" y="45288"/>
                  </a:lnTo>
                  <a:lnTo>
                    <a:pt x="35598" y="45605"/>
                  </a:lnTo>
                  <a:lnTo>
                    <a:pt x="35775" y="45669"/>
                  </a:lnTo>
                  <a:lnTo>
                    <a:pt x="36042" y="45554"/>
                  </a:lnTo>
                  <a:lnTo>
                    <a:pt x="36753" y="45288"/>
                  </a:lnTo>
                  <a:lnTo>
                    <a:pt x="37465" y="44996"/>
                  </a:lnTo>
                  <a:lnTo>
                    <a:pt x="38188" y="44716"/>
                  </a:lnTo>
                  <a:lnTo>
                    <a:pt x="39052" y="44361"/>
                  </a:lnTo>
                  <a:lnTo>
                    <a:pt x="39408" y="43649"/>
                  </a:lnTo>
                  <a:lnTo>
                    <a:pt x="39560" y="42710"/>
                  </a:lnTo>
                  <a:close/>
                </a:path>
                <a:path w="94615" h="151129">
                  <a:moveTo>
                    <a:pt x="41770" y="147320"/>
                  </a:moveTo>
                  <a:lnTo>
                    <a:pt x="41414" y="147218"/>
                  </a:lnTo>
                  <a:lnTo>
                    <a:pt x="41008" y="147002"/>
                  </a:lnTo>
                  <a:lnTo>
                    <a:pt x="39573" y="147561"/>
                  </a:lnTo>
                  <a:lnTo>
                    <a:pt x="37299" y="148628"/>
                  </a:lnTo>
                  <a:lnTo>
                    <a:pt x="37084" y="148717"/>
                  </a:lnTo>
                  <a:lnTo>
                    <a:pt x="37020" y="148882"/>
                  </a:lnTo>
                  <a:lnTo>
                    <a:pt x="37084" y="149161"/>
                  </a:lnTo>
                  <a:lnTo>
                    <a:pt x="37350" y="150177"/>
                  </a:lnTo>
                  <a:lnTo>
                    <a:pt x="38417" y="150609"/>
                  </a:lnTo>
                  <a:lnTo>
                    <a:pt x="39509" y="150190"/>
                  </a:lnTo>
                  <a:lnTo>
                    <a:pt x="39420" y="149936"/>
                  </a:lnTo>
                  <a:lnTo>
                    <a:pt x="39052" y="149225"/>
                  </a:lnTo>
                  <a:lnTo>
                    <a:pt x="39116" y="148920"/>
                  </a:lnTo>
                  <a:lnTo>
                    <a:pt x="40119" y="148310"/>
                  </a:lnTo>
                  <a:lnTo>
                    <a:pt x="40538" y="148120"/>
                  </a:lnTo>
                  <a:lnTo>
                    <a:pt x="40982" y="147891"/>
                  </a:lnTo>
                  <a:lnTo>
                    <a:pt x="41236" y="147739"/>
                  </a:lnTo>
                  <a:lnTo>
                    <a:pt x="41516" y="147612"/>
                  </a:lnTo>
                  <a:lnTo>
                    <a:pt x="41770" y="147459"/>
                  </a:lnTo>
                  <a:lnTo>
                    <a:pt x="41770" y="147320"/>
                  </a:lnTo>
                  <a:close/>
                </a:path>
                <a:path w="94615" h="151129">
                  <a:moveTo>
                    <a:pt x="42570" y="50622"/>
                  </a:moveTo>
                  <a:lnTo>
                    <a:pt x="42316" y="50279"/>
                  </a:lnTo>
                  <a:lnTo>
                    <a:pt x="41922" y="49809"/>
                  </a:lnTo>
                  <a:lnTo>
                    <a:pt x="41097" y="49580"/>
                  </a:lnTo>
                  <a:lnTo>
                    <a:pt x="39090" y="50787"/>
                  </a:lnTo>
                  <a:lnTo>
                    <a:pt x="38404" y="52476"/>
                  </a:lnTo>
                  <a:lnTo>
                    <a:pt x="39433" y="54140"/>
                  </a:lnTo>
                  <a:lnTo>
                    <a:pt x="39789" y="54737"/>
                  </a:lnTo>
                  <a:lnTo>
                    <a:pt x="40360" y="54991"/>
                  </a:lnTo>
                  <a:lnTo>
                    <a:pt x="41084" y="55016"/>
                  </a:lnTo>
                  <a:lnTo>
                    <a:pt x="40944" y="54737"/>
                  </a:lnTo>
                  <a:lnTo>
                    <a:pt x="40805" y="54508"/>
                  </a:lnTo>
                  <a:lnTo>
                    <a:pt x="40487" y="53352"/>
                  </a:lnTo>
                  <a:lnTo>
                    <a:pt x="40894" y="52679"/>
                  </a:lnTo>
                  <a:lnTo>
                    <a:pt x="41579" y="52108"/>
                  </a:lnTo>
                  <a:lnTo>
                    <a:pt x="41846" y="51904"/>
                  </a:lnTo>
                  <a:lnTo>
                    <a:pt x="42075" y="51650"/>
                  </a:lnTo>
                  <a:lnTo>
                    <a:pt x="42278" y="51371"/>
                  </a:lnTo>
                  <a:lnTo>
                    <a:pt x="42570" y="51015"/>
                  </a:lnTo>
                  <a:lnTo>
                    <a:pt x="42570" y="50622"/>
                  </a:lnTo>
                  <a:close/>
                </a:path>
                <a:path w="94615" h="151129">
                  <a:moveTo>
                    <a:pt x="43053" y="57556"/>
                  </a:moveTo>
                  <a:lnTo>
                    <a:pt x="42989" y="56857"/>
                  </a:lnTo>
                  <a:lnTo>
                    <a:pt x="42773" y="56184"/>
                  </a:lnTo>
                  <a:lnTo>
                    <a:pt x="42113" y="55105"/>
                  </a:lnTo>
                  <a:lnTo>
                    <a:pt x="41656" y="55537"/>
                  </a:lnTo>
                  <a:lnTo>
                    <a:pt x="41224" y="56146"/>
                  </a:lnTo>
                  <a:lnTo>
                    <a:pt x="40754" y="56667"/>
                  </a:lnTo>
                  <a:lnTo>
                    <a:pt x="39700" y="57137"/>
                  </a:lnTo>
                  <a:lnTo>
                    <a:pt x="39547" y="57454"/>
                  </a:lnTo>
                  <a:lnTo>
                    <a:pt x="39497" y="57835"/>
                  </a:lnTo>
                  <a:lnTo>
                    <a:pt x="39433" y="58166"/>
                  </a:lnTo>
                  <a:lnTo>
                    <a:pt x="39420" y="58534"/>
                  </a:lnTo>
                  <a:lnTo>
                    <a:pt x="39243" y="58788"/>
                  </a:lnTo>
                  <a:lnTo>
                    <a:pt x="38684" y="59524"/>
                  </a:lnTo>
                  <a:lnTo>
                    <a:pt x="38608" y="59944"/>
                  </a:lnTo>
                  <a:lnTo>
                    <a:pt x="39293" y="61226"/>
                  </a:lnTo>
                  <a:lnTo>
                    <a:pt x="39547" y="61747"/>
                  </a:lnTo>
                  <a:lnTo>
                    <a:pt x="40119" y="61937"/>
                  </a:lnTo>
                  <a:lnTo>
                    <a:pt x="40297" y="62014"/>
                  </a:lnTo>
                  <a:lnTo>
                    <a:pt x="40576" y="61988"/>
                  </a:lnTo>
                  <a:lnTo>
                    <a:pt x="40817" y="61785"/>
                  </a:lnTo>
                  <a:lnTo>
                    <a:pt x="40805" y="61226"/>
                  </a:lnTo>
                  <a:lnTo>
                    <a:pt x="40436" y="60248"/>
                  </a:lnTo>
                  <a:lnTo>
                    <a:pt x="40500" y="60045"/>
                  </a:lnTo>
                  <a:lnTo>
                    <a:pt x="41579" y="59270"/>
                  </a:lnTo>
                  <a:lnTo>
                    <a:pt x="42024" y="59004"/>
                  </a:lnTo>
                  <a:lnTo>
                    <a:pt x="42430" y="58661"/>
                  </a:lnTo>
                  <a:lnTo>
                    <a:pt x="42786" y="58394"/>
                  </a:lnTo>
                  <a:lnTo>
                    <a:pt x="43027" y="58026"/>
                  </a:lnTo>
                  <a:lnTo>
                    <a:pt x="43053" y="57556"/>
                  </a:lnTo>
                  <a:close/>
                </a:path>
                <a:path w="94615" h="151129">
                  <a:moveTo>
                    <a:pt x="43180" y="63500"/>
                  </a:moveTo>
                  <a:lnTo>
                    <a:pt x="43154" y="62699"/>
                  </a:lnTo>
                  <a:lnTo>
                    <a:pt x="42760" y="61950"/>
                  </a:lnTo>
                  <a:lnTo>
                    <a:pt x="42659" y="61722"/>
                  </a:lnTo>
                  <a:lnTo>
                    <a:pt x="42430" y="61582"/>
                  </a:lnTo>
                  <a:lnTo>
                    <a:pt x="42265" y="61404"/>
                  </a:lnTo>
                  <a:lnTo>
                    <a:pt x="41910" y="61722"/>
                  </a:lnTo>
                  <a:lnTo>
                    <a:pt x="41770" y="61899"/>
                  </a:lnTo>
                  <a:lnTo>
                    <a:pt x="41173" y="62712"/>
                  </a:lnTo>
                  <a:lnTo>
                    <a:pt x="40640" y="63550"/>
                  </a:lnTo>
                  <a:lnTo>
                    <a:pt x="40005" y="64312"/>
                  </a:lnTo>
                  <a:lnTo>
                    <a:pt x="39484" y="64960"/>
                  </a:lnTo>
                  <a:lnTo>
                    <a:pt x="39408" y="65786"/>
                  </a:lnTo>
                  <a:lnTo>
                    <a:pt x="39941" y="66471"/>
                  </a:lnTo>
                  <a:lnTo>
                    <a:pt x="40182" y="66344"/>
                  </a:lnTo>
                  <a:lnTo>
                    <a:pt x="41300" y="65697"/>
                  </a:lnTo>
                  <a:lnTo>
                    <a:pt x="42011" y="65316"/>
                  </a:lnTo>
                  <a:lnTo>
                    <a:pt x="42862" y="64757"/>
                  </a:lnTo>
                  <a:lnTo>
                    <a:pt x="43065" y="64516"/>
                  </a:lnTo>
                  <a:lnTo>
                    <a:pt x="43103" y="64312"/>
                  </a:lnTo>
                  <a:lnTo>
                    <a:pt x="43180" y="63500"/>
                  </a:lnTo>
                  <a:close/>
                </a:path>
                <a:path w="94615" h="151129">
                  <a:moveTo>
                    <a:pt x="43319" y="66598"/>
                  </a:moveTo>
                  <a:lnTo>
                    <a:pt x="43192" y="66294"/>
                  </a:lnTo>
                  <a:lnTo>
                    <a:pt x="42989" y="66027"/>
                  </a:lnTo>
                  <a:lnTo>
                    <a:pt x="42354" y="66205"/>
                  </a:lnTo>
                  <a:lnTo>
                    <a:pt x="42202" y="66294"/>
                  </a:lnTo>
                  <a:lnTo>
                    <a:pt x="41529" y="66408"/>
                  </a:lnTo>
                  <a:lnTo>
                    <a:pt x="41490" y="66598"/>
                  </a:lnTo>
                  <a:lnTo>
                    <a:pt x="41656" y="67551"/>
                  </a:lnTo>
                  <a:lnTo>
                    <a:pt x="41490" y="68008"/>
                  </a:lnTo>
                  <a:lnTo>
                    <a:pt x="40779" y="68618"/>
                  </a:lnTo>
                  <a:lnTo>
                    <a:pt x="40500" y="68808"/>
                  </a:lnTo>
                  <a:lnTo>
                    <a:pt x="40246" y="69037"/>
                  </a:lnTo>
                  <a:lnTo>
                    <a:pt x="39293" y="69811"/>
                  </a:lnTo>
                  <a:lnTo>
                    <a:pt x="39636" y="71793"/>
                  </a:lnTo>
                  <a:lnTo>
                    <a:pt x="40805" y="72263"/>
                  </a:lnTo>
                  <a:lnTo>
                    <a:pt x="40881" y="71793"/>
                  </a:lnTo>
                  <a:lnTo>
                    <a:pt x="40640" y="71132"/>
                  </a:lnTo>
                  <a:lnTo>
                    <a:pt x="40627" y="70485"/>
                  </a:lnTo>
                  <a:lnTo>
                    <a:pt x="41008" y="69811"/>
                  </a:lnTo>
                  <a:lnTo>
                    <a:pt x="41262" y="69316"/>
                  </a:lnTo>
                  <a:lnTo>
                    <a:pt x="42938" y="68491"/>
                  </a:lnTo>
                  <a:lnTo>
                    <a:pt x="43116" y="68300"/>
                  </a:lnTo>
                  <a:lnTo>
                    <a:pt x="43040" y="67157"/>
                  </a:lnTo>
                  <a:lnTo>
                    <a:pt x="43319" y="66598"/>
                  </a:lnTo>
                  <a:close/>
                </a:path>
                <a:path w="94615" h="151129">
                  <a:moveTo>
                    <a:pt x="44157" y="71399"/>
                  </a:moveTo>
                  <a:lnTo>
                    <a:pt x="44145" y="70802"/>
                  </a:lnTo>
                  <a:lnTo>
                    <a:pt x="43891" y="69888"/>
                  </a:lnTo>
                  <a:lnTo>
                    <a:pt x="43688" y="69824"/>
                  </a:lnTo>
                  <a:lnTo>
                    <a:pt x="43459" y="70015"/>
                  </a:lnTo>
                  <a:lnTo>
                    <a:pt x="42595" y="70637"/>
                  </a:lnTo>
                  <a:lnTo>
                    <a:pt x="42062" y="71081"/>
                  </a:lnTo>
                  <a:lnTo>
                    <a:pt x="42049" y="71323"/>
                  </a:lnTo>
                  <a:lnTo>
                    <a:pt x="41960" y="71488"/>
                  </a:lnTo>
                  <a:lnTo>
                    <a:pt x="41884" y="71678"/>
                  </a:lnTo>
                  <a:lnTo>
                    <a:pt x="41846" y="71907"/>
                  </a:lnTo>
                  <a:lnTo>
                    <a:pt x="41389" y="72529"/>
                  </a:lnTo>
                  <a:lnTo>
                    <a:pt x="40982" y="72936"/>
                  </a:lnTo>
                  <a:lnTo>
                    <a:pt x="40246" y="74079"/>
                  </a:lnTo>
                  <a:lnTo>
                    <a:pt x="40614" y="75349"/>
                  </a:lnTo>
                  <a:lnTo>
                    <a:pt x="41681" y="75958"/>
                  </a:lnTo>
                  <a:lnTo>
                    <a:pt x="42100" y="76009"/>
                  </a:lnTo>
                  <a:lnTo>
                    <a:pt x="42583" y="75844"/>
                  </a:lnTo>
                  <a:lnTo>
                    <a:pt x="42443" y="75577"/>
                  </a:lnTo>
                  <a:lnTo>
                    <a:pt x="42138" y="75209"/>
                  </a:lnTo>
                  <a:lnTo>
                    <a:pt x="42062" y="74891"/>
                  </a:lnTo>
                  <a:lnTo>
                    <a:pt x="42316" y="73621"/>
                  </a:lnTo>
                  <a:lnTo>
                    <a:pt x="42748" y="72847"/>
                  </a:lnTo>
                  <a:lnTo>
                    <a:pt x="43713" y="72250"/>
                  </a:lnTo>
                  <a:lnTo>
                    <a:pt x="43853" y="72136"/>
                  </a:lnTo>
                  <a:lnTo>
                    <a:pt x="43903" y="71983"/>
                  </a:lnTo>
                  <a:lnTo>
                    <a:pt x="44157" y="71399"/>
                  </a:lnTo>
                  <a:close/>
                </a:path>
                <a:path w="94615" h="151129">
                  <a:moveTo>
                    <a:pt x="45110" y="43548"/>
                  </a:moveTo>
                  <a:lnTo>
                    <a:pt x="44907" y="43167"/>
                  </a:lnTo>
                  <a:lnTo>
                    <a:pt x="44081" y="43027"/>
                  </a:lnTo>
                  <a:lnTo>
                    <a:pt x="43942" y="42989"/>
                  </a:lnTo>
                  <a:lnTo>
                    <a:pt x="43764" y="42976"/>
                  </a:lnTo>
                  <a:lnTo>
                    <a:pt x="43180" y="42976"/>
                  </a:lnTo>
                  <a:lnTo>
                    <a:pt x="42697" y="43078"/>
                  </a:lnTo>
                  <a:lnTo>
                    <a:pt x="42354" y="43421"/>
                  </a:lnTo>
                  <a:lnTo>
                    <a:pt x="41821" y="43929"/>
                  </a:lnTo>
                  <a:lnTo>
                    <a:pt x="41313" y="44462"/>
                  </a:lnTo>
                  <a:lnTo>
                    <a:pt x="40373" y="45796"/>
                  </a:lnTo>
                  <a:lnTo>
                    <a:pt x="40055" y="46621"/>
                  </a:lnTo>
                  <a:lnTo>
                    <a:pt x="39801" y="48094"/>
                  </a:lnTo>
                  <a:lnTo>
                    <a:pt x="40081" y="48564"/>
                  </a:lnTo>
                  <a:lnTo>
                    <a:pt x="41033" y="48856"/>
                  </a:lnTo>
                  <a:lnTo>
                    <a:pt x="41389" y="48666"/>
                  </a:lnTo>
                  <a:lnTo>
                    <a:pt x="41440" y="48183"/>
                  </a:lnTo>
                  <a:lnTo>
                    <a:pt x="41529" y="47663"/>
                  </a:lnTo>
                  <a:lnTo>
                    <a:pt x="41757" y="47244"/>
                  </a:lnTo>
                  <a:lnTo>
                    <a:pt x="42164" y="46901"/>
                  </a:lnTo>
                  <a:lnTo>
                    <a:pt x="42824" y="46380"/>
                  </a:lnTo>
                  <a:lnTo>
                    <a:pt x="43751" y="45580"/>
                  </a:lnTo>
                  <a:lnTo>
                    <a:pt x="44411" y="45097"/>
                  </a:lnTo>
                  <a:lnTo>
                    <a:pt x="45110" y="43548"/>
                  </a:lnTo>
                  <a:close/>
                </a:path>
                <a:path w="94615" h="151129">
                  <a:moveTo>
                    <a:pt x="45377" y="111556"/>
                  </a:moveTo>
                  <a:lnTo>
                    <a:pt x="45275" y="110248"/>
                  </a:lnTo>
                  <a:lnTo>
                    <a:pt x="45224" y="109080"/>
                  </a:lnTo>
                  <a:lnTo>
                    <a:pt x="45110" y="107911"/>
                  </a:lnTo>
                  <a:lnTo>
                    <a:pt x="44856" y="105752"/>
                  </a:lnTo>
                  <a:lnTo>
                    <a:pt x="44640" y="103593"/>
                  </a:lnTo>
                  <a:lnTo>
                    <a:pt x="44691" y="101396"/>
                  </a:lnTo>
                  <a:lnTo>
                    <a:pt x="44691" y="100723"/>
                  </a:lnTo>
                  <a:lnTo>
                    <a:pt x="43662" y="102247"/>
                  </a:lnTo>
                  <a:lnTo>
                    <a:pt x="44119" y="110058"/>
                  </a:lnTo>
                  <a:lnTo>
                    <a:pt x="45288" y="111887"/>
                  </a:lnTo>
                  <a:lnTo>
                    <a:pt x="45326" y="111696"/>
                  </a:lnTo>
                  <a:lnTo>
                    <a:pt x="45377" y="111556"/>
                  </a:lnTo>
                  <a:close/>
                </a:path>
                <a:path w="94615" h="151129">
                  <a:moveTo>
                    <a:pt x="45377" y="3327"/>
                  </a:moveTo>
                  <a:lnTo>
                    <a:pt x="45351" y="2324"/>
                  </a:lnTo>
                  <a:lnTo>
                    <a:pt x="45097" y="1651"/>
                  </a:lnTo>
                  <a:lnTo>
                    <a:pt x="44500" y="1130"/>
                  </a:lnTo>
                  <a:lnTo>
                    <a:pt x="44094" y="736"/>
                  </a:lnTo>
                  <a:lnTo>
                    <a:pt x="43535" y="685"/>
                  </a:lnTo>
                  <a:lnTo>
                    <a:pt x="43129" y="901"/>
                  </a:lnTo>
                  <a:lnTo>
                    <a:pt x="42697" y="1155"/>
                  </a:lnTo>
                  <a:lnTo>
                    <a:pt x="42506" y="1701"/>
                  </a:lnTo>
                  <a:lnTo>
                    <a:pt x="42760" y="2933"/>
                  </a:lnTo>
                  <a:lnTo>
                    <a:pt x="43205" y="3429"/>
                  </a:lnTo>
                  <a:lnTo>
                    <a:pt x="43637" y="3949"/>
                  </a:lnTo>
                  <a:lnTo>
                    <a:pt x="43903" y="4305"/>
                  </a:lnTo>
                  <a:lnTo>
                    <a:pt x="44234" y="4597"/>
                  </a:lnTo>
                  <a:lnTo>
                    <a:pt x="44284" y="5346"/>
                  </a:lnTo>
                  <a:lnTo>
                    <a:pt x="44475" y="5308"/>
                  </a:lnTo>
                  <a:lnTo>
                    <a:pt x="44780" y="5016"/>
                  </a:lnTo>
                  <a:lnTo>
                    <a:pt x="44970" y="4826"/>
                  </a:lnTo>
                  <a:lnTo>
                    <a:pt x="45046" y="4584"/>
                  </a:lnTo>
                  <a:lnTo>
                    <a:pt x="45224" y="4114"/>
                  </a:lnTo>
                  <a:lnTo>
                    <a:pt x="45313" y="3606"/>
                  </a:lnTo>
                  <a:lnTo>
                    <a:pt x="45377" y="3327"/>
                  </a:lnTo>
                  <a:close/>
                </a:path>
                <a:path w="94615" h="151129">
                  <a:moveTo>
                    <a:pt x="47053" y="20916"/>
                  </a:moveTo>
                  <a:lnTo>
                    <a:pt x="45720" y="20421"/>
                  </a:lnTo>
                  <a:lnTo>
                    <a:pt x="44411" y="20066"/>
                  </a:lnTo>
                  <a:lnTo>
                    <a:pt x="44119" y="18427"/>
                  </a:lnTo>
                  <a:lnTo>
                    <a:pt x="44018" y="17970"/>
                  </a:lnTo>
                  <a:lnTo>
                    <a:pt x="43459" y="17754"/>
                  </a:lnTo>
                  <a:lnTo>
                    <a:pt x="43065" y="17932"/>
                  </a:lnTo>
                  <a:lnTo>
                    <a:pt x="42570" y="18135"/>
                  </a:lnTo>
                  <a:lnTo>
                    <a:pt x="42303" y="18732"/>
                  </a:lnTo>
                  <a:lnTo>
                    <a:pt x="43116" y="20256"/>
                  </a:lnTo>
                  <a:lnTo>
                    <a:pt x="44208" y="21285"/>
                  </a:lnTo>
                  <a:lnTo>
                    <a:pt x="45834" y="21107"/>
                  </a:lnTo>
                  <a:lnTo>
                    <a:pt x="46240" y="21082"/>
                  </a:lnTo>
                  <a:lnTo>
                    <a:pt x="46634" y="20980"/>
                  </a:lnTo>
                  <a:lnTo>
                    <a:pt x="47053" y="20916"/>
                  </a:lnTo>
                  <a:close/>
                </a:path>
                <a:path w="94615" h="151129">
                  <a:moveTo>
                    <a:pt x="49479" y="63182"/>
                  </a:moveTo>
                  <a:lnTo>
                    <a:pt x="49339" y="62852"/>
                  </a:lnTo>
                  <a:lnTo>
                    <a:pt x="49263" y="62484"/>
                  </a:lnTo>
                  <a:lnTo>
                    <a:pt x="49085" y="62153"/>
                  </a:lnTo>
                  <a:lnTo>
                    <a:pt x="48869" y="61798"/>
                  </a:lnTo>
                  <a:lnTo>
                    <a:pt x="48501" y="61760"/>
                  </a:lnTo>
                  <a:lnTo>
                    <a:pt x="47777" y="62242"/>
                  </a:lnTo>
                  <a:lnTo>
                    <a:pt x="47472" y="62611"/>
                  </a:lnTo>
                  <a:lnTo>
                    <a:pt x="47459" y="63741"/>
                  </a:lnTo>
                  <a:lnTo>
                    <a:pt x="47129" y="64071"/>
                  </a:lnTo>
                  <a:lnTo>
                    <a:pt x="46380" y="64262"/>
                  </a:lnTo>
                  <a:lnTo>
                    <a:pt x="46228" y="64325"/>
                  </a:lnTo>
                  <a:lnTo>
                    <a:pt x="44945" y="65024"/>
                  </a:lnTo>
                  <a:lnTo>
                    <a:pt x="44691" y="66382"/>
                  </a:lnTo>
                  <a:lnTo>
                    <a:pt x="45364" y="67475"/>
                  </a:lnTo>
                  <a:lnTo>
                    <a:pt x="45453" y="67640"/>
                  </a:lnTo>
                  <a:lnTo>
                    <a:pt x="45758" y="67792"/>
                  </a:lnTo>
                  <a:lnTo>
                    <a:pt x="46113" y="67779"/>
                  </a:lnTo>
                  <a:lnTo>
                    <a:pt x="46253" y="67500"/>
                  </a:lnTo>
                  <a:lnTo>
                    <a:pt x="46443" y="67195"/>
                  </a:lnTo>
                  <a:lnTo>
                    <a:pt x="46431" y="67017"/>
                  </a:lnTo>
                  <a:lnTo>
                    <a:pt x="46532" y="66560"/>
                  </a:lnTo>
                  <a:lnTo>
                    <a:pt x="46659" y="66344"/>
                  </a:lnTo>
                  <a:lnTo>
                    <a:pt x="46951" y="66128"/>
                  </a:lnTo>
                  <a:lnTo>
                    <a:pt x="47612" y="65608"/>
                  </a:lnTo>
                  <a:lnTo>
                    <a:pt x="48272" y="65036"/>
                  </a:lnTo>
                  <a:lnTo>
                    <a:pt x="48882" y="64452"/>
                  </a:lnTo>
                  <a:lnTo>
                    <a:pt x="49237" y="64135"/>
                  </a:lnTo>
                  <a:lnTo>
                    <a:pt x="49441" y="63715"/>
                  </a:lnTo>
                  <a:lnTo>
                    <a:pt x="49377" y="63207"/>
                  </a:lnTo>
                  <a:close/>
                </a:path>
                <a:path w="94615" h="151129">
                  <a:moveTo>
                    <a:pt x="49987" y="71716"/>
                  </a:moveTo>
                  <a:lnTo>
                    <a:pt x="49949" y="71247"/>
                  </a:lnTo>
                  <a:lnTo>
                    <a:pt x="49758" y="70662"/>
                  </a:lnTo>
                  <a:lnTo>
                    <a:pt x="49606" y="70929"/>
                  </a:lnTo>
                  <a:lnTo>
                    <a:pt x="49479" y="71094"/>
                  </a:lnTo>
                  <a:lnTo>
                    <a:pt x="48996" y="72250"/>
                  </a:lnTo>
                  <a:lnTo>
                    <a:pt x="48348" y="72834"/>
                  </a:lnTo>
                  <a:lnTo>
                    <a:pt x="47307" y="73139"/>
                  </a:lnTo>
                  <a:lnTo>
                    <a:pt x="45669" y="73596"/>
                  </a:lnTo>
                  <a:lnTo>
                    <a:pt x="45377" y="74904"/>
                  </a:lnTo>
                  <a:lnTo>
                    <a:pt x="45923" y="76847"/>
                  </a:lnTo>
                  <a:lnTo>
                    <a:pt x="46228" y="77038"/>
                  </a:lnTo>
                  <a:lnTo>
                    <a:pt x="46596" y="77000"/>
                  </a:lnTo>
                  <a:lnTo>
                    <a:pt x="47053" y="76936"/>
                  </a:lnTo>
                  <a:lnTo>
                    <a:pt x="47142" y="76619"/>
                  </a:lnTo>
                  <a:lnTo>
                    <a:pt x="47155" y="76238"/>
                  </a:lnTo>
                  <a:lnTo>
                    <a:pt x="47155" y="75615"/>
                  </a:lnTo>
                  <a:lnTo>
                    <a:pt x="47269" y="75006"/>
                  </a:lnTo>
                  <a:lnTo>
                    <a:pt x="47853" y="74625"/>
                  </a:lnTo>
                  <a:lnTo>
                    <a:pt x="48780" y="74041"/>
                  </a:lnTo>
                  <a:lnTo>
                    <a:pt x="49301" y="73152"/>
                  </a:lnTo>
                  <a:lnTo>
                    <a:pt x="49745" y="72199"/>
                  </a:lnTo>
                  <a:lnTo>
                    <a:pt x="49987" y="71716"/>
                  </a:lnTo>
                  <a:close/>
                </a:path>
                <a:path w="94615" h="151129">
                  <a:moveTo>
                    <a:pt x="50203" y="40970"/>
                  </a:moveTo>
                  <a:lnTo>
                    <a:pt x="50126" y="40830"/>
                  </a:lnTo>
                  <a:lnTo>
                    <a:pt x="49987" y="40678"/>
                  </a:lnTo>
                  <a:lnTo>
                    <a:pt x="49860" y="40678"/>
                  </a:lnTo>
                  <a:lnTo>
                    <a:pt x="48920" y="40449"/>
                  </a:lnTo>
                  <a:lnTo>
                    <a:pt x="48615" y="39776"/>
                  </a:lnTo>
                  <a:lnTo>
                    <a:pt x="49034" y="39014"/>
                  </a:lnTo>
                  <a:lnTo>
                    <a:pt x="49733" y="37807"/>
                  </a:lnTo>
                  <a:lnTo>
                    <a:pt x="49784" y="37642"/>
                  </a:lnTo>
                  <a:lnTo>
                    <a:pt x="49860" y="37465"/>
                  </a:lnTo>
                  <a:lnTo>
                    <a:pt x="49720" y="37363"/>
                  </a:lnTo>
                  <a:lnTo>
                    <a:pt x="49161" y="37896"/>
                  </a:lnTo>
                  <a:lnTo>
                    <a:pt x="48602" y="38404"/>
                  </a:lnTo>
                  <a:lnTo>
                    <a:pt x="47967" y="39001"/>
                  </a:lnTo>
                  <a:lnTo>
                    <a:pt x="47955" y="38633"/>
                  </a:lnTo>
                  <a:lnTo>
                    <a:pt x="47955" y="38404"/>
                  </a:lnTo>
                  <a:lnTo>
                    <a:pt x="47891" y="37998"/>
                  </a:lnTo>
                  <a:lnTo>
                    <a:pt x="47815" y="37820"/>
                  </a:lnTo>
                  <a:lnTo>
                    <a:pt x="47777" y="37680"/>
                  </a:lnTo>
                  <a:lnTo>
                    <a:pt x="47637" y="37795"/>
                  </a:lnTo>
                  <a:lnTo>
                    <a:pt x="47472" y="37896"/>
                  </a:lnTo>
                  <a:lnTo>
                    <a:pt x="47205" y="38265"/>
                  </a:lnTo>
                  <a:lnTo>
                    <a:pt x="47078" y="38519"/>
                  </a:lnTo>
                  <a:lnTo>
                    <a:pt x="46939" y="38773"/>
                  </a:lnTo>
                  <a:lnTo>
                    <a:pt x="46799" y="38468"/>
                  </a:lnTo>
                  <a:lnTo>
                    <a:pt x="46748" y="38163"/>
                  </a:lnTo>
                  <a:lnTo>
                    <a:pt x="46659" y="37871"/>
                  </a:lnTo>
                  <a:lnTo>
                    <a:pt x="46621" y="37719"/>
                  </a:lnTo>
                  <a:lnTo>
                    <a:pt x="46456" y="37414"/>
                  </a:lnTo>
                  <a:lnTo>
                    <a:pt x="46316" y="37528"/>
                  </a:lnTo>
                  <a:lnTo>
                    <a:pt x="46151" y="37642"/>
                  </a:lnTo>
                  <a:lnTo>
                    <a:pt x="45986" y="37820"/>
                  </a:lnTo>
                  <a:lnTo>
                    <a:pt x="45923" y="38049"/>
                  </a:lnTo>
                  <a:lnTo>
                    <a:pt x="45694" y="38811"/>
                  </a:lnTo>
                  <a:lnTo>
                    <a:pt x="45643" y="39585"/>
                  </a:lnTo>
                  <a:lnTo>
                    <a:pt x="45847" y="40360"/>
                  </a:lnTo>
                  <a:lnTo>
                    <a:pt x="45885" y="40640"/>
                  </a:lnTo>
                  <a:lnTo>
                    <a:pt x="46050" y="40970"/>
                  </a:lnTo>
                  <a:lnTo>
                    <a:pt x="46748" y="41465"/>
                  </a:lnTo>
                  <a:lnTo>
                    <a:pt x="47307" y="41744"/>
                  </a:lnTo>
                  <a:lnTo>
                    <a:pt x="48247" y="42164"/>
                  </a:lnTo>
                  <a:lnTo>
                    <a:pt x="48641" y="42062"/>
                  </a:lnTo>
                  <a:lnTo>
                    <a:pt x="49288" y="41592"/>
                  </a:lnTo>
                  <a:lnTo>
                    <a:pt x="49669" y="41490"/>
                  </a:lnTo>
                  <a:lnTo>
                    <a:pt x="49999" y="41338"/>
                  </a:lnTo>
                  <a:lnTo>
                    <a:pt x="50190" y="41173"/>
                  </a:lnTo>
                  <a:lnTo>
                    <a:pt x="50203" y="40970"/>
                  </a:lnTo>
                  <a:close/>
                </a:path>
                <a:path w="94615" h="151129">
                  <a:moveTo>
                    <a:pt x="53886" y="75692"/>
                  </a:moveTo>
                  <a:lnTo>
                    <a:pt x="53873" y="75222"/>
                  </a:lnTo>
                  <a:lnTo>
                    <a:pt x="53467" y="74980"/>
                  </a:lnTo>
                  <a:lnTo>
                    <a:pt x="53225" y="74828"/>
                  </a:lnTo>
                  <a:lnTo>
                    <a:pt x="52946" y="74688"/>
                  </a:lnTo>
                  <a:lnTo>
                    <a:pt x="52578" y="74485"/>
                  </a:lnTo>
                  <a:lnTo>
                    <a:pt x="52781" y="74396"/>
                  </a:lnTo>
                  <a:lnTo>
                    <a:pt x="52920" y="74320"/>
                  </a:lnTo>
                  <a:lnTo>
                    <a:pt x="53581" y="74104"/>
                  </a:lnTo>
                  <a:lnTo>
                    <a:pt x="53682" y="73837"/>
                  </a:lnTo>
                  <a:lnTo>
                    <a:pt x="53111" y="72885"/>
                  </a:lnTo>
                  <a:lnTo>
                    <a:pt x="52400" y="72390"/>
                  </a:lnTo>
                  <a:lnTo>
                    <a:pt x="51828" y="72021"/>
                  </a:lnTo>
                  <a:lnTo>
                    <a:pt x="51257" y="71678"/>
                  </a:lnTo>
                  <a:lnTo>
                    <a:pt x="51104" y="71577"/>
                  </a:lnTo>
                  <a:lnTo>
                    <a:pt x="50914" y="71577"/>
                  </a:lnTo>
                  <a:lnTo>
                    <a:pt x="50723" y="71551"/>
                  </a:lnTo>
                  <a:lnTo>
                    <a:pt x="50850" y="72339"/>
                  </a:lnTo>
                  <a:lnTo>
                    <a:pt x="51028" y="73063"/>
                  </a:lnTo>
                  <a:lnTo>
                    <a:pt x="51066" y="73774"/>
                  </a:lnTo>
                  <a:lnTo>
                    <a:pt x="51168" y="74739"/>
                  </a:lnTo>
                  <a:lnTo>
                    <a:pt x="51676" y="75425"/>
                  </a:lnTo>
                  <a:lnTo>
                    <a:pt x="52451" y="75907"/>
                  </a:lnTo>
                  <a:lnTo>
                    <a:pt x="52781" y="76123"/>
                  </a:lnTo>
                  <a:lnTo>
                    <a:pt x="53136" y="76123"/>
                  </a:lnTo>
                  <a:lnTo>
                    <a:pt x="53886" y="75692"/>
                  </a:lnTo>
                  <a:close/>
                </a:path>
                <a:path w="94615" h="151129">
                  <a:moveTo>
                    <a:pt x="54356" y="65379"/>
                  </a:moveTo>
                  <a:lnTo>
                    <a:pt x="54178" y="64363"/>
                  </a:lnTo>
                  <a:lnTo>
                    <a:pt x="53187" y="63652"/>
                  </a:lnTo>
                  <a:lnTo>
                    <a:pt x="52197" y="63017"/>
                  </a:lnTo>
                  <a:lnTo>
                    <a:pt x="51447" y="62509"/>
                  </a:lnTo>
                  <a:lnTo>
                    <a:pt x="50685" y="62014"/>
                  </a:lnTo>
                  <a:lnTo>
                    <a:pt x="49923" y="61506"/>
                  </a:lnTo>
                  <a:lnTo>
                    <a:pt x="49745" y="61874"/>
                  </a:lnTo>
                  <a:lnTo>
                    <a:pt x="49834" y="62268"/>
                  </a:lnTo>
                  <a:lnTo>
                    <a:pt x="50609" y="62788"/>
                  </a:lnTo>
                  <a:lnTo>
                    <a:pt x="50673" y="63093"/>
                  </a:lnTo>
                  <a:lnTo>
                    <a:pt x="50596" y="63487"/>
                  </a:lnTo>
                  <a:lnTo>
                    <a:pt x="50533" y="63868"/>
                  </a:lnTo>
                  <a:lnTo>
                    <a:pt x="50622" y="64147"/>
                  </a:lnTo>
                  <a:lnTo>
                    <a:pt x="51193" y="64706"/>
                  </a:lnTo>
                  <a:lnTo>
                    <a:pt x="51447" y="65049"/>
                  </a:lnTo>
                  <a:lnTo>
                    <a:pt x="52222" y="65595"/>
                  </a:lnTo>
                  <a:lnTo>
                    <a:pt x="52679" y="65887"/>
                  </a:lnTo>
                  <a:lnTo>
                    <a:pt x="53149" y="66128"/>
                  </a:lnTo>
                  <a:lnTo>
                    <a:pt x="53441" y="66255"/>
                  </a:lnTo>
                  <a:lnTo>
                    <a:pt x="53809" y="66243"/>
                  </a:lnTo>
                  <a:lnTo>
                    <a:pt x="54000" y="65925"/>
                  </a:lnTo>
                  <a:lnTo>
                    <a:pt x="54356" y="65379"/>
                  </a:lnTo>
                  <a:close/>
                </a:path>
                <a:path w="94615" h="151129">
                  <a:moveTo>
                    <a:pt x="55473" y="39535"/>
                  </a:moveTo>
                  <a:lnTo>
                    <a:pt x="55270" y="38506"/>
                  </a:lnTo>
                  <a:lnTo>
                    <a:pt x="54622" y="37439"/>
                  </a:lnTo>
                  <a:lnTo>
                    <a:pt x="54470" y="37312"/>
                  </a:lnTo>
                  <a:lnTo>
                    <a:pt x="54254" y="37312"/>
                  </a:lnTo>
                  <a:lnTo>
                    <a:pt x="54127" y="37503"/>
                  </a:lnTo>
                  <a:lnTo>
                    <a:pt x="54000" y="37807"/>
                  </a:lnTo>
                  <a:lnTo>
                    <a:pt x="53962" y="37998"/>
                  </a:lnTo>
                  <a:lnTo>
                    <a:pt x="53911" y="38176"/>
                  </a:lnTo>
                  <a:lnTo>
                    <a:pt x="53860" y="38404"/>
                  </a:lnTo>
                  <a:lnTo>
                    <a:pt x="53822" y="38646"/>
                  </a:lnTo>
                  <a:lnTo>
                    <a:pt x="53771" y="38823"/>
                  </a:lnTo>
                  <a:lnTo>
                    <a:pt x="53378" y="38404"/>
                  </a:lnTo>
                  <a:lnTo>
                    <a:pt x="53035" y="37934"/>
                  </a:lnTo>
                  <a:lnTo>
                    <a:pt x="52565" y="37617"/>
                  </a:lnTo>
                  <a:lnTo>
                    <a:pt x="52095" y="37312"/>
                  </a:lnTo>
                  <a:lnTo>
                    <a:pt x="51511" y="37287"/>
                  </a:lnTo>
                  <a:lnTo>
                    <a:pt x="50850" y="37503"/>
                  </a:lnTo>
                  <a:lnTo>
                    <a:pt x="51003" y="37693"/>
                  </a:lnTo>
                  <a:lnTo>
                    <a:pt x="51092" y="37820"/>
                  </a:lnTo>
                  <a:lnTo>
                    <a:pt x="51422" y="38188"/>
                  </a:lnTo>
                  <a:lnTo>
                    <a:pt x="51689" y="38430"/>
                  </a:lnTo>
                  <a:lnTo>
                    <a:pt x="51904" y="38696"/>
                  </a:lnTo>
                  <a:lnTo>
                    <a:pt x="52247" y="39154"/>
                  </a:lnTo>
                  <a:lnTo>
                    <a:pt x="52247" y="39509"/>
                  </a:lnTo>
                  <a:lnTo>
                    <a:pt x="51676" y="40271"/>
                  </a:lnTo>
                  <a:lnTo>
                    <a:pt x="51409" y="40551"/>
                  </a:lnTo>
                  <a:lnTo>
                    <a:pt x="51117" y="40830"/>
                  </a:lnTo>
                  <a:lnTo>
                    <a:pt x="50723" y="41224"/>
                  </a:lnTo>
                  <a:lnTo>
                    <a:pt x="51257" y="41579"/>
                  </a:lnTo>
                  <a:lnTo>
                    <a:pt x="51422" y="41668"/>
                  </a:lnTo>
                  <a:lnTo>
                    <a:pt x="52666" y="42189"/>
                  </a:lnTo>
                  <a:lnTo>
                    <a:pt x="55283" y="40640"/>
                  </a:lnTo>
                  <a:lnTo>
                    <a:pt x="55473" y="39535"/>
                  </a:lnTo>
                  <a:close/>
                </a:path>
                <a:path w="94615" h="151129">
                  <a:moveTo>
                    <a:pt x="56451" y="71856"/>
                  </a:moveTo>
                  <a:lnTo>
                    <a:pt x="55702" y="71043"/>
                  </a:lnTo>
                  <a:lnTo>
                    <a:pt x="54698" y="70954"/>
                  </a:lnTo>
                  <a:lnTo>
                    <a:pt x="54330" y="70929"/>
                  </a:lnTo>
                  <a:lnTo>
                    <a:pt x="54178" y="71094"/>
                  </a:lnTo>
                  <a:lnTo>
                    <a:pt x="54267" y="71475"/>
                  </a:lnTo>
                  <a:lnTo>
                    <a:pt x="54444" y="72326"/>
                  </a:lnTo>
                  <a:lnTo>
                    <a:pt x="54559" y="73164"/>
                  </a:lnTo>
                  <a:lnTo>
                    <a:pt x="54343" y="74180"/>
                  </a:lnTo>
                  <a:lnTo>
                    <a:pt x="54330" y="74460"/>
                  </a:lnTo>
                  <a:lnTo>
                    <a:pt x="54559" y="74574"/>
                  </a:lnTo>
                  <a:lnTo>
                    <a:pt x="54787" y="74587"/>
                  </a:lnTo>
                  <a:lnTo>
                    <a:pt x="54952" y="74510"/>
                  </a:lnTo>
                  <a:lnTo>
                    <a:pt x="55245" y="74396"/>
                  </a:lnTo>
                  <a:lnTo>
                    <a:pt x="55524" y="74193"/>
                  </a:lnTo>
                  <a:lnTo>
                    <a:pt x="56286" y="73799"/>
                  </a:lnTo>
                  <a:lnTo>
                    <a:pt x="56438" y="73355"/>
                  </a:lnTo>
                  <a:lnTo>
                    <a:pt x="56451" y="72859"/>
                  </a:lnTo>
                  <a:lnTo>
                    <a:pt x="56451" y="71856"/>
                  </a:lnTo>
                  <a:close/>
                </a:path>
                <a:path w="94615" h="151129">
                  <a:moveTo>
                    <a:pt x="57492" y="266"/>
                  </a:moveTo>
                  <a:lnTo>
                    <a:pt x="57150" y="0"/>
                  </a:lnTo>
                  <a:lnTo>
                    <a:pt x="56680" y="127"/>
                  </a:lnTo>
                  <a:lnTo>
                    <a:pt x="56375" y="228"/>
                  </a:lnTo>
                  <a:lnTo>
                    <a:pt x="54305" y="3937"/>
                  </a:lnTo>
                  <a:lnTo>
                    <a:pt x="54356" y="4114"/>
                  </a:lnTo>
                  <a:lnTo>
                    <a:pt x="54394" y="4445"/>
                  </a:lnTo>
                  <a:lnTo>
                    <a:pt x="54673" y="5156"/>
                  </a:lnTo>
                  <a:lnTo>
                    <a:pt x="55079" y="5283"/>
                  </a:lnTo>
                  <a:lnTo>
                    <a:pt x="55727" y="4724"/>
                  </a:lnTo>
                  <a:lnTo>
                    <a:pt x="56045" y="4368"/>
                  </a:lnTo>
                  <a:lnTo>
                    <a:pt x="56222" y="3987"/>
                  </a:lnTo>
                  <a:lnTo>
                    <a:pt x="56616" y="3251"/>
                  </a:lnTo>
                  <a:lnTo>
                    <a:pt x="56908" y="2514"/>
                  </a:lnTo>
                  <a:lnTo>
                    <a:pt x="57353" y="1435"/>
                  </a:lnTo>
                  <a:lnTo>
                    <a:pt x="57429" y="1092"/>
                  </a:lnTo>
                  <a:lnTo>
                    <a:pt x="57492" y="266"/>
                  </a:lnTo>
                  <a:close/>
                </a:path>
                <a:path w="94615" h="151129">
                  <a:moveTo>
                    <a:pt x="59893" y="36703"/>
                  </a:moveTo>
                  <a:lnTo>
                    <a:pt x="59296" y="35356"/>
                  </a:lnTo>
                  <a:lnTo>
                    <a:pt x="58661" y="35217"/>
                  </a:lnTo>
                  <a:lnTo>
                    <a:pt x="58407" y="36068"/>
                  </a:lnTo>
                  <a:lnTo>
                    <a:pt x="58750" y="37007"/>
                  </a:lnTo>
                  <a:lnTo>
                    <a:pt x="58267" y="37909"/>
                  </a:lnTo>
                  <a:lnTo>
                    <a:pt x="58102" y="37706"/>
                  </a:lnTo>
                  <a:lnTo>
                    <a:pt x="57785" y="37274"/>
                  </a:lnTo>
                  <a:lnTo>
                    <a:pt x="57708" y="37071"/>
                  </a:lnTo>
                  <a:lnTo>
                    <a:pt x="57480" y="36791"/>
                  </a:lnTo>
                  <a:lnTo>
                    <a:pt x="57213" y="36652"/>
                  </a:lnTo>
                  <a:lnTo>
                    <a:pt x="57086" y="36918"/>
                  </a:lnTo>
                  <a:lnTo>
                    <a:pt x="57099" y="37287"/>
                  </a:lnTo>
                  <a:lnTo>
                    <a:pt x="57175" y="37541"/>
                  </a:lnTo>
                  <a:lnTo>
                    <a:pt x="57251" y="38036"/>
                  </a:lnTo>
                  <a:lnTo>
                    <a:pt x="57251" y="38277"/>
                  </a:lnTo>
                  <a:lnTo>
                    <a:pt x="57277" y="38595"/>
                  </a:lnTo>
                  <a:lnTo>
                    <a:pt x="56540" y="38290"/>
                  </a:lnTo>
                  <a:lnTo>
                    <a:pt x="56273" y="37541"/>
                  </a:lnTo>
                  <a:lnTo>
                    <a:pt x="55511" y="37274"/>
                  </a:lnTo>
                  <a:lnTo>
                    <a:pt x="55549" y="37566"/>
                  </a:lnTo>
                  <a:lnTo>
                    <a:pt x="55549" y="37731"/>
                  </a:lnTo>
                  <a:lnTo>
                    <a:pt x="55727" y="38201"/>
                  </a:lnTo>
                  <a:lnTo>
                    <a:pt x="55892" y="38468"/>
                  </a:lnTo>
                  <a:lnTo>
                    <a:pt x="55981" y="38773"/>
                  </a:lnTo>
                  <a:lnTo>
                    <a:pt x="56273" y="39598"/>
                  </a:lnTo>
                  <a:lnTo>
                    <a:pt x="56311" y="40398"/>
                  </a:lnTo>
                  <a:lnTo>
                    <a:pt x="55613" y="41186"/>
                  </a:lnTo>
                  <a:lnTo>
                    <a:pt x="55486" y="41440"/>
                  </a:lnTo>
                  <a:lnTo>
                    <a:pt x="55727" y="41478"/>
                  </a:lnTo>
                  <a:lnTo>
                    <a:pt x="55918" y="41554"/>
                  </a:lnTo>
                  <a:lnTo>
                    <a:pt x="56121" y="41579"/>
                  </a:lnTo>
                  <a:lnTo>
                    <a:pt x="57086" y="41643"/>
                  </a:lnTo>
                  <a:lnTo>
                    <a:pt x="57861" y="41211"/>
                  </a:lnTo>
                  <a:lnTo>
                    <a:pt x="58623" y="40678"/>
                  </a:lnTo>
                  <a:lnTo>
                    <a:pt x="59359" y="40182"/>
                  </a:lnTo>
                  <a:lnTo>
                    <a:pt x="59626" y="39497"/>
                  </a:lnTo>
                  <a:lnTo>
                    <a:pt x="59474" y="38646"/>
                  </a:lnTo>
                  <a:lnTo>
                    <a:pt x="59410" y="38214"/>
                  </a:lnTo>
                  <a:lnTo>
                    <a:pt x="59258" y="37769"/>
                  </a:lnTo>
                  <a:lnTo>
                    <a:pt x="59143" y="37325"/>
                  </a:lnTo>
                  <a:lnTo>
                    <a:pt x="59639" y="37477"/>
                  </a:lnTo>
                  <a:lnTo>
                    <a:pt x="59893" y="36703"/>
                  </a:lnTo>
                  <a:close/>
                </a:path>
                <a:path w="94615" h="151129">
                  <a:moveTo>
                    <a:pt x="60566" y="71793"/>
                  </a:moveTo>
                  <a:lnTo>
                    <a:pt x="60401" y="71335"/>
                  </a:lnTo>
                  <a:lnTo>
                    <a:pt x="60223" y="70777"/>
                  </a:lnTo>
                  <a:lnTo>
                    <a:pt x="60071" y="70167"/>
                  </a:lnTo>
                  <a:lnTo>
                    <a:pt x="59220" y="69088"/>
                  </a:lnTo>
                  <a:lnTo>
                    <a:pt x="59042" y="68453"/>
                  </a:lnTo>
                  <a:lnTo>
                    <a:pt x="59055" y="67652"/>
                  </a:lnTo>
                  <a:lnTo>
                    <a:pt x="59093" y="66878"/>
                  </a:lnTo>
                  <a:lnTo>
                    <a:pt x="58115" y="66090"/>
                  </a:lnTo>
                  <a:lnTo>
                    <a:pt x="56997" y="66179"/>
                  </a:lnTo>
                  <a:lnTo>
                    <a:pt x="56896" y="66344"/>
                  </a:lnTo>
                  <a:lnTo>
                    <a:pt x="57099" y="66611"/>
                  </a:lnTo>
                  <a:lnTo>
                    <a:pt x="57226" y="66802"/>
                  </a:lnTo>
                  <a:lnTo>
                    <a:pt x="57404" y="66979"/>
                  </a:lnTo>
                  <a:lnTo>
                    <a:pt x="57810" y="67335"/>
                  </a:lnTo>
                  <a:lnTo>
                    <a:pt x="57873" y="67551"/>
                  </a:lnTo>
                  <a:lnTo>
                    <a:pt x="57810" y="67843"/>
                  </a:lnTo>
                  <a:lnTo>
                    <a:pt x="57734" y="68275"/>
                  </a:lnTo>
                  <a:lnTo>
                    <a:pt x="57721" y="68719"/>
                  </a:lnTo>
                  <a:lnTo>
                    <a:pt x="57670" y="69151"/>
                  </a:lnTo>
                  <a:lnTo>
                    <a:pt x="57518" y="70675"/>
                  </a:lnTo>
                  <a:lnTo>
                    <a:pt x="58547" y="71602"/>
                  </a:lnTo>
                  <a:lnTo>
                    <a:pt x="59651" y="72834"/>
                  </a:lnTo>
                  <a:lnTo>
                    <a:pt x="59931" y="72771"/>
                  </a:lnTo>
                  <a:lnTo>
                    <a:pt x="60096" y="72529"/>
                  </a:lnTo>
                  <a:lnTo>
                    <a:pt x="60566" y="71793"/>
                  </a:lnTo>
                  <a:close/>
                </a:path>
                <a:path w="94615" h="151129">
                  <a:moveTo>
                    <a:pt x="61683" y="66205"/>
                  </a:moveTo>
                  <a:lnTo>
                    <a:pt x="61023" y="65455"/>
                  </a:lnTo>
                  <a:lnTo>
                    <a:pt x="60794" y="65214"/>
                  </a:lnTo>
                  <a:lnTo>
                    <a:pt x="60655" y="65125"/>
                  </a:lnTo>
                  <a:lnTo>
                    <a:pt x="60121" y="64731"/>
                  </a:lnTo>
                  <a:lnTo>
                    <a:pt x="59728" y="64198"/>
                  </a:lnTo>
                  <a:lnTo>
                    <a:pt x="59436" y="63614"/>
                  </a:lnTo>
                  <a:lnTo>
                    <a:pt x="59055" y="62903"/>
                  </a:lnTo>
                  <a:lnTo>
                    <a:pt x="58254" y="61506"/>
                  </a:lnTo>
                  <a:lnTo>
                    <a:pt x="58191" y="61379"/>
                  </a:lnTo>
                  <a:lnTo>
                    <a:pt x="58000" y="61264"/>
                  </a:lnTo>
                  <a:lnTo>
                    <a:pt x="57785" y="61277"/>
                  </a:lnTo>
                  <a:lnTo>
                    <a:pt x="57632" y="61506"/>
                  </a:lnTo>
                  <a:lnTo>
                    <a:pt x="57594" y="62382"/>
                  </a:lnTo>
                  <a:lnTo>
                    <a:pt x="57581" y="63144"/>
                  </a:lnTo>
                  <a:lnTo>
                    <a:pt x="57581" y="64338"/>
                  </a:lnTo>
                  <a:lnTo>
                    <a:pt x="57861" y="64592"/>
                  </a:lnTo>
                  <a:lnTo>
                    <a:pt x="58254" y="64770"/>
                  </a:lnTo>
                  <a:lnTo>
                    <a:pt x="59156" y="65214"/>
                  </a:lnTo>
                  <a:lnTo>
                    <a:pt x="59575" y="65468"/>
                  </a:lnTo>
                  <a:lnTo>
                    <a:pt x="60236" y="65849"/>
                  </a:lnTo>
                  <a:lnTo>
                    <a:pt x="60794" y="66332"/>
                  </a:lnTo>
                  <a:lnTo>
                    <a:pt x="60477" y="67221"/>
                  </a:lnTo>
                  <a:lnTo>
                    <a:pt x="60591" y="67678"/>
                  </a:lnTo>
                  <a:lnTo>
                    <a:pt x="60718" y="67614"/>
                  </a:lnTo>
                  <a:lnTo>
                    <a:pt x="60871" y="67602"/>
                  </a:lnTo>
                  <a:lnTo>
                    <a:pt x="61658" y="66713"/>
                  </a:lnTo>
                  <a:lnTo>
                    <a:pt x="61683" y="66205"/>
                  </a:lnTo>
                  <a:close/>
                </a:path>
                <a:path w="94615" h="151129">
                  <a:moveTo>
                    <a:pt x="62458" y="56299"/>
                  </a:moveTo>
                  <a:lnTo>
                    <a:pt x="62268" y="56007"/>
                  </a:lnTo>
                  <a:lnTo>
                    <a:pt x="60871" y="55499"/>
                  </a:lnTo>
                  <a:lnTo>
                    <a:pt x="60350" y="55041"/>
                  </a:lnTo>
                  <a:lnTo>
                    <a:pt x="59715" y="53848"/>
                  </a:lnTo>
                  <a:lnTo>
                    <a:pt x="58940" y="52311"/>
                  </a:lnTo>
                  <a:lnTo>
                    <a:pt x="58661" y="51930"/>
                  </a:lnTo>
                  <a:lnTo>
                    <a:pt x="58153" y="51676"/>
                  </a:lnTo>
                  <a:lnTo>
                    <a:pt x="58102" y="51854"/>
                  </a:lnTo>
                  <a:lnTo>
                    <a:pt x="58026" y="52006"/>
                  </a:lnTo>
                  <a:lnTo>
                    <a:pt x="57924" y="53314"/>
                  </a:lnTo>
                  <a:lnTo>
                    <a:pt x="57988" y="54470"/>
                  </a:lnTo>
                  <a:lnTo>
                    <a:pt x="58280" y="55905"/>
                  </a:lnTo>
                  <a:lnTo>
                    <a:pt x="58420" y="56070"/>
                  </a:lnTo>
                  <a:lnTo>
                    <a:pt x="59486" y="56451"/>
                  </a:lnTo>
                  <a:lnTo>
                    <a:pt x="60159" y="56756"/>
                  </a:lnTo>
                  <a:lnTo>
                    <a:pt x="60337" y="56972"/>
                  </a:lnTo>
                  <a:lnTo>
                    <a:pt x="60350" y="57683"/>
                  </a:lnTo>
                  <a:lnTo>
                    <a:pt x="60528" y="59042"/>
                  </a:lnTo>
                  <a:lnTo>
                    <a:pt x="60845" y="59105"/>
                  </a:lnTo>
                  <a:lnTo>
                    <a:pt x="62115" y="58458"/>
                  </a:lnTo>
                  <a:lnTo>
                    <a:pt x="62331" y="57785"/>
                  </a:lnTo>
                  <a:lnTo>
                    <a:pt x="62458" y="56299"/>
                  </a:lnTo>
                  <a:close/>
                </a:path>
                <a:path w="94615" h="151129">
                  <a:moveTo>
                    <a:pt x="62534" y="47790"/>
                  </a:moveTo>
                  <a:lnTo>
                    <a:pt x="61874" y="46939"/>
                  </a:lnTo>
                  <a:lnTo>
                    <a:pt x="61404" y="46380"/>
                  </a:lnTo>
                  <a:lnTo>
                    <a:pt x="60807" y="46012"/>
                  </a:lnTo>
                  <a:lnTo>
                    <a:pt x="59461" y="45402"/>
                  </a:lnTo>
                  <a:lnTo>
                    <a:pt x="58826" y="45021"/>
                  </a:lnTo>
                  <a:lnTo>
                    <a:pt x="58496" y="44335"/>
                  </a:lnTo>
                  <a:lnTo>
                    <a:pt x="58166" y="43688"/>
                  </a:lnTo>
                  <a:lnTo>
                    <a:pt x="57683" y="43561"/>
                  </a:lnTo>
                  <a:lnTo>
                    <a:pt x="56337" y="43573"/>
                  </a:lnTo>
                  <a:lnTo>
                    <a:pt x="56070" y="43942"/>
                  </a:lnTo>
                  <a:lnTo>
                    <a:pt x="56324" y="44627"/>
                  </a:lnTo>
                  <a:lnTo>
                    <a:pt x="56349" y="44754"/>
                  </a:lnTo>
                  <a:lnTo>
                    <a:pt x="56464" y="45008"/>
                  </a:lnTo>
                  <a:lnTo>
                    <a:pt x="57073" y="46037"/>
                  </a:lnTo>
                  <a:lnTo>
                    <a:pt x="58000" y="46609"/>
                  </a:lnTo>
                  <a:lnTo>
                    <a:pt x="60134" y="47155"/>
                  </a:lnTo>
                  <a:lnTo>
                    <a:pt x="60375" y="47459"/>
                  </a:lnTo>
                  <a:lnTo>
                    <a:pt x="60401" y="48501"/>
                  </a:lnTo>
                  <a:lnTo>
                    <a:pt x="60312" y="49161"/>
                  </a:lnTo>
                  <a:lnTo>
                    <a:pt x="60540" y="49212"/>
                  </a:lnTo>
                  <a:lnTo>
                    <a:pt x="62077" y="48958"/>
                  </a:lnTo>
                  <a:lnTo>
                    <a:pt x="62534" y="47790"/>
                  </a:lnTo>
                  <a:close/>
                </a:path>
                <a:path w="94615" h="151129">
                  <a:moveTo>
                    <a:pt x="62534" y="26530"/>
                  </a:moveTo>
                  <a:lnTo>
                    <a:pt x="62001" y="25273"/>
                  </a:lnTo>
                  <a:lnTo>
                    <a:pt x="61899" y="24853"/>
                  </a:lnTo>
                  <a:lnTo>
                    <a:pt x="61772" y="24422"/>
                  </a:lnTo>
                  <a:lnTo>
                    <a:pt x="61861" y="24218"/>
                  </a:lnTo>
                  <a:lnTo>
                    <a:pt x="61912" y="24028"/>
                  </a:lnTo>
                  <a:lnTo>
                    <a:pt x="61785" y="23672"/>
                  </a:lnTo>
                  <a:lnTo>
                    <a:pt x="61620" y="23533"/>
                  </a:lnTo>
                  <a:lnTo>
                    <a:pt x="61506" y="23368"/>
                  </a:lnTo>
                  <a:lnTo>
                    <a:pt x="61328" y="23507"/>
                  </a:lnTo>
                  <a:lnTo>
                    <a:pt x="61150" y="23596"/>
                  </a:lnTo>
                  <a:lnTo>
                    <a:pt x="61010" y="23749"/>
                  </a:lnTo>
                  <a:lnTo>
                    <a:pt x="60947" y="24028"/>
                  </a:lnTo>
                  <a:lnTo>
                    <a:pt x="60883" y="24650"/>
                  </a:lnTo>
                  <a:lnTo>
                    <a:pt x="60731" y="25019"/>
                  </a:lnTo>
                  <a:lnTo>
                    <a:pt x="60083" y="25412"/>
                  </a:lnTo>
                  <a:lnTo>
                    <a:pt x="59931" y="25704"/>
                  </a:lnTo>
                  <a:lnTo>
                    <a:pt x="59918" y="25933"/>
                  </a:lnTo>
                  <a:lnTo>
                    <a:pt x="59918" y="26263"/>
                  </a:lnTo>
                  <a:lnTo>
                    <a:pt x="59829" y="26517"/>
                  </a:lnTo>
                  <a:lnTo>
                    <a:pt x="58559" y="27470"/>
                  </a:lnTo>
                  <a:lnTo>
                    <a:pt x="58026" y="27800"/>
                  </a:lnTo>
                  <a:lnTo>
                    <a:pt x="57708" y="27978"/>
                  </a:lnTo>
                  <a:lnTo>
                    <a:pt x="57556" y="28168"/>
                  </a:lnTo>
                  <a:lnTo>
                    <a:pt x="57670" y="28917"/>
                  </a:lnTo>
                  <a:lnTo>
                    <a:pt x="57696" y="29324"/>
                  </a:lnTo>
                  <a:lnTo>
                    <a:pt x="57810" y="29692"/>
                  </a:lnTo>
                  <a:lnTo>
                    <a:pt x="57861" y="29921"/>
                  </a:lnTo>
                  <a:lnTo>
                    <a:pt x="58293" y="30213"/>
                  </a:lnTo>
                  <a:lnTo>
                    <a:pt x="58635" y="30010"/>
                  </a:lnTo>
                  <a:lnTo>
                    <a:pt x="58712" y="29857"/>
                  </a:lnTo>
                  <a:lnTo>
                    <a:pt x="59105" y="28790"/>
                  </a:lnTo>
                  <a:lnTo>
                    <a:pt x="59855" y="28168"/>
                  </a:lnTo>
                  <a:lnTo>
                    <a:pt x="61036" y="28016"/>
                  </a:lnTo>
                  <a:lnTo>
                    <a:pt x="62039" y="27724"/>
                  </a:lnTo>
                  <a:lnTo>
                    <a:pt x="62534" y="26530"/>
                  </a:lnTo>
                  <a:close/>
                </a:path>
                <a:path w="94615" h="151129">
                  <a:moveTo>
                    <a:pt x="65493" y="46901"/>
                  </a:moveTo>
                  <a:lnTo>
                    <a:pt x="65468" y="46647"/>
                  </a:lnTo>
                  <a:lnTo>
                    <a:pt x="64985" y="45643"/>
                  </a:lnTo>
                  <a:lnTo>
                    <a:pt x="64376" y="44983"/>
                  </a:lnTo>
                  <a:lnTo>
                    <a:pt x="63423" y="44742"/>
                  </a:lnTo>
                  <a:lnTo>
                    <a:pt x="63195" y="44678"/>
                  </a:lnTo>
                  <a:lnTo>
                    <a:pt x="62877" y="44767"/>
                  </a:lnTo>
                  <a:lnTo>
                    <a:pt x="62649" y="44869"/>
                  </a:lnTo>
                  <a:lnTo>
                    <a:pt x="62280" y="45046"/>
                  </a:lnTo>
                  <a:lnTo>
                    <a:pt x="62230" y="45364"/>
                  </a:lnTo>
                  <a:lnTo>
                    <a:pt x="62496" y="45669"/>
                  </a:lnTo>
                  <a:lnTo>
                    <a:pt x="62712" y="45897"/>
                  </a:lnTo>
                  <a:lnTo>
                    <a:pt x="62979" y="46113"/>
                  </a:lnTo>
                  <a:lnTo>
                    <a:pt x="63246" y="46304"/>
                  </a:lnTo>
                  <a:lnTo>
                    <a:pt x="63855" y="46723"/>
                  </a:lnTo>
                  <a:lnTo>
                    <a:pt x="63957" y="47345"/>
                  </a:lnTo>
                  <a:lnTo>
                    <a:pt x="63284" y="48107"/>
                  </a:lnTo>
                  <a:lnTo>
                    <a:pt x="62953" y="48336"/>
                  </a:lnTo>
                  <a:lnTo>
                    <a:pt x="63157" y="48602"/>
                  </a:lnTo>
                  <a:lnTo>
                    <a:pt x="63284" y="48742"/>
                  </a:lnTo>
                  <a:lnTo>
                    <a:pt x="63690" y="48717"/>
                  </a:lnTo>
                  <a:lnTo>
                    <a:pt x="64808" y="48463"/>
                  </a:lnTo>
                  <a:lnTo>
                    <a:pt x="65468" y="47726"/>
                  </a:lnTo>
                  <a:lnTo>
                    <a:pt x="65493" y="46901"/>
                  </a:lnTo>
                  <a:close/>
                </a:path>
                <a:path w="94615" h="151129">
                  <a:moveTo>
                    <a:pt x="66090" y="50380"/>
                  </a:moveTo>
                  <a:lnTo>
                    <a:pt x="65697" y="49860"/>
                  </a:lnTo>
                  <a:lnTo>
                    <a:pt x="64985" y="49631"/>
                  </a:lnTo>
                  <a:lnTo>
                    <a:pt x="64655" y="49542"/>
                  </a:lnTo>
                  <a:lnTo>
                    <a:pt x="64274" y="49491"/>
                  </a:lnTo>
                  <a:lnTo>
                    <a:pt x="63919" y="49542"/>
                  </a:lnTo>
                  <a:lnTo>
                    <a:pt x="63220" y="49618"/>
                  </a:lnTo>
                  <a:lnTo>
                    <a:pt x="62839" y="50393"/>
                  </a:lnTo>
                  <a:lnTo>
                    <a:pt x="63220" y="50990"/>
                  </a:lnTo>
                  <a:lnTo>
                    <a:pt x="63436" y="51308"/>
                  </a:lnTo>
                  <a:lnTo>
                    <a:pt x="63766" y="51612"/>
                  </a:lnTo>
                  <a:lnTo>
                    <a:pt x="64109" y="51765"/>
                  </a:lnTo>
                  <a:lnTo>
                    <a:pt x="64935" y="52158"/>
                  </a:lnTo>
                  <a:lnTo>
                    <a:pt x="64935" y="53111"/>
                  </a:lnTo>
                  <a:lnTo>
                    <a:pt x="64935" y="53314"/>
                  </a:lnTo>
                  <a:lnTo>
                    <a:pt x="64973" y="53543"/>
                  </a:lnTo>
                  <a:lnTo>
                    <a:pt x="64985" y="53746"/>
                  </a:lnTo>
                  <a:lnTo>
                    <a:pt x="65112" y="53784"/>
                  </a:lnTo>
                  <a:lnTo>
                    <a:pt x="65354" y="53568"/>
                  </a:lnTo>
                  <a:lnTo>
                    <a:pt x="65620" y="52692"/>
                  </a:lnTo>
                  <a:lnTo>
                    <a:pt x="65887" y="51943"/>
                  </a:lnTo>
                  <a:lnTo>
                    <a:pt x="66090" y="50380"/>
                  </a:lnTo>
                  <a:close/>
                </a:path>
                <a:path w="94615" h="151129">
                  <a:moveTo>
                    <a:pt x="66268" y="61188"/>
                  </a:moveTo>
                  <a:lnTo>
                    <a:pt x="64808" y="60528"/>
                  </a:lnTo>
                  <a:lnTo>
                    <a:pt x="64503" y="60210"/>
                  </a:lnTo>
                  <a:lnTo>
                    <a:pt x="64770" y="59588"/>
                  </a:lnTo>
                  <a:lnTo>
                    <a:pt x="64744" y="59372"/>
                  </a:lnTo>
                  <a:lnTo>
                    <a:pt x="64693" y="58953"/>
                  </a:lnTo>
                  <a:lnTo>
                    <a:pt x="64503" y="58699"/>
                  </a:lnTo>
                  <a:lnTo>
                    <a:pt x="64008" y="58635"/>
                  </a:lnTo>
                  <a:lnTo>
                    <a:pt x="63715" y="58775"/>
                  </a:lnTo>
                  <a:lnTo>
                    <a:pt x="63576" y="58940"/>
                  </a:lnTo>
                  <a:lnTo>
                    <a:pt x="63322" y="59334"/>
                  </a:lnTo>
                  <a:lnTo>
                    <a:pt x="63106" y="59778"/>
                  </a:lnTo>
                  <a:lnTo>
                    <a:pt x="62814" y="60426"/>
                  </a:lnTo>
                  <a:lnTo>
                    <a:pt x="62915" y="60591"/>
                  </a:lnTo>
                  <a:lnTo>
                    <a:pt x="64135" y="61214"/>
                  </a:lnTo>
                  <a:lnTo>
                    <a:pt x="64833" y="61976"/>
                  </a:lnTo>
                  <a:lnTo>
                    <a:pt x="65265" y="63449"/>
                  </a:lnTo>
                  <a:lnTo>
                    <a:pt x="65392" y="63474"/>
                  </a:lnTo>
                  <a:lnTo>
                    <a:pt x="66243" y="62661"/>
                  </a:lnTo>
                  <a:lnTo>
                    <a:pt x="66268" y="61188"/>
                  </a:lnTo>
                  <a:close/>
                </a:path>
                <a:path w="94615" h="151129">
                  <a:moveTo>
                    <a:pt x="66802" y="56769"/>
                  </a:moveTo>
                  <a:lnTo>
                    <a:pt x="66598" y="56121"/>
                  </a:lnTo>
                  <a:lnTo>
                    <a:pt x="66344" y="55359"/>
                  </a:lnTo>
                  <a:lnTo>
                    <a:pt x="65366" y="54483"/>
                  </a:lnTo>
                  <a:lnTo>
                    <a:pt x="64693" y="54444"/>
                  </a:lnTo>
                  <a:lnTo>
                    <a:pt x="64566" y="54432"/>
                  </a:lnTo>
                  <a:lnTo>
                    <a:pt x="64350" y="54470"/>
                  </a:lnTo>
                  <a:lnTo>
                    <a:pt x="63550" y="54571"/>
                  </a:lnTo>
                  <a:lnTo>
                    <a:pt x="63207" y="55321"/>
                  </a:lnTo>
                  <a:lnTo>
                    <a:pt x="63703" y="55956"/>
                  </a:lnTo>
                  <a:lnTo>
                    <a:pt x="63957" y="56261"/>
                  </a:lnTo>
                  <a:lnTo>
                    <a:pt x="64300" y="56476"/>
                  </a:lnTo>
                  <a:lnTo>
                    <a:pt x="64604" y="56705"/>
                  </a:lnTo>
                  <a:lnTo>
                    <a:pt x="64897" y="56908"/>
                  </a:lnTo>
                  <a:lnTo>
                    <a:pt x="65227" y="57061"/>
                  </a:lnTo>
                  <a:lnTo>
                    <a:pt x="65519" y="57289"/>
                  </a:lnTo>
                  <a:lnTo>
                    <a:pt x="65798" y="57543"/>
                  </a:lnTo>
                  <a:lnTo>
                    <a:pt x="65786" y="57797"/>
                  </a:lnTo>
                  <a:lnTo>
                    <a:pt x="65506" y="58064"/>
                  </a:lnTo>
                  <a:lnTo>
                    <a:pt x="65366" y="58229"/>
                  </a:lnTo>
                  <a:lnTo>
                    <a:pt x="65366" y="58381"/>
                  </a:lnTo>
                  <a:lnTo>
                    <a:pt x="65557" y="58318"/>
                  </a:lnTo>
                  <a:lnTo>
                    <a:pt x="65786" y="58254"/>
                  </a:lnTo>
                  <a:lnTo>
                    <a:pt x="65951" y="58115"/>
                  </a:lnTo>
                  <a:lnTo>
                    <a:pt x="66535" y="57658"/>
                  </a:lnTo>
                  <a:lnTo>
                    <a:pt x="66802" y="56769"/>
                  </a:lnTo>
                  <a:close/>
                </a:path>
                <a:path w="94615" h="151129">
                  <a:moveTo>
                    <a:pt x="67995" y="45923"/>
                  </a:moveTo>
                  <a:lnTo>
                    <a:pt x="67906" y="45656"/>
                  </a:lnTo>
                  <a:lnTo>
                    <a:pt x="67868" y="45326"/>
                  </a:lnTo>
                  <a:lnTo>
                    <a:pt x="67703" y="45110"/>
                  </a:lnTo>
                  <a:lnTo>
                    <a:pt x="67132" y="44399"/>
                  </a:lnTo>
                  <a:lnTo>
                    <a:pt x="66357" y="43891"/>
                  </a:lnTo>
                  <a:lnTo>
                    <a:pt x="65544" y="43510"/>
                  </a:lnTo>
                  <a:lnTo>
                    <a:pt x="65151" y="43332"/>
                  </a:lnTo>
                  <a:lnTo>
                    <a:pt x="64820" y="43497"/>
                  </a:lnTo>
                  <a:lnTo>
                    <a:pt x="64643" y="43853"/>
                  </a:lnTo>
                  <a:lnTo>
                    <a:pt x="64427" y="44310"/>
                  </a:lnTo>
                  <a:lnTo>
                    <a:pt x="64579" y="44856"/>
                  </a:lnTo>
                  <a:lnTo>
                    <a:pt x="65087" y="45237"/>
                  </a:lnTo>
                  <a:lnTo>
                    <a:pt x="65493" y="45580"/>
                  </a:lnTo>
                  <a:lnTo>
                    <a:pt x="65811" y="45935"/>
                  </a:lnTo>
                  <a:lnTo>
                    <a:pt x="65989" y="46443"/>
                  </a:lnTo>
                  <a:lnTo>
                    <a:pt x="66052" y="46659"/>
                  </a:lnTo>
                  <a:lnTo>
                    <a:pt x="66217" y="46875"/>
                  </a:lnTo>
                  <a:lnTo>
                    <a:pt x="66408" y="46951"/>
                  </a:lnTo>
                  <a:lnTo>
                    <a:pt x="67195" y="47320"/>
                  </a:lnTo>
                  <a:lnTo>
                    <a:pt x="67932" y="46812"/>
                  </a:lnTo>
                  <a:lnTo>
                    <a:pt x="67995" y="45923"/>
                  </a:lnTo>
                  <a:close/>
                </a:path>
                <a:path w="94615" h="151129">
                  <a:moveTo>
                    <a:pt x="69380" y="49771"/>
                  </a:moveTo>
                  <a:lnTo>
                    <a:pt x="68795" y="48031"/>
                  </a:lnTo>
                  <a:lnTo>
                    <a:pt x="67259" y="47599"/>
                  </a:lnTo>
                  <a:lnTo>
                    <a:pt x="66865" y="47625"/>
                  </a:lnTo>
                  <a:lnTo>
                    <a:pt x="66560" y="47967"/>
                  </a:lnTo>
                  <a:lnTo>
                    <a:pt x="66243" y="48260"/>
                  </a:lnTo>
                  <a:lnTo>
                    <a:pt x="66243" y="48679"/>
                  </a:lnTo>
                  <a:lnTo>
                    <a:pt x="66535" y="49326"/>
                  </a:lnTo>
                  <a:lnTo>
                    <a:pt x="66763" y="49606"/>
                  </a:lnTo>
                  <a:lnTo>
                    <a:pt x="67030" y="49822"/>
                  </a:lnTo>
                  <a:lnTo>
                    <a:pt x="67386" y="50088"/>
                  </a:lnTo>
                  <a:lnTo>
                    <a:pt x="67475" y="50380"/>
                  </a:lnTo>
                  <a:lnTo>
                    <a:pt x="67030" y="50888"/>
                  </a:lnTo>
                  <a:lnTo>
                    <a:pt x="66878" y="50990"/>
                  </a:lnTo>
                  <a:lnTo>
                    <a:pt x="66649" y="51181"/>
                  </a:lnTo>
                  <a:lnTo>
                    <a:pt x="66967" y="51231"/>
                  </a:lnTo>
                  <a:lnTo>
                    <a:pt x="67221" y="51282"/>
                  </a:lnTo>
                  <a:lnTo>
                    <a:pt x="67475" y="51295"/>
                  </a:lnTo>
                  <a:lnTo>
                    <a:pt x="67970" y="51295"/>
                  </a:lnTo>
                  <a:lnTo>
                    <a:pt x="68389" y="51104"/>
                  </a:lnTo>
                  <a:lnTo>
                    <a:pt x="68668" y="50698"/>
                  </a:lnTo>
                  <a:lnTo>
                    <a:pt x="69380" y="49771"/>
                  </a:lnTo>
                  <a:close/>
                </a:path>
                <a:path w="94615" h="151129">
                  <a:moveTo>
                    <a:pt x="69989" y="113817"/>
                  </a:moveTo>
                  <a:lnTo>
                    <a:pt x="69799" y="113690"/>
                  </a:lnTo>
                  <a:lnTo>
                    <a:pt x="69621" y="113461"/>
                  </a:lnTo>
                  <a:lnTo>
                    <a:pt x="69443" y="113449"/>
                  </a:lnTo>
                  <a:lnTo>
                    <a:pt x="69215" y="113449"/>
                  </a:lnTo>
                  <a:lnTo>
                    <a:pt x="68973" y="113626"/>
                  </a:lnTo>
                  <a:lnTo>
                    <a:pt x="68745" y="113715"/>
                  </a:lnTo>
                  <a:lnTo>
                    <a:pt x="68719" y="113563"/>
                  </a:lnTo>
                  <a:lnTo>
                    <a:pt x="68770" y="113322"/>
                  </a:lnTo>
                  <a:lnTo>
                    <a:pt x="68110" y="112344"/>
                  </a:lnTo>
                  <a:lnTo>
                    <a:pt x="67906" y="111429"/>
                  </a:lnTo>
                  <a:lnTo>
                    <a:pt x="67856" y="110147"/>
                  </a:lnTo>
                  <a:lnTo>
                    <a:pt x="67627" y="109943"/>
                  </a:lnTo>
                  <a:lnTo>
                    <a:pt x="66763" y="109943"/>
                  </a:lnTo>
                  <a:lnTo>
                    <a:pt x="66382" y="110401"/>
                  </a:lnTo>
                  <a:lnTo>
                    <a:pt x="66548" y="110909"/>
                  </a:lnTo>
                  <a:lnTo>
                    <a:pt x="66840" y="111658"/>
                  </a:lnTo>
                  <a:lnTo>
                    <a:pt x="67208" y="112382"/>
                  </a:lnTo>
                  <a:lnTo>
                    <a:pt x="67640" y="113436"/>
                  </a:lnTo>
                  <a:lnTo>
                    <a:pt x="67818" y="113741"/>
                  </a:lnTo>
                  <a:lnTo>
                    <a:pt x="68021" y="114655"/>
                  </a:lnTo>
                  <a:lnTo>
                    <a:pt x="68072" y="115265"/>
                  </a:lnTo>
                  <a:lnTo>
                    <a:pt x="68237" y="116230"/>
                  </a:lnTo>
                  <a:lnTo>
                    <a:pt x="68465" y="116382"/>
                  </a:lnTo>
                  <a:lnTo>
                    <a:pt x="68986" y="116382"/>
                  </a:lnTo>
                  <a:lnTo>
                    <a:pt x="69138" y="116357"/>
                  </a:lnTo>
                  <a:lnTo>
                    <a:pt x="69342" y="116344"/>
                  </a:lnTo>
                  <a:lnTo>
                    <a:pt x="69367" y="115900"/>
                  </a:lnTo>
                  <a:lnTo>
                    <a:pt x="69088" y="115671"/>
                  </a:lnTo>
                  <a:lnTo>
                    <a:pt x="68580" y="115214"/>
                  </a:lnTo>
                  <a:lnTo>
                    <a:pt x="68541" y="114947"/>
                  </a:lnTo>
                  <a:lnTo>
                    <a:pt x="68808" y="114249"/>
                  </a:lnTo>
                  <a:lnTo>
                    <a:pt x="69100" y="114007"/>
                  </a:lnTo>
                  <a:lnTo>
                    <a:pt x="69557" y="113969"/>
                  </a:lnTo>
                  <a:lnTo>
                    <a:pt x="69938" y="113931"/>
                  </a:lnTo>
                  <a:close/>
                </a:path>
                <a:path w="94615" h="151129">
                  <a:moveTo>
                    <a:pt x="70192" y="60680"/>
                  </a:moveTo>
                  <a:lnTo>
                    <a:pt x="70116" y="59613"/>
                  </a:lnTo>
                  <a:lnTo>
                    <a:pt x="69811" y="58585"/>
                  </a:lnTo>
                  <a:lnTo>
                    <a:pt x="69469" y="57569"/>
                  </a:lnTo>
                  <a:lnTo>
                    <a:pt x="69164" y="57175"/>
                  </a:lnTo>
                  <a:lnTo>
                    <a:pt x="68618" y="56438"/>
                  </a:lnTo>
                  <a:lnTo>
                    <a:pt x="67868" y="56527"/>
                  </a:lnTo>
                  <a:lnTo>
                    <a:pt x="67475" y="57188"/>
                  </a:lnTo>
                  <a:lnTo>
                    <a:pt x="67906" y="57924"/>
                  </a:lnTo>
                  <a:lnTo>
                    <a:pt x="68160" y="58432"/>
                  </a:lnTo>
                  <a:lnTo>
                    <a:pt x="68173" y="58635"/>
                  </a:lnTo>
                  <a:lnTo>
                    <a:pt x="68262" y="58813"/>
                  </a:lnTo>
                  <a:lnTo>
                    <a:pt x="68313" y="58940"/>
                  </a:lnTo>
                  <a:lnTo>
                    <a:pt x="68427" y="59105"/>
                  </a:lnTo>
                  <a:lnTo>
                    <a:pt x="69062" y="59207"/>
                  </a:lnTo>
                  <a:lnTo>
                    <a:pt x="69164" y="59588"/>
                  </a:lnTo>
                  <a:lnTo>
                    <a:pt x="69176" y="60007"/>
                  </a:lnTo>
                  <a:lnTo>
                    <a:pt x="69215" y="60553"/>
                  </a:lnTo>
                  <a:lnTo>
                    <a:pt x="69126" y="61683"/>
                  </a:lnTo>
                  <a:lnTo>
                    <a:pt x="69126" y="62014"/>
                  </a:lnTo>
                  <a:lnTo>
                    <a:pt x="69075" y="62344"/>
                  </a:lnTo>
                  <a:lnTo>
                    <a:pt x="69049" y="62687"/>
                  </a:lnTo>
                  <a:lnTo>
                    <a:pt x="69215" y="62738"/>
                  </a:lnTo>
                  <a:lnTo>
                    <a:pt x="69405" y="62395"/>
                  </a:lnTo>
                  <a:lnTo>
                    <a:pt x="69646" y="62077"/>
                  </a:lnTo>
                  <a:lnTo>
                    <a:pt x="69799" y="61709"/>
                  </a:lnTo>
                  <a:lnTo>
                    <a:pt x="70192" y="60680"/>
                  </a:lnTo>
                  <a:close/>
                </a:path>
                <a:path w="94615" h="151129">
                  <a:moveTo>
                    <a:pt x="71577" y="66941"/>
                  </a:moveTo>
                  <a:lnTo>
                    <a:pt x="71551" y="66789"/>
                  </a:lnTo>
                  <a:lnTo>
                    <a:pt x="71412" y="66217"/>
                  </a:lnTo>
                  <a:lnTo>
                    <a:pt x="70954" y="64858"/>
                  </a:lnTo>
                  <a:lnTo>
                    <a:pt x="70751" y="64846"/>
                  </a:lnTo>
                  <a:lnTo>
                    <a:pt x="70548" y="65036"/>
                  </a:lnTo>
                  <a:lnTo>
                    <a:pt x="70218" y="65392"/>
                  </a:lnTo>
                  <a:lnTo>
                    <a:pt x="69596" y="66128"/>
                  </a:lnTo>
                  <a:lnTo>
                    <a:pt x="69354" y="66446"/>
                  </a:lnTo>
                  <a:lnTo>
                    <a:pt x="69240" y="66789"/>
                  </a:lnTo>
                  <a:lnTo>
                    <a:pt x="69418" y="67208"/>
                  </a:lnTo>
                  <a:lnTo>
                    <a:pt x="69507" y="67449"/>
                  </a:lnTo>
                  <a:lnTo>
                    <a:pt x="69684" y="68287"/>
                  </a:lnTo>
                  <a:lnTo>
                    <a:pt x="69646" y="68541"/>
                  </a:lnTo>
                  <a:lnTo>
                    <a:pt x="68948" y="69253"/>
                  </a:lnTo>
                  <a:lnTo>
                    <a:pt x="68503" y="69735"/>
                  </a:lnTo>
                  <a:lnTo>
                    <a:pt x="68110" y="70256"/>
                  </a:lnTo>
                  <a:lnTo>
                    <a:pt x="67881" y="70523"/>
                  </a:lnTo>
                  <a:lnTo>
                    <a:pt x="67779" y="70891"/>
                  </a:lnTo>
                  <a:lnTo>
                    <a:pt x="67614" y="71208"/>
                  </a:lnTo>
                  <a:lnTo>
                    <a:pt x="67767" y="71704"/>
                  </a:lnTo>
                  <a:lnTo>
                    <a:pt x="67995" y="72313"/>
                  </a:lnTo>
                  <a:lnTo>
                    <a:pt x="68351" y="72402"/>
                  </a:lnTo>
                  <a:lnTo>
                    <a:pt x="68656" y="72047"/>
                  </a:lnTo>
                  <a:lnTo>
                    <a:pt x="68846" y="71843"/>
                  </a:lnTo>
                  <a:lnTo>
                    <a:pt x="68986" y="71602"/>
                  </a:lnTo>
                  <a:lnTo>
                    <a:pt x="69189" y="71399"/>
                  </a:lnTo>
                  <a:lnTo>
                    <a:pt x="69532" y="71005"/>
                  </a:lnTo>
                  <a:lnTo>
                    <a:pt x="69684" y="71018"/>
                  </a:lnTo>
                  <a:lnTo>
                    <a:pt x="70091" y="71094"/>
                  </a:lnTo>
                  <a:lnTo>
                    <a:pt x="70332" y="70307"/>
                  </a:lnTo>
                  <a:lnTo>
                    <a:pt x="70421" y="69761"/>
                  </a:lnTo>
                  <a:lnTo>
                    <a:pt x="70485" y="68859"/>
                  </a:lnTo>
                  <a:lnTo>
                    <a:pt x="70726" y="68021"/>
                  </a:lnTo>
                  <a:lnTo>
                    <a:pt x="71501" y="67195"/>
                  </a:lnTo>
                  <a:lnTo>
                    <a:pt x="71577" y="66941"/>
                  </a:lnTo>
                  <a:close/>
                </a:path>
                <a:path w="94615" h="151129">
                  <a:moveTo>
                    <a:pt x="77914" y="36868"/>
                  </a:moveTo>
                  <a:lnTo>
                    <a:pt x="77889" y="36664"/>
                  </a:lnTo>
                  <a:lnTo>
                    <a:pt x="77660" y="36169"/>
                  </a:lnTo>
                  <a:lnTo>
                    <a:pt x="76060" y="35915"/>
                  </a:lnTo>
                  <a:lnTo>
                    <a:pt x="75552" y="36233"/>
                  </a:lnTo>
                  <a:lnTo>
                    <a:pt x="74472" y="36664"/>
                  </a:lnTo>
                  <a:lnTo>
                    <a:pt x="74485" y="38049"/>
                  </a:lnTo>
                  <a:lnTo>
                    <a:pt x="73850" y="38455"/>
                  </a:lnTo>
                  <a:lnTo>
                    <a:pt x="72783" y="39204"/>
                  </a:lnTo>
                  <a:lnTo>
                    <a:pt x="72656" y="40551"/>
                  </a:lnTo>
                  <a:lnTo>
                    <a:pt x="73088" y="41452"/>
                  </a:lnTo>
                  <a:lnTo>
                    <a:pt x="73571" y="41833"/>
                  </a:lnTo>
                  <a:lnTo>
                    <a:pt x="73825" y="41871"/>
                  </a:lnTo>
                  <a:lnTo>
                    <a:pt x="74320" y="41579"/>
                  </a:lnTo>
                  <a:lnTo>
                    <a:pt x="74637" y="40855"/>
                  </a:lnTo>
                  <a:lnTo>
                    <a:pt x="74460" y="39776"/>
                  </a:lnTo>
                  <a:lnTo>
                    <a:pt x="76327" y="38722"/>
                  </a:lnTo>
                  <a:lnTo>
                    <a:pt x="76962" y="38277"/>
                  </a:lnTo>
                  <a:lnTo>
                    <a:pt x="77914" y="36868"/>
                  </a:lnTo>
                  <a:close/>
                </a:path>
                <a:path w="94615" h="151129">
                  <a:moveTo>
                    <a:pt x="78994" y="66675"/>
                  </a:moveTo>
                  <a:lnTo>
                    <a:pt x="78892" y="66065"/>
                  </a:lnTo>
                  <a:lnTo>
                    <a:pt x="78879" y="65874"/>
                  </a:lnTo>
                  <a:lnTo>
                    <a:pt x="78778" y="65684"/>
                  </a:lnTo>
                  <a:lnTo>
                    <a:pt x="78435" y="65316"/>
                  </a:lnTo>
                  <a:lnTo>
                    <a:pt x="78244" y="65405"/>
                  </a:lnTo>
                  <a:lnTo>
                    <a:pt x="78155" y="66243"/>
                  </a:lnTo>
                  <a:lnTo>
                    <a:pt x="77876" y="66522"/>
                  </a:lnTo>
                  <a:lnTo>
                    <a:pt x="77482" y="66814"/>
                  </a:lnTo>
                  <a:lnTo>
                    <a:pt x="75920" y="67906"/>
                  </a:lnTo>
                  <a:lnTo>
                    <a:pt x="75717" y="68580"/>
                  </a:lnTo>
                  <a:lnTo>
                    <a:pt x="75476" y="68275"/>
                  </a:lnTo>
                  <a:lnTo>
                    <a:pt x="74815" y="67576"/>
                  </a:lnTo>
                  <a:lnTo>
                    <a:pt x="74752" y="66941"/>
                  </a:lnTo>
                  <a:lnTo>
                    <a:pt x="75298" y="66167"/>
                  </a:lnTo>
                  <a:lnTo>
                    <a:pt x="75717" y="65595"/>
                  </a:lnTo>
                  <a:lnTo>
                    <a:pt x="76174" y="65049"/>
                  </a:lnTo>
                  <a:lnTo>
                    <a:pt x="76733" y="64312"/>
                  </a:lnTo>
                  <a:lnTo>
                    <a:pt x="75971" y="62242"/>
                  </a:lnTo>
                  <a:lnTo>
                    <a:pt x="75158" y="62979"/>
                  </a:lnTo>
                  <a:lnTo>
                    <a:pt x="74333" y="63665"/>
                  </a:lnTo>
                  <a:lnTo>
                    <a:pt x="73761" y="64909"/>
                  </a:lnTo>
                  <a:lnTo>
                    <a:pt x="73774" y="65252"/>
                  </a:lnTo>
                  <a:lnTo>
                    <a:pt x="73774" y="65925"/>
                  </a:lnTo>
                  <a:lnTo>
                    <a:pt x="73863" y="66306"/>
                  </a:lnTo>
                  <a:lnTo>
                    <a:pt x="73812" y="67284"/>
                  </a:lnTo>
                  <a:lnTo>
                    <a:pt x="73964" y="67818"/>
                  </a:lnTo>
                  <a:lnTo>
                    <a:pt x="74371" y="68275"/>
                  </a:lnTo>
                  <a:lnTo>
                    <a:pt x="74726" y="68707"/>
                  </a:lnTo>
                  <a:lnTo>
                    <a:pt x="75285" y="68872"/>
                  </a:lnTo>
                  <a:lnTo>
                    <a:pt x="75692" y="68694"/>
                  </a:lnTo>
                  <a:lnTo>
                    <a:pt x="75590" y="69049"/>
                  </a:lnTo>
                  <a:lnTo>
                    <a:pt x="76276" y="70853"/>
                  </a:lnTo>
                  <a:lnTo>
                    <a:pt x="76542" y="71526"/>
                  </a:lnTo>
                  <a:lnTo>
                    <a:pt x="77000" y="72034"/>
                  </a:lnTo>
                  <a:lnTo>
                    <a:pt x="77762" y="72402"/>
                  </a:lnTo>
                  <a:lnTo>
                    <a:pt x="77762" y="72174"/>
                  </a:lnTo>
                  <a:lnTo>
                    <a:pt x="77787" y="72047"/>
                  </a:lnTo>
                  <a:lnTo>
                    <a:pt x="77635" y="71259"/>
                  </a:lnTo>
                  <a:lnTo>
                    <a:pt x="77533" y="70929"/>
                  </a:lnTo>
                  <a:lnTo>
                    <a:pt x="77304" y="69989"/>
                  </a:lnTo>
                  <a:lnTo>
                    <a:pt x="77406" y="69126"/>
                  </a:lnTo>
                  <a:lnTo>
                    <a:pt x="78028" y="68351"/>
                  </a:lnTo>
                  <a:lnTo>
                    <a:pt x="78193" y="68160"/>
                  </a:lnTo>
                  <a:lnTo>
                    <a:pt x="78841" y="67259"/>
                  </a:lnTo>
                  <a:lnTo>
                    <a:pt x="78994" y="66675"/>
                  </a:lnTo>
                  <a:close/>
                </a:path>
                <a:path w="94615" h="151129">
                  <a:moveTo>
                    <a:pt x="79171" y="75272"/>
                  </a:moveTo>
                  <a:lnTo>
                    <a:pt x="79082" y="75044"/>
                  </a:lnTo>
                  <a:lnTo>
                    <a:pt x="77774" y="74828"/>
                  </a:lnTo>
                  <a:lnTo>
                    <a:pt x="77025" y="74930"/>
                  </a:lnTo>
                  <a:lnTo>
                    <a:pt x="76288" y="75247"/>
                  </a:lnTo>
                  <a:lnTo>
                    <a:pt x="75895" y="75399"/>
                  </a:lnTo>
                  <a:lnTo>
                    <a:pt x="75450" y="75501"/>
                  </a:lnTo>
                  <a:lnTo>
                    <a:pt x="75044" y="75488"/>
                  </a:lnTo>
                  <a:lnTo>
                    <a:pt x="74206" y="75412"/>
                  </a:lnTo>
                  <a:lnTo>
                    <a:pt x="73850" y="74549"/>
                  </a:lnTo>
                  <a:lnTo>
                    <a:pt x="74485" y="73672"/>
                  </a:lnTo>
                  <a:lnTo>
                    <a:pt x="74701" y="73507"/>
                  </a:lnTo>
                  <a:lnTo>
                    <a:pt x="75107" y="73164"/>
                  </a:lnTo>
                  <a:lnTo>
                    <a:pt x="75336" y="72999"/>
                  </a:lnTo>
                  <a:lnTo>
                    <a:pt x="75768" y="72542"/>
                  </a:lnTo>
                  <a:lnTo>
                    <a:pt x="75768" y="72212"/>
                  </a:lnTo>
                  <a:lnTo>
                    <a:pt x="75552" y="72009"/>
                  </a:lnTo>
                  <a:lnTo>
                    <a:pt x="75272" y="71780"/>
                  </a:lnTo>
                  <a:lnTo>
                    <a:pt x="75018" y="71831"/>
                  </a:lnTo>
                  <a:lnTo>
                    <a:pt x="74764" y="72021"/>
                  </a:lnTo>
                  <a:lnTo>
                    <a:pt x="74180" y="72491"/>
                  </a:lnTo>
                  <a:lnTo>
                    <a:pt x="73761" y="73088"/>
                  </a:lnTo>
                  <a:lnTo>
                    <a:pt x="73609" y="73825"/>
                  </a:lnTo>
                  <a:lnTo>
                    <a:pt x="73253" y="75387"/>
                  </a:lnTo>
                  <a:lnTo>
                    <a:pt x="74295" y="76288"/>
                  </a:lnTo>
                  <a:lnTo>
                    <a:pt x="75463" y="76200"/>
                  </a:lnTo>
                  <a:lnTo>
                    <a:pt x="76466" y="76098"/>
                  </a:lnTo>
                  <a:lnTo>
                    <a:pt x="76695" y="76098"/>
                  </a:lnTo>
                  <a:lnTo>
                    <a:pt x="76873" y="76161"/>
                  </a:lnTo>
                  <a:lnTo>
                    <a:pt x="77089" y="76212"/>
                  </a:lnTo>
                  <a:lnTo>
                    <a:pt x="76987" y="76403"/>
                  </a:lnTo>
                  <a:lnTo>
                    <a:pt x="76911" y="76593"/>
                  </a:lnTo>
                  <a:lnTo>
                    <a:pt x="76746" y="76847"/>
                  </a:lnTo>
                  <a:lnTo>
                    <a:pt x="76644" y="76987"/>
                  </a:lnTo>
                  <a:lnTo>
                    <a:pt x="76568" y="77279"/>
                  </a:lnTo>
                  <a:lnTo>
                    <a:pt x="76415" y="77571"/>
                  </a:lnTo>
                  <a:lnTo>
                    <a:pt x="76530" y="78447"/>
                  </a:lnTo>
                  <a:lnTo>
                    <a:pt x="77368" y="79121"/>
                  </a:lnTo>
                  <a:lnTo>
                    <a:pt x="78320" y="79184"/>
                  </a:lnTo>
                  <a:lnTo>
                    <a:pt x="78511" y="79006"/>
                  </a:lnTo>
                  <a:lnTo>
                    <a:pt x="78333" y="78409"/>
                  </a:lnTo>
                  <a:lnTo>
                    <a:pt x="78168" y="78130"/>
                  </a:lnTo>
                  <a:lnTo>
                    <a:pt x="77647" y="77495"/>
                  </a:lnTo>
                  <a:lnTo>
                    <a:pt x="77597" y="77355"/>
                  </a:lnTo>
                  <a:lnTo>
                    <a:pt x="78181" y="76492"/>
                  </a:lnTo>
                  <a:lnTo>
                    <a:pt x="78511" y="76098"/>
                  </a:lnTo>
                  <a:lnTo>
                    <a:pt x="79171" y="75272"/>
                  </a:lnTo>
                  <a:close/>
                </a:path>
                <a:path w="94615" h="151129">
                  <a:moveTo>
                    <a:pt x="81165" y="56553"/>
                  </a:moveTo>
                  <a:lnTo>
                    <a:pt x="81013" y="55930"/>
                  </a:lnTo>
                  <a:lnTo>
                    <a:pt x="80492" y="55473"/>
                  </a:lnTo>
                  <a:lnTo>
                    <a:pt x="80111" y="55105"/>
                  </a:lnTo>
                  <a:lnTo>
                    <a:pt x="79768" y="55143"/>
                  </a:lnTo>
                  <a:lnTo>
                    <a:pt x="77190" y="60248"/>
                  </a:lnTo>
                  <a:lnTo>
                    <a:pt x="77254" y="60718"/>
                  </a:lnTo>
                  <a:lnTo>
                    <a:pt x="78041" y="61366"/>
                  </a:lnTo>
                  <a:lnTo>
                    <a:pt x="78181" y="61734"/>
                  </a:lnTo>
                  <a:lnTo>
                    <a:pt x="78460" y="62839"/>
                  </a:lnTo>
                  <a:lnTo>
                    <a:pt x="78917" y="64173"/>
                  </a:lnTo>
                  <a:lnTo>
                    <a:pt x="79070" y="64147"/>
                  </a:lnTo>
                  <a:lnTo>
                    <a:pt x="79057" y="63741"/>
                  </a:lnTo>
                  <a:lnTo>
                    <a:pt x="78892" y="62953"/>
                  </a:lnTo>
                  <a:lnTo>
                    <a:pt x="78714" y="62344"/>
                  </a:lnTo>
                  <a:lnTo>
                    <a:pt x="78574" y="61137"/>
                  </a:lnTo>
                  <a:lnTo>
                    <a:pt x="78562" y="60502"/>
                  </a:lnTo>
                  <a:lnTo>
                    <a:pt x="79184" y="60121"/>
                  </a:lnTo>
                  <a:lnTo>
                    <a:pt x="80238" y="59436"/>
                  </a:lnTo>
                  <a:lnTo>
                    <a:pt x="80772" y="58407"/>
                  </a:lnTo>
                  <a:lnTo>
                    <a:pt x="81013" y="57226"/>
                  </a:lnTo>
                  <a:lnTo>
                    <a:pt x="81165" y="56553"/>
                  </a:lnTo>
                  <a:close/>
                </a:path>
                <a:path w="94615" h="151129">
                  <a:moveTo>
                    <a:pt x="81991" y="68072"/>
                  </a:moveTo>
                  <a:lnTo>
                    <a:pt x="81876" y="67945"/>
                  </a:lnTo>
                  <a:lnTo>
                    <a:pt x="81711" y="67906"/>
                  </a:lnTo>
                  <a:lnTo>
                    <a:pt x="81559" y="67957"/>
                  </a:lnTo>
                  <a:lnTo>
                    <a:pt x="81419" y="68122"/>
                  </a:lnTo>
                  <a:lnTo>
                    <a:pt x="81267" y="68795"/>
                  </a:lnTo>
                  <a:lnTo>
                    <a:pt x="81000" y="69138"/>
                  </a:lnTo>
                  <a:lnTo>
                    <a:pt x="80378" y="69494"/>
                  </a:lnTo>
                  <a:lnTo>
                    <a:pt x="80187" y="69659"/>
                  </a:lnTo>
                  <a:lnTo>
                    <a:pt x="79235" y="70358"/>
                  </a:lnTo>
                  <a:lnTo>
                    <a:pt x="78892" y="71081"/>
                  </a:lnTo>
                  <a:lnTo>
                    <a:pt x="78892" y="72085"/>
                  </a:lnTo>
                  <a:lnTo>
                    <a:pt x="78955" y="72732"/>
                  </a:lnTo>
                  <a:lnTo>
                    <a:pt x="79006" y="73482"/>
                  </a:lnTo>
                  <a:lnTo>
                    <a:pt x="80124" y="73926"/>
                  </a:lnTo>
                  <a:lnTo>
                    <a:pt x="80403" y="73977"/>
                  </a:lnTo>
                  <a:lnTo>
                    <a:pt x="80810" y="73393"/>
                  </a:lnTo>
                  <a:lnTo>
                    <a:pt x="80530" y="73240"/>
                  </a:lnTo>
                  <a:lnTo>
                    <a:pt x="80251" y="72999"/>
                  </a:lnTo>
                  <a:lnTo>
                    <a:pt x="79667" y="72402"/>
                  </a:lnTo>
                  <a:lnTo>
                    <a:pt x="79667" y="71958"/>
                  </a:lnTo>
                  <a:lnTo>
                    <a:pt x="80530" y="71081"/>
                  </a:lnTo>
                  <a:lnTo>
                    <a:pt x="80848" y="70815"/>
                  </a:lnTo>
                  <a:lnTo>
                    <a:pt x="81114" y="70497"/>
                  </a:lnTo>
                  <a:lnTo>
                    <a:pt x="81711" y="69824"/>
                  </a:lnTo>
                  <a:lnTo>
                    <a:pt x="81953" y="69037"/>
                  </a:lnTo>
                  <a:lnTo>
                    <a:pt x="81991" y="68072"/>
                  </a:lnTo>
                  <a:close/>
                </a:path>
                <a:path w="94615" h="151129">
                  <a:moveTo>
                    <a:pt x="83464" y="59905"/>
                  </a:moveTo>
                  <a:lnTo>
                    <a:pt x="82956" y="59270"/>
                  </a:lnTo>
                  <a:lnTo>
                    <a:pt x="82727" y="59016"/>
                  </a:lnTo>
                  <a:lnTo>
                    <a:pt x="82600" y="59016"/>
                  </a:lnTo>
                  <a:lnTo>
                    <a:pt x="81648" y="60515"/>
                  </a:lnTo>
                  <a:lnTo>
                    <a:pt x="80416" y="62547"/>
                  </a:lnTo>
                  <a:lnTo>
                    <a:pt x="80606" y="64452"/>
                  </a:lnTo>
                  <a:lnTo>
                    <a:pt x="81775" y="65722"/>
                  </a:lnTo>
                  <a:lnTo>
                    <a:pt x="81851" y="64998"/>
                  </a:lnTo>
                  <a:lnTo>
                    <a:pt x="81978" y="64325"/>
                  </a:lnTo>
                  <a:lnTo>
                    <a:pt x="81978" y="63093"/>
                  </a:lnTo>
                  <a:lnTo>
                    <a:pt x="82156" y="62674"/>
                  </a:lnTo>
                  <a:lnTo>
                    <a:pt x="82816" y="61925"/>
                  </a:lnTo>
                  <a:lnTo>
                    <a:pt x="83464" y="61112"/>
                  </a:lnTo>
                  <a:lnTo>
                    <a:pt x="83464" y="59905"/>
                  </a:lnTo>
                  <a:close/>
                </a:path>
                <a:path w="94615" h="151129">
                  <a:moveTo>
                    <a:pt x="84074" y="117398"/>
                  </a:moveTo>
                  <a:lnTo>
                    <a:pt x="84035" y="116217"/>
                  </a:lnTo>
                  <a:lnTo>
                    <a:pt x="83794" y="114947"/>
                  </a:lnTo>
                  <a:lnTo>
                    <a:pt x="83477" y="114274"/>
                  </a:lnTo>
                  <a:lnTo>
                    <a:pt x="83566" y="113550"/>
                  </a:lnTo>
                  <a:lnTo>
                    <a:pt x="83591" y="113157"/>
                  </a:lnTo>
                  <a:lnTo>
                    <a:pt x="83566" y="112801"/>
                  </a:lnTo>
                  <a:lnTo>
                    <a:pt x="83616" y="112420"/>
                  </a:lnTo>
                  <a:lnTo>
                    <a:pt x="83667" y="111899"/>
                  </a:lnTo>
                  <a:lnTo>
                    <a:pt x="83400" y="111556"/>
                  </a:lnTo>
                  <a:lnTo>
                    <a:pt x="82956" y="111379"/>
                  </a:lnTo>
                  <a:lnTo>
                    <a:pt x="82410" y="111125"/>
                  </a:lnTo>
                  <a:lnTo>
                    <a:pt x="81102" y="110705"/>
                  </a:lnTo>
                  <a:lnTo>
                    <a:pt x="80683" y="110731"/>
                  </a:lnTo>
                  <a:lnTo>
                    <a:pt x="80340" y="110782"/>
                  </a:lnTo>
                  <a:lnTo>
                    <a:pt x="80251" y="110959"/>
                  </a:lnTo>
                  <a:lnTo>
                    <a:pt x="80391" y="111277"/>
                  </a:lnTo>
                  <a:lnTo>
                    <a:pt x="80441" y="111493"/>
                  </a:lnTo>
                  <a:lnTo>
                    <a:pt x="81013" y="112877"/>
                  </a:lnTo>
                  <a:lnTo>
                    <a:pt x="81534" y="113779"/>
                  </a:lnTo>
                  <a:lnTo>
                    <a:pt x="82511" y="114363"/>
                  </a:lnTo>
                  <a:lnTo>
                    <a:pt x="83172" y="114782"/>
                  </a:lnTo>
                  <a:lnTo>
                    <a:pt x="83489" y="115354"/>
                  </a:lnTo>
                  <a:lnTo>
                    <a:pt x="83362" y="116649"/>
                  </a:lnTo>
                  <a:lnTo>
                    <a:pt x="83350" y="117132"/>
                  </a:lnTo>
                  <a:lnTo>
                    <a:pt x="83299" y="117627"/>
                  </a:lnTo>
                  <a:lnTo>
                    <a:pt x="83870" y="117754"/>
                  </a:lnTo>
                  <a:lnTo>
                    <a:pt x="84074" y="117703"/>
                  </a:lnTo>
                  <a:lnTo>
                    <a:pt x="84074" y="117398"/>
                  </a:lnTo>
                  <a:close/>
                </a:path>
                <a:path w="94615" h="151129">
                  <a:moveTo>
                    <a:pt x="86194" y="143675"/>
                  </a:moveTo>
                  <a:lnTo>
                    <a:pt x="85928" y="142379"/>
                  </a:lnTo>
                  <a:lnTo>
                    <a:pt x="85090" y="142011"/>
                  </a:lnTo>
                  <a:lnTo>
                    <a:pt x="84620" y="141274"/>
                  </a:lnTo>
                  <a:lnTo>
                    <a:pt x="84442" y="141732"/>
                  </a:lnTo>
                  <a:lnTo>
                    <a:pt x="84289" y="142074"/>
                  </a:lnTo>
                  <a:lnTo>
                    <a:pt x="83934" y="142798"/>
                  </a:lnTo>
                  <a:lnTo>
                    <a:pt x="84035" y="143078"/>
                  </a:lnTo>
                  <a:lnTo>
                    <a:pt x="84277" y="143332"/>
                  </a:lnTo>
                  <a:lnTo>
                    <a:pt x="84721" y="143852"/>
                  </a:lnTo>
                  <a:lnTo>
                    <a:pt x="84696" y="144818"/>
                  </a:lnTo>
                  <a:lnTo>
                    <a:pt x="83591" y="145542"/>
                  </a:lnTo>
                  <a:lnTo>
                    <a:pt x="83654" y="145986"/>
                  </a:lnTo>
                  <a:lnTo>
                    <a:pt x="83705" y="146507"/>
                  </a:lnTo>
                  <a:lnTo>
                    <a:pt x="84569" y="146392"/>
                  </a:lnTo>
                  <a:lnTo>
                    <a:pt x="85013" y="146316"/>
                  </a:lnTo>
                  <a:lnTo>
                    <a:pt x="85229" y="146151"/>
                  </a:lnTo>
                  <a:lnTo>
                    <a:pt x="85191" y="145326"/>
                  </a:lnTo>
                  <a:lnTo>
                    <a:pt x="85585" y="144703"/>
                  </a:lnTo>
                  <a:lnTo>
                    <a:pt x="85788" y="143954"/>
                  </a:lnTo>
                  <a:lnTo>
                    <a:pt x="85928" y="143814"/>
                  </a:lnTo>
                  <a:lnTo>
                    <a:pt x="86194" y="143675"/>
                  </a:lnTo>
                  <a:close/>
                </a:path>
                <a:path w="94615" h="151129">
                  <a:moveTo>
                    <a:pt x="86398" y="62547"/>
                  </a:moveTo>
                  <a:lnTo>
                    <a:pt x="85915" y="61849"/>
                  </a:lnTo>
                  <a:lnTo>
                    <a:pt x="85483" y="61302"/>
                  </a:lnTo>
                  <a:lnTo>
                    <a:pt x="85064" y="61302"/>
                  </a:lnTo>
                  <a:lnTo>
                    <a:pt x="85051" y="61480"/>
                  </a:lnTo>
                  <a:lnTo>
                    <a:pt x="85369" y="62179"/>
                  </a:lnTo>
                  <a:lnTo>
                    <a:pt x="85064" y="62611"/>
                  </a:lnTo>
                  <a:lnTo>
                    <a:pt x="83947" y="63449"/>
                  </a:lnTo>
                  <a:lnTo>
                    <a:pt x="83502" y="64071"/>
                  </a:lnTo>
                  <a:lnTo>
                    <a:pt x="82969" y="65709"/>
                  </a:lnTo>
                  <a:lnTo>
                    <a:pt x="82867" y="66573"/>
                  </a:lnTo>
                  <a:lnTo>
                    <a:pt x="83896" y="67881"/>
                  </a:lnTo>
                  <a:lnTo>
                    <a:pt x="84582" y="67945"/>
                  </a:lnTo>
                  <a:lnTo>
                    <a:pt x="85178" y="67513"/>
                  </a:lnTo>
                  <a:lnTo>
                    <a:pt x="85013" y="67297"/>
                  </a:lnTo>
                  <a:lnTo>
                    <a:pt x="84734" y="67017"/>
                  </a:lnTo>
                  <a:lnTo>
                    <a:pt x="84543" y="66865"/>
                  </a:lnTo>
                  <a:lnTo>
                    <a:pt x="84366" y="66675"/>
                  </a:lnTo>
                  <a:lnTo>
                    <a:pt x="83731" y="66040"/>
                  </a:lnTo>
                  <a:lnTo>
                    <a:pt x="83769" y="65773"/>
                  </a:lnTo>
                  <a:lnTo>
                    <a:pt x="84455" y="65239"/>
                  </a:lnTo>
                  <a:lnTo>
                    <a:pt x="84874" y="64960"/>
                  </a:lnTo>
                  <a:lnTo>
                    <a:pt x="85267" y="64643"/>
                  </a:lnTo>
                  <a:lnTo>
                    <a:pt x="85623" y="64300"/>
                  </a:lnTo>
                  <a:lnTo>
                    <a:pt x="86283" y="63576"/>
                  </a:lnTo>
                  <a:lnTo>
                    <a:pt x="86398" y="62547"/>
                  </a:lnTo>
                  <a:close/>
                </a:path>
                <a:path w="94615" h="151129">
                  <a:moveTo>
                    <a:pt x="86461" y="48158"/>
                  </a:moveTo>
                  <a:lnTo>
                    <a:pt x="85509" y="47447"/>
                  </a:lnTo>
                  <a:lnTo>
                    <a:pt x="85217" y="46723"/>
                  </a:lnTo>
                  <a:lnTo>
                    <a:pt x="85407" y="45237"/>
                  </a:lnTo>
                  <a:lnTo>
                    <a:pt x="85293" y="44640"/>
                  </a:lnTo>
                  <a:lnTo>
                    <a:pt x="85191" y="43942"/>
                  </a:lnTo>
                  <a:lnTo>
                    <a:pt x="84975" y="43764"/>
                  </a:lnTo>
                  <a:lnTo>
                    <a:pt x="84683" y="43713"/>
                  </a:lnTo>
                  <a:lnTo>
                    <a:pt x="84480" y="43827"/>
                  </a:lnTo>
                  <a:lnTo>
                    <a:pt x="83908" y="44551"/>
                  </a:lnTo>
                  <a:lnTo>
                    <a:pt x="83197" y="44500"/>
                  </a:lnTo>
                  <a:lnTo>
                    <a:pt x="82829" y="43827"/>
                  </a:lnTo>
                  <a:lnTo>
                    <a:pt x="82423" y="43040"/>
                  </a:lnTo>
                  <a:lnTo>
                    <a:pt x="82384" y="42240"/>
                  </a:lnTo>
                  <a:lnTo>
                    <a:pt x="83439" y="41046"/>
                  </a:lnTo>
                  <a:lnTo>
                    <a:pt x="83794" y="40513"/>
                  </a:lnTo>
                  <a:lnTo>
                    <a:pt x="83743" y="39408"/>
                  </a:lnTo>
                  <a:lnTo>
                    <a:pt x="83566" y="39217"/>
                  </a:lnTo>
                  <a:lnTo>
                    <a:pt x="83146" y="39255"/>
                  </a:lnTo>
                  <a:lnTo>
                    <a:pt x="82511" y="39344"/>
                  </a:lnTo>
                  <a:lnTo>
                    <a:pt x="82092" y="39776"/>
                  </a:lnTo>
                  <a:lnTo>
                    <a:pt x="81419" y="40894"/>
                  </a:lnTo>
                  <a:lnTo>
                    <a:pt x="81241" y="41579"/>
                  </a:lnTo>
                  <a:lnTo>
                    <a:pt x="81280" y="43116"/>
                  </a:lnTo>
                  <a:lnTo>
                    <a:pt x="81407" y="43929"/>
                  </a:lnTo>
                  <a:lnTo>
                    <a:pt x="82816" y="44945"/>
                  </a:lnTo>
                  <a:lnTo>
                    <a:pt x="83553" y="45148"/>
                  </a:lnTo>
                  <a:lnTo>
                    <a:pt x="84582" y="44640"/>
                  </a:lnTo>
                  <a:lnTo>
                    <a:pt x="84709" y="44754"/>
                  </a:lnTo>
                  <a:lnTo>
                    <a:pt x="84797" y="45237"/>
                  </a:lnTo>
                  <a:lnTo>
                    <a:pt x="84759" y="45453"/>
                  </a:lnTo>
                  <a:lnTo>
                    <a:pt x="84251" y="45758"/>
                  </a:lnTo>
                  <a:lnTo>
                    <a:pt x="83820" y="46113"/>
                  </a:lnTo>
                  <a:lnTo>
                    <a:pt x="83629" y="46228"/>
                  </a:lnTo>
                  <a:lnTo>
                    <a:pt x="83629" y="46380"/>
                  </a:lnTo>
                  <a:lnTo>
                    <a:pt x="84924" y="47498"/>
                  </a:lnTo>
                  <a:lnTo>
                    <a:pt x="85750" y="48272"/>
                  </a:lnTo>
                  <a:lnTo>
                    <a:pt x="86055" y="48348"/>
                  </a:lnTo>
                  <a:lnTo>
                    <a:pt x="86448" y="48247"/>
                  </a:lnTo>
                  <a:close/>
                </a:path>
                <a:path w="94615" h="151129">
                  <a:moveTo>
                    <a:pt x="89065" y="115747"/>
                  </a:moveTo>
                  <a:lnTo>
                    <a:pt x="88874" y="115150"/>
                  </a:lnTo>
                  <a:lnTo>
                    <a:pt x="87299" y="114452"/>
                  </a:lnTo>
                  <a:lnTo>
                    <a:pt x="86525" y="113944"/>
                  </a:lnTo>
                  <a:lnTo>
                    <a:pt x="85471" y="113322"/>
                  </a:lnTo>
                  <a:lnTo>
                    <a:pt x="85356" y="113080"/>
                  </a:lnTo>
                  <a:lnTo>
                    <a:pt x="85382" y="112242"/>
                  </a:lnTo>
                  <a:lnTo>
                    <a:pt x="85356" y="111760"/>
                  </a:lnTo>
                  <a:lnTo>
                    <a:pt x="85420" y="110782"/>
                  </a:lnTo>
                  <a:lnTo>
                    <a:pt x="85191" y="110477"/>
                  </a:lnTo>
                  <a:lnTo>
                    <a:pt x="84226" y="109956"/>
                  </a:lnTo>
                  <a:lnTo>
                    <a:pt x="83375" y="109969"/>
                  </a:lnTo>
                  <a:lnTo>
                    <a:pt x="82981" y="110312"/>
                  </a:lnTo>
                  <a:lnTo>
                    <a:pt x="83629" y="110718"/>
                  </a:lnTo>
                  <a:lnTo>
                    <a:pt x="83908" y="111366"/>
                  </a:lnTo>
                  <a:lnTo>
                    <a:pt x="84112" y="112166"/>
                  </a:lnTo>
                  <a:lnTo>
                    <a:pt x="84251" y="112331"/>
                  </a:lnTo>
                  <a:lnTo>
                    <a:pt x="84404" y="112674"/>
                  </a:lnTo>
                  <a:lnTo>
                    <a:pt x="84696" y="112979"/>
                  </a:lnTo>
                  <a:lnTo>
                    <a:pt x="84709" y="113309"/>
                  </a:lnTo>
                  <a:lnTo>
                    <a:pt x="84759" y="113880"/>
                  </a:lnTo>
                  <a:lnTo>
                    <a:pt x="85039" y="114274"/>
                  </a:lnTo>
                  <a:lnTo>
                    <a:pt x="85725" y="114896"/>
                  </a:lnTo>
                  <a:lnTo>
                    <a:pt x="86042" y="115150"/>
                  </a:lnTo>
                  <a:lnTo>
                    <a:pt x="86499" y="115620"/>
                  </a:lnTo>
                  <a:lnTo>
                    <a:pt x="86626" y="116992"/>
                  </a:lnTo>
                  <a:lnTo>
                    <a:pt x="86385" y="117614"/>
                  </a:lnTo>
                  <a:lnTo>
                    <a:pt x="86182" y="118059"/>
                  </a:lnTo>
                  <a:lnTo>
                    <a:pt x="86398" y="118351"/>
                  </a:lnTo>
                  <a:lnTo>
                    <a:pt x="86868" y="118351"/>
                  </a:lnTo>
                  <a:lnTo>
                    <a:pt x="87414" y="118325"/>
                  </a:lnTo>
                  <a:lnTo>
                    <a:pt x="87604" y="117932"/>
                  </a:lnTo>
                  <a:lnTo>
                    <a:pt x="87287" y="117462"/>
                  </a:lnTo>
                  <a:lnTo>
                    <a:pt x="86956" y="117005"/>
                  </a:lnTo>
                  <a:lnTo>
                    <a:pt x="86931" y="116522"/>
                  </a:lnTo>
                  <a:lnTo>
                    <a:pt x="86944" y="115544"/>
                  </a:lnTo>
                  <a:lnTo>
                    <a:pt x="87172" y="115354"/>
                  </a:lnTo>
                  <a:lnTo>
                    <a:pt x="88163" y="115341"/>
                  </a:lnTo>
                  <a:lnTo>
                    <a:pt x="88531" y="115849"/>
                  </a:lnTo>
                  <a:lnTo>
                    <a:pt x="88493" y="116471"/>
                  </a:lnTo>
                  <a:lnTo>
                    <a:pt x="88455" y="116763"/>
                  </a:lnTo>
                  <a:lnTo>
                    <a:pt x="88392" y="117005"/>
                  </a:lnTo>
                  <a:lnTo>
                    <a:pt x="88392" y="117411"/>
                  </a:lnTo>
                  <a:lnTo>
                    <a:pt x="88557" y="117665"/>
                  </a:lnTo>
                  <a:lnTo>
                    <a:pt x="88696" y="117551"/>
                  </a:lnTo>
                  <a:lnTo>
                    <a:pt x="88874" y="117462"/>
                  </a:lnTo>
                  <a:lnTo>
                    <a:pt x="89001" y="117055"/>
                  </a:lnTo>
                  <a:lnTo>
                    <a:pt x="89065" y="116738"/>
                  </a:lnTo>
                  <a:lnTo>
                    <a:pt x="89065" y="115747"/>
                  </a:lnTo>
                  <a:close/>
                </a:path>
                <a:path w="94615" h="151129">
                  <a:moveTo>
                    <a:pt x="94462" y="130124"/>
                  </a:moveTo>
                  <a:lnTo>
                    <a:pt x="93510" y="125031"/>
                  </a:lnTo>
                  <a:lnTo>
                    <a:pt x="93332" y="125018"/>
                  </a:lnTo>
                  <a:lnTo>
                    <a:pt x="93205" y="125577"/>
                  </a:lnTo>
                  <a:lnTo>
                    <a:pt x="93179" y="125857"/>
                  </a:lnTo>
                  <a:lnTo>
                    <a:pt x="92938" y="140233"/>
                  </a:lnTo>
                  <a:lnTo>
                    <a:pt x="93129" y="140233"/>
                  </a:lnTo>
                  <a:lnTo>
                    <a:pt x="94449" y="135216"/>
                  </a:lnTo>
                  <a:lnTo>
                    <a:pt x="94462" y="13012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object 169"/>
            <p:cNvSpPr/>
            <p:nvPr/>
          </p:nvSpPr>
          <p:spPr>
            <a:xfrm>
              <a:off x="1202829" y="4833340"/>
              <a:ext cx="90805" cy="142875"/>
            </a:xfrm>
            <a:custGeom>
              <a:avLst/>
              <a:gdLst/>
              <a:ahLst/>
              <a:cxnLst/>
              <a:rect l="l" t="t" r="r" b="b"/>
              <a:pathLst>
                <a:path w="90805" h="142875">
                  <a:moveTo>
                    <a:pt x="5346" y="24193"/>
                  </a:moveTo>
                  <a:lnTo>
                    <a:pt x="4851" y="23850"/>
                  </a:lnTo>
                  <a:lnTo>
                    <a:pt x="3263" y="23863"/>
                  </a:lnTo>
                  <a:lnTo>
                    <a:pt x="2755" y="24295"/>
                  </a:lnTo>
                  <a:lnTo>
                    <a:pt x="1955" y="24955"/>
                  </a:lnTo>
                  <a:lnTo>
                    <a:pt x="1168" y="25666"/>
                  </a:lnTo>
                  <a:lnTo>
                    <a:pt x="254" y="26517"/>
                  </a:lnTo>
                  <a:lnTo>
                    <a:pt x="0" y="26962"/>
                  </a:lnTo>
                  <a:lnTo>
                    <a:pt x="12" y="27165"/>
                  </a:lnTo>
                  <a:lnTo>
                    <a:pt x="254" y="27216"/>
                  </a:lnTo>
                  <a:lnTo>
                    <a:pt x="1714" y="26085"/>
                  </a:lnTo>
                  <a:lnTo>
                    <a:pt x="2844" y="25158"/>
                  </a:lnTo>
                  <a:lnTo>
                    <a:pt x="3556" y="24511"/>
                  </a:lnTo>
                  <a:lnTo>
                    <a:pt x="4902" y="24650"/>
                  </a:lnTo>
                  <a:lnTo>
                    <a:pt x="5219" y="24561"/>
                  </a:lnTo>
                  <a:lnTo>
                    <a:pt x="5346" y="24193"/>
                  </a:lnTo>
                  <a:close/>
                </a:path>
                <a:path w="90805" h="142875">
                  <a:moveTo>
                    <a:pt x="7188" y="104013"/>
                  </a:moveTo>
                  <a:lnTo>
                    <a:pt x="7150" y="103886"/>
                  </a:lnTo>
                  <a:lnTo>
                    <a:pt x="7086" y="103555"/>
                  </a:lnTo>
                  <a:lnTo>
                    <a:pt x="6972" y="103212"/>
                  </a:lnTo>
                  <a:lnTo>
                    <a:pt x="6781" y="102971"/>
                  </a:lnTo>
                  <a:lnTo>
                    <a:pt x="6553" y="102654"/>
                  </a:lnTo>
                  <a:lnTo>
                    <a:pt x="6159" y="102806"/>
                  </a:lnTo>
                  <a:lnTo>
                    <a:pt x="6057" y="103149"/>
                  </a:lnTo>
                  <a:lnTo>
                    <a:pt x="6032" y="103327"/>
                  </a:lnTo>
                  <a:lnTo>
                    <a:pt x="6045" y="103492"/>
                  </a:lnTo>
                  <a:lnTo>
                    <a:pt x="6032" y="103657"/>
                  </a:lnTo>
                  <a:lnTo>
                    <a:pt x="6007" y="104267"/>
                  </a:lnTo>
                  <a:lnTo>
                    <a:pt x="5842" y="104508"/>
                  </a:lnTo>
                  <a:lnTo>
                    <a:pt x="5168" y="104724"/>
                  </a:lnTo>
                  <a:lnTo>
                    <a:pt x="4953" y="104863"/>
                  </a:lnTo>
                  <a:lnTo>
                    <a:pt x="4978" y="105130"/>
                  </a:lnTo>
                  <a:lnTo>
                    <a:pt x="5080" y="105321"/>
                  </a:lnTo>
                  <a:lnTo>
                    <a:pt x="5219" y="105422"/>
                  </a:lnTo>
                  <a:lnTo>
                    <a:pt x="5664" y="105702"/>
                  </a:lnTo>
                  <a:lnTo>
                    <a:pt x="6172" y="105664"/>
                  </a:lnTo>
                  <a:lnTo>
                    <a:pt x="6616" y="105435"/>
                  </a:lnTo>
                  <a:lnTo>
                    <a:pt x="6972" y="105270"/>
                  </a:lnTo>
                  <a:lnTo>
                    <a:pt x="6819" y="104876"/>
                  </a:lnTo>
                  <a:lnTo>
                    <a:pt x="6807" y="104584"/>
                  </a:lnTo>
                  <a:lnTo>
                    <a:pt x="6807" y="104419"/>
                  </a:lnTo>
                  <a:lnTo>
                    <a:pt x="6985" y="104178"/>
                  </a:lnTo>
                  <a:lnTo>
                    <a:pt x="7188" y="104013"/>
                  </a:lnTo>
                  <a:close/>
                </a:path>
                <a:path w="90805" h="142875">
                  <a:moveTo>
                    <a:pt x="7658" y="122707"/>
                  </a:moveTo>
                  <a:lnTo>
                    <a:pt x="7645" y="122301"/>
                  </a:lnTo>
                  <a:lnTo>
                    <a:pt x="7175" y="122351"/>
                  </a:lnTo>
                  <a:lnTo>
                    <a:pt x="6756" y="122364"/>
                  </a:lnTo>
                  <a:lnTo>
                    <a:pt x="6324" y="122453"/>
                  </a:lnTo>
                  <a:lnTo>
                    <a:pt x="6121" y="122478"/>
                  </a:lnTo>
                  <a:lnTo>
                    <a:pt x="5867" y="122567"/>
                  </a:lnTo>
                  <a:lnTo>
                    <a:pt x="5778" y="122732"/>
                  </a:lnTo>
                  <a:lnTo>
                    <a:pt x="5435" y="123253"/>
                  </a:lnTo>
                  <a:lnTo>
                    <a:pt x="5130" y="123786"/>
                  </a:lnTo>
                  <a:lnTo>
                    <a:pt x="4902" y="124345"/>
                  </a:lnTo>
                  <a:lnTo>
                    <a:pt x="4762" y="124663"/>
                  </a:lnTo>
                  <a:lnTo>
                    <a:pt x="4991" y="124866"/>
                  </a:lnTo>
                  <a:lnTo>
                    <a:pt x="5626" y="124866"/>
                  </a:lnTo>
                  <a:lnTo>
                    <a:pt x="6515" y="124828"/>
                  </a:lnTo>
                  <a:lnTo>
                    <a:pt x="6680" y="124663"/>
                  </a:lnTo>
                  <a:lnTo>
                    <a:pt x="6654" y="124320"/>
                  </a:lnTo>
                  <a:lnTo>
                    <a:pt x="6654" y="124104"/>
                  </a:lnTo>
                  <a:lnTo>
                    <a:pt x="7632" y="122961"/>
                  </a:lnTo>
                  <a:lnTo>
                    <a:pt x="7658" y="122707"/>
                  </a:lnTo>
                  <a:close/>
                </a:path>
                <a:path w="90805" h="142875">
                  <a:moveTo>
                    <a:pt x="10363" y="103416"/>
                  </a:moveTo>
                  <a:lnTo>
                    <a:pt x="8280" y="101485"/>
                  </a:lnTo>
                  <a:lnTo>
                    <a:pt x="7886" y="101663"/>
                  </a:lnTo>
                  <a:lnTo>
                    <a:pt x="7416" y="102438"/>
                  </a:lnTo>
                  <a:lnTo>
                    <a:pt x="7480" y="103060"/>
                  </a:lnTo>
                  <a:lnTo>
                    <a:pt x="7899" y="103454"/>
                  </a:lnTo>
                  <a:lnTo>
                    <a:pt x="7962" y="103162"/>
                  </a:lnTo>
                  <a:lnTo>
                    <a:pt x="7988" y="102920"/>
                  </a:lnTo>
                  <a:lnTo>
                    <a:pt x="8051" y="102717"/>
                  </a:lnTo>
                  <a:lnTo>
                    <a:pt x="8178" y="102412"/>
                  </a:lnTo>
                  <a:lnTo>
                    <a:pt x="8407" y="102336"/>
                  </a:lnTo>
                  <a:lnTo>
                    <a:pt x="8597" y="102412"/>
                  </a:lnTo>
                  <a:lnTo>
                    <a:pt x="9105" y="102806"/>
                  </a:lnTo>
                  <a:lnTo>
                    <a:pt x="9169" y="103339"/>
                  </a:lnTo>
                  <a:lnTo>
                    <a:pt x="8877" y="103759"/>
                  </a:lnTo>
                  <a:lnTo>
                    <a:pt x="8724" y="104025"/>
                  </a:lnTo>
                  <a:lnTo>
                    <a:pt x="8534" y="104267"/>
                  </a:lnTo>
                  <a:lnTo>
                    <a:pt x="8382" y="104533"/>
                  </a:lnTo>
                  <a:lnTo>
                    <a:pt x="8191" y="104775"/>
                  </a:lnTo>
                  <a:lnTo>
                    <a:pt x="8293" y="104902"/>
                  </a:lnTo>
                  <a:lnTo>
                    <a:pt x="8585" y="104940"/>
                  </a:lnTo>
                  <a:lnTo>
                    <a:pt x="9118" y="104990"/>
                  </a:lnTo>
                  <a:lnTo>
                    <a:pt x="9740" y="104597"/>
                  </a:lnTo>
                  <a:lnTo>
                    <a:pt x="10363" y="103416"/>
                  </a:lnTo>
                  <a:close/>
                </a:path>
                <a:path w="90805" h="142875">
                  <a:moveTo>
                    <a:pt x="13652" y="104660"/>
                  </a:moveTo>
                  <a:lnTo>
                    <a:pt x="12776" y="104394"/>
                  </a:lnTo>
                  <a:lnTo>
                    <a:pt x="12166" y="104635"/>
                  </a:lnTo>
                  <a:lnTo>
                    <a:pt x="11722" y="105651"/>
                  </a:lnTo>
                  <a:lnTo>
                    <a:pt x="11607" y="105943"/>
                  </a:lnTo>
                  <a:lnTo>
                    <a:pt x="11569" y="106210"/>
                  </a:lnTo>
                  <a:lnTo>
                    <a:pt x="11531" y="106527"/>
                  </a:lnTo>
                  <a:lnTo>
                    <a:pt x="11582" y="106832"/>
                  </a:lnTo>
                  <a:lnTo>
                    <a:pt x="11607" y="107124"/>
                  </a:lnTo>
                  <a:lnTo>
                    <a:pt x="11912" y="107124"/>
                  </a:lnTo>
                  <a:lnTo>
                    <a:pt x="12204" y="107149"/>
                  </a:lnTo>
                  <a:lnTo>
                    <a:pt x="12636" y="107035"/>
                  </a:lnTo>
                  <a:lnTo>
                    <a:pt x="12827" y="106845"/>
                  </a:lnTo>
                  <a:lnTo>
                    <a:pt x="12852" y="106705"/>
                  </a:lnTo>
                  <a:lnTo>
                    <a:pt x="12966" y="105981"/>
                  </a:lnTo>
                  <a:lnTo>
                    <a:pt x="13195" y="105295"/>
                  </a:lnTo>
                  <a:lnTo>
                    <a:pt x="13652" y="104660"/>
                  </a:lnTo>
                  <a:close/>
                </a:path>
                <a:path w="90805" h="142875">
                  <a:moveTo>
                    <a:pt x="13728" y="62128"/>
                  </a:moveTo>
                  <a:lnTo>
                    <a:pt x="13639" y="61760"/>
                  </a:lnTo>
                  <a:lnTo>
                    <a:pt x="13652" y="61404"/>
                  </a:lnTo>
                  <a:lnTo>
                    <a:pt x="13525" y="60744"/>
                  </a:lnTo>
                  <a:lnTo>
                    <a:pt x="13411" y="60401"/>
                  </a:lnTo>
                  <a:lnTo>
                    <a:pt x="13271" y="60096"/>
                  </a:lnTo>
                  <a:lnTo>
                    <a:pt x="13106" y="59778"/>
                  </a:lnTo>
                  <a:lnTo>
                    <a:pt x="12700" y="59702"/>
                  </a:lnTo>
                  <a:lnTo>
                    <a:pt x="12344" y="59855"/>
                  </a:lnTo>
                  <a:lnTo>
                    <a:pt x="11976" y="60032"/>
                  </a:lnTo>
                  <a:lnTo>
                    <a:pt x="12090" y="60325"/>
                  </a:lnTo>
                  <a:lnTo>
                    <a:pt x="12166" y="60579"/>
                  </a:lnTo>
                  <a:lnTo>
                    <a:pt x="12268" y="60858"/>
                  </a:lnTo>
                  <a:lnTo>
                    <a:pt x="12420" y="61087"/>
                  </a:lnTo>
                  <a:lnTo>
                    <a:pt x="12534" y="61341"/>
                  </a:lnTo>
                  <a:lnTo>
                    <a:pt x="12776" y="61836"/>
                  </a:lnTo>
                  <a:lnTo>
                    <a:pt x="12700" y="62077"/>
                  </a:lnTo>
                  <a:lnTo>
                    <a:pt x="12255" y="62382"/>
                  </a:lnTo>
                  <a:lnTo>
                    <a:pt x="11963" y="62572"/>
                  </a:lnTo>
                  <a:lnTo>
                    <a:pt x="11506" y="63042"/>
                  </a:lnTo>
                  <a:lnTo>
                    <a:pt x="11607" y="63487"/>
                  </a:lnTo>
                  <a:lnTo>
                    <a:pt x="12090" y="63639"/>
                  </a:lnTo>
                  <a:lnTo>
                    <a:pt x="12649" y="63804"/>
                  </a:lnTo>
                  <a:lnTo>
                    <a:pt x="13169" y="63639"/>
                  </a:lnTo>
                  <a:lnTo>
                    <a:pt x="13589" y="62814"/>
                  </a:lnTo>
                  <a:lnTo>
                    <a:pt x="13639" y="62458"/>
                  </a:lnTo>
                  <a:lnTo>
                    <a:pt x="13728" y="62128"/>
                  </a:lnTo>
                  <a:close/>
                </a:path>
                <a:path w="90805" h="142875">
                  <a:moveTo>
                    <a:pt x="16586" y="104648"/>
                  </a:moveTo>
                  <a:lnTo>
                    <a:pt x="16370" y="104470"/>
                  </a:lnTo>
                  <a:lnTo>
                    <a:pt x="15659" y="104470"/>
                  </a:lnTo>
                  <a:lnTo>
                    <a:pt x="13550" y="107099"/>
                  </a:lnTo>
                  <a:lnTo>
                    <a:pt x="13716" y="107289"/>
                  </a:lnTo>
                  <a:lnTo>
                    <a:pt x="14401" y="107200"/>
                  </a:lnTo>
                  <a:lnTo>
                    <a:pt x="15290" y="107188"/>
                  </a:lnTo>
                  <a:lnTo>
                    <a:pt x="15062" y="105803"/>
                  </a:lnTo>
                  <a:lnTo>
                    <a:pt x="15430" y="105232"/>
                  </a:lnTo>
                  <a:lnTo>
                    <a:pt x="15976" y="105054"/>
                  </a:lnTo>
                  <a:lnTo>
                    <a:pt x="16243" y="105003"/>
                  </a:lnTo>
                  <a:lnTo>
                    <a:pt x="16446" y="104863"/>
                  </a:lnTo>
                  <a:lnTo>
                    <a:pt x="16586" y="104648"/>
                  </a:lnTo>
                  <a:close/>
                </a:path>
                <a:path w="90805" h="142875">
                  <a:moveTo>
                    <a:pt x="17360" y="134137"/>
                  </a:moveTo>
                  <a:lnTo>
                    <a:pt x="17094" y="133972"/>
                  </a:lnTo>
                  <a:lnTo>
                    <a:pt x="16941" y="133972"/>
                  </a:lnTo>
                  <a:lnTo>
                    <a:pt x="16040" y="133896"/>
                  </a:lnTo>
                  <a:lnTo>
                    <a:pt x="15290" y="134315"/>
                  </a:lnTo>
                  <a:lnTo>
                    <a:pt x="14528" y="134721"/>
                  </a:lnTo>
                  <a:lnTo>
                    <a:pt x="14325" y="134835"/>
                  </a:lnTo>
                  <a:lnTo>
                    <a:pt x="14363" y="135001"/>
                  </a:lnTo>
                  <a:lnTo>
                    <a:pt x="14478" y="135128"/>
                  </a:lnTo>
                  <a:lnTo>
                    <a:pt x="14846" y="135496"/>
                  </a:lnTo>
                  <a:lnTo>
                    <a:pt x="15201" y="135864"/>
                  </a:lnTo>
                  <a:lnTo>
                    <a:pt x="15633" y="136144"/>
                  </a:lnTo>
                  <a:lnTo>
                    <a:pt x="15976" y="136398"/>
                  </a:lnTo>
                  <a:lnTo>
                    <a:pt x="16421" y="136232"/>
                  </a:lnTo>
                  <a:lnTo>
                    <a:pt x="16662" y="135902"/>
                  </a:lnTo>
                  <a:lnTo>
                    <a:pt x="16433" y="135623"/>
                  </a:lnTo>
                  <a:lnTo>
                    <a:pt x="15925" y="135039"/>
                  </a:lnTo>
                  <a:lnTo>
                    <a:pt x="16459" y="134721"/>
                  </a:lnTo>
                  <a:lnTo>
                    <a:pt x="16891" y="134429"/>
                  </a:lnTo>
                  <a:lnTo>
                    <a:pt x="17360" y="134162"/>
                  </a:lnTo>
                  <a:close/>
                </a:path>
                <a:path w="90805" h="142875">
                  <a:moveTo>
                    <a:pt x="19164" y="104355"/>
                  </a:moveTo>
                  <a:lnTo>
                    <a:pt x="18986" y="104305"/>
                  </a:lnTo>
                  <a:lnTo>
                    <a:pt x="18796" y="104216"/>
                  </a:lnTo>
                  <a:lnTo>
                    <a:pt x="17500" y="104330"/>
                  </a:lnTo>
                  <a:lnTo>
                    <a:pt x="16370" y="105600"/>
                  </a:lnTo>
                  <a:lnTo>
                    <a:pt x="16370" y="106857"/>
                  </a:lnTo>
                  <a:lnTo>
                    <a:pt x="16522" y="107035"/>
                  </a:lnTo>
                  <a:lnTo>
                    <a:pt x="16776" y="107200"/>
                  </a:lnTo>
                  <a:lnTo>
                    <a:pt x="16954" y="107188"/>
                  </a:lnTo>
                  <a:lnTo>
                    <a:pt x="17754" y="107188"/>
                  </a:lnTo>
                  <a:lnTo>
                    <a:pt x="17932" y="106514"/>
                  </a:lnTo>
                  <a:lnTo>
                    <a:pt x="18110" y="105740"/>
                  </a:lnTo>
                  <a:lnTo>
                    <a:pt x="18542" y="105333"/>
                  </a:lnTo>
                  <a:lnTo>
                    <a:pt x="18961" y="104876"/>
                  </a:lnTo>
                  <a:lnTo>
                    <a:pt x="19088" y="104762"/>
                  </a:lnTo>
                  <a:lnTo>
                    <a:pt x="19100" y="104533"/>
                  </a:lnTo>
                  <a:lnTo>
                    <a:pt x="19164" y="104355"/>
                  </a:lnTo>
                  <a:close/>
                </a:path>
                <a:path w="90805" h="142875">
                  <a:moveTo>
                    <a:pt x="21297" y="1574"/>
                  </a:moveTo>
                  <a:lnTo>
                    <a:pt x="21247" y="1447"/>
                  </a:lnTo>
                  <a:lnTo>
                    <a:pt x="20269" y="596"/>
                  </a:lnTo>
                  <a:lnTo>
                    <a:pt x="19126" y="127"/>
                  </a:lnTo>
                  <a:lnTo>
                    <a:pt x="17691" y="0"/>
                  </a:lnTo>
                  <a:lnTo>
                    <a:pt x="17462" y="114"/>
                  </a:lnTo>
                  <a:lnTo>
                    <a:pt x="17208" y="596"/>
                  </a:lnTo>
                  <a:lnTo>
                    <a:pt x="17538" y="1651"/>
                  </a:lnTo>
                  <a:lnTo>
                    <a:pt x="19126" y="2006"/>
                  </a:lnTo>
                  <a:lnTo>
                    <a:pt x="20205" y="1841"/>
                  </a:lnTo>
                  <a:lnTo>
                    <a:pt x="21297" y="1574"/>
                  </a:lnTo>
                  <a:close/>
                </a:path>
                <a:path w="90805" h="142875">
                  <a:moveTo>
                    <a:pt x="22275" y="54089"/>
                  </a:moveTo>
                  <a:lnTo>
                    <a:pt x="22199" y="53695"/>
                  </a:lnTo>
                  <a:lnTo>
                    <a:pt x="22148" y="53200"/>
                  </a:lnTo>
                  <a:lnTo>
                    <a:pt x="21793" y="52412"/>
                  </a:lnTo>
                  <a:lnTo>
                    <a:pt x="21488" y="52070"/>
                  </a:lnTo>
                  <a:lnTo>
                    <a:pt x="21183" y="51777"/>
                  </a:lnTo>
                  <a:lnTo>
                    <a:pt x="20802" y="51650"/>
                  </a:lnTo>
                  <a:lnTo>
                    <a:pt x="20561" y="51803"/>
                  </a:lnTo>
                  <a:lnTo>
                    <a:pt x="20510" y="52057"/>
                  </a:lnTo>
                  <a:lnTo>
                    <a:pt x="20599" y="52425"/>
                  </a:lnTo>
                  <a:lnTo>
                    <a:pt x="20764" y="52578"/>
                  </a:lnTo>
                  <a:lnTo>
                    <a:pt x="20853" y="52781"/>
                  </a:lnTo>
                  <a:lnTo>
                    <a:pt x="20955" y="53060"/>
                  </a:lnTo>
                  <a:lnTo>
                    <a:pt x="21082" y="53340"/>
                  </a:lnTo>
                  <a:lnTo>
                    <a:pt x="21120" y="53632"/>
                  </a:lnTo>
                  <a:lnTo>
                    <a:pt x="21145" y="53911"/>
                  </a:lnTo>
                  <a:lnTo>
                    <a:pt x="21069" y="54203"/>
                  </a:lnTo>
                  <a:lnTo>
                    <a:pt x="21005" y="54508"/>
                  </a:lnTo>
                  <a:lnTo>
                    <a:pt x="20955" y="54838"/>
                  </a:lnTo>
                  <a:lnTo>
                    <a:pt x="21107" y="55054"/>
                  </a:lnTo>
                  <a:lnTo>
                    <a:pt x="21386" y="55168"/>
                  </a:lnTo>
                  <a:lnTo>
                    <a:pt x="21691" y="55283"/>
                  </a:lnTo>
                  <a:lnTo>
                    <a:pt x="22009" y="55143"/>
                  </a:lnTo>
                  <a:lnTo>
                    <a:pt x="22199" y="54622"/>
                  </a:lnTo>
                  <a:lnTo>
                    <a:pt x="22212" y="54394"/>
                  </a:lnTo>
                  <a:lnTo>
                    <a:pt x="22275" y="54089"/>
                  </a:lnTo>
                  <a:close/>
                </a:path>
                <a:path w="90805" h="142875">
                  <a:moveTo>
                    <a:pt x="22567" y="104609"/>
                  </a:moveTo>
                  <a:lnTo>
                    <a:pt x="22034" y="104178"/>
                  </a:lnTo>
                  <a:lnTo>
                    <a:pt x="21361" y="104178"/>
                  </a:lnTo>
                  <a:lnTo>
                    <a:pt x="20713" y="104597"/>
                  </a:lnTo>
                  <a:lnTo>
                    <a:pt x="19977" y="105054"/>
                  </a:lnTo>
                  <a:lnTo>
                    <a:pt x="19367" y="106108"/>
                  </a:lnTo>
                  <a:lnTo>
                    <a:pt x="19507" y="106756"/>
                  </a:lnTo>
                  <a:lnTo>
                    <a:pt x="20015" y="106756"/>
                  </a:lnTo>
                  <a:lnTo>
                    <a:pt x="20523" y="106768"/>
                  </a:lnTo>
                  <a:lnTo>
                    <a:pt x="21018" y="106756"/>
                  </a:lnTo>
                  <a:lnTo>
                    <a:pt x="21247" y="106578"/>
                  </a:lnTo>
                  <a:lnTo>
                    <a:pt x="21386" y="105651"/>
                  </a:lnTo>
                  <a:lnTo>
                    <a:pt x="21755" y="105003"/>
                  </a:lnTo>
                  <a:lnTo>
                    <a:pt x="22567" y="104609"/>
                  </a:lnTo>
                  <a:close/>
                </a:path>
                <a:path w="90805" h="142875">
                  <a:moveTo>
                    <a:pt x="23901" y="134188"/>
                  </a:moveTo>
                  <a:lnTo>
                    <a:pt x="23723" y="134086"/>
                  </a:lnTo>
                  <a:lnTo>
                    <a:pt x="23520" y="133985"/>
                  </a:lnTo>
                  <a:lnTo>
                    <a:pt x="23329" y="133934"/>
                  </a:lnTo>
                  <a:lnTo>
                    <a:pt x="23202" y="133908"/>
                  </a:lnTo>
                  <a:lnTo>
                    <a:pt x="23025" y="133959"/>
                  </a:lnTo>
                  <a:lnTo>
                    <a:pt x="22606" y="134277"/>
                  </a:lnTo>
                  <a:lnTo>
                    <a:pt x="22288" y="134505"/>
                  </a:lnTo>
                  <a:lnTo>
                    <a:pt x="22021" y="134785"/>
                  </a:lnTo>
                  <a:lnTo>
                    <a:pt x="21678" y="135128"/>
                  </a:lnTo>
                  <a:lnTo>
                    <a:pt x="21602" y="135547"/>
                  </a:lnTo>
                  <a:lnTo>
                    <a:pt x="22098" y="136436"/>
                  </a:lnTo>
                  <a:lnTo>
                    <a:pt x="22364" y="136804"/>
                  </a:lnTo>
                  <a:lnTo>
                    <a:pt x="22936" y="136702"/>
                  </a:lnTo>
                  <a:lnTo>
                    <a:pt x="23139" y="136677"/>
                  </a:lnTo>
                  <a:lnTo>
                    <a:pt x="23329" y="136639"/>
                  </a:lnTo>
                  <a:lnTo>
                    <a:pt x="23533" y="136626"/>
                  </a:lnTo>
                  <a:lnTo>
                    <a:pt x="23888" y="136588"/>
                  </a:lnTo>
                  <a:lnTo>
                    <a:pt x="23901" y="136410"/>
                  </a:lnTo>
                  <a:lnTo>
                    <a:pt x="23761" y="136144"/>
                  </a:lnTo>
                  <a:lnTo>
                    <a:pt x="23583" y="135902"/>
                  </a:lnTo>
                  <a:lnTo>
                    <a:pt x="23431" y="135623"/>
                  </a:lnTo>
                  <a:lnTo>
                    <a:pt x="23253" y="135382"/>
                  </a:lnTo>
                  <a:lnTo>
                    <a:pt x="22999" y="135064"/>
                  </a:lnTo>
                  <a:lnTo>
                    <a:pt x="23075" y="134874"/>
                  </a:lnTo>
                  <a:lnTo>
                    <a:pt x="23393" y="134721"/>
                  </a:lnTo>
                  <a:lnTo>
                    <a:pt x="23558" y="134607"/>
                  </a:lnTo>
                  <a:lnTo>
                    <a:pt x="23901" y="134188"/>
                  </a:lnTo>
                  <a:close/>
                </a:path>
                <a:path w="90805" h="142875">
                  <a:moveTo>
                    <a:pt x="25260" y="3733"/>
                  </a:moveTo>
                  <a:lnTo>
                    <a:pt x="22745" y="660"/>
                  </a:lnTo>
                  <a:lnTo>
                    <a:pt x="22110" y="762"/>
                  </a:lnTo>
                  <a:lnTo>
                    <a:pt x="22326" y="1092"/>
                  </a:lnTo>
                  <a:lnTo>
                    <a:pt x="22593" y="1371"/>
                  </a:lnTo>
                  <a:lnTo>
                    <a:pt x="22745" y="2146"/>
                  </a:lnTo>
                  <a:lnTo>
                    <a:pt x="22936" y="2425"/>
                  </a:lnTo>
                  <a:lnTo>
                    <a:pt x="23368" y="2603"/>
                  </a:lnTo>
                  <a:lnTo>
                    <a:pt x="24041" y="2895"/>
                  </a:lnTo>
                  <a:lnTo>
                    <a:pt x="24752" y="3136"/>
                  </a:lnTo>
                  <a:lnTo>
                    <a:pt x="25260" y="3733"/>
                  </a:lnTo>
                  <a:close/>
                </a:path>
                <a:path w="90805" h="142875">
                  <a:moveTo>
                    <a:pt x="25996" y="142379"/>
                  </a:moveTo>
                  <a:lnTo>
                    <a:pt x="25920" y="141884"/>
                  </a:lnTo>
                  <a:lnTo>
                    <a:pt x="25857" y="141427"/>
                  </a:lnTo>
                  <a:lnTo>
                    <a:pt x="25768" y="140957"/>
                  </a:lnTo>
                  <a:lnTo>
                    <a:pt x="25628" y="140004"/>
                  </a:lnTo>
                  <a:lnTo>
                    <a:pt x="25463" y="139890"/>
                  </a:lnTo>
                  <a:lnTo>
                    <a:pt x="24523" y="139992"/>
                  </a:lnTo>
                  <a:lnTo>
                    <a:pt x="24358" y="140055"/>
                  </a:lnTo>
                  <a:lnTo>
                    <a:pt x="24218" y="140169"/>
                  </a:lnTo>
                  <a:lnTo>
                    <a:pt x="23964" y="140576"/>
                  </a:lnTo>
                  <a:lnTo>
                    <a:pt x="24295" y="142036"/>
                  </a:lnTo>
                  <a:lnTo>
                    <a:pt x="24714" y="142328"/>
                  </a:lnTo>
                  <a:lnTo>
                    <a:pt x="25196" y="142405"/>
                  </a:lnTo>
                  <a:lnTo>
                    <a:pt x="25577" y="142443"/>
                  </a:lnTo>
                  <a:lnTo>
                    <a:pt x="25946" y="142494"/>
                  </a:lnTo>
                  <a:close/>
                </a:path>
                <a:path w="90805" h="142875">
                  <a:moveTo>
                    <a:pt x="26060" y="55346"/>
                  </a:moveTo>
                  <a:lnTo>
                    <a:pt x="25793" y="54698"/>
                  </a:lnTo>
                  <a:lnTo>
                    <a:pt x="25730" y="54025"/>
                  </a:lnTo>
                  <a:lnTo>
                    <a:pt x="25209" y="53568"/>
                  </a:lnTo>
                  <a:lnTo>
                    <a:pt x="24980" y="53403"/>
                  </a:lnTo>
                  <a:lnTo>
                    <a:pt x="24752" y="53187"/>
                  </a:lnTo>
                  <a:lnTo>
                    <a:pt x="24142" y="53555"/>
                  </a:lnTo>
                  <a:lnTo>
                    <a:pt x="23977" y="53835"/>
                  </a:lnTo>
                  <a:lnTo>
                    <a:pt x="24066" y="54203"/>
                  </a:lnTo>
                  <a:lnTo>
                    <a:pt x="24168" y="54813"/>
                  </a:lnTo>
                  <a:lnTo>
                    <a:pt x="24485" y="55283"/>
                  </a:lnTo>
                  <a:lnTo>
                    <a:pt x="25006" y="55600"/>
                  </a:lnTo>
                  <a:lnTo>
                    <a:pt x="25171" y="55714"/>
                  </a:lnTo>
                  <a:lnTo>
                    <a:pt x="25463" y="55727"/>
                  </a:lnTo>
                  <a:lnTo>
                    <a:pt x="25679" y="55702"/>
                  </a:lnTo>
                  <a:lnTo>
                    <a:pt x="25819" y="55664"/>
                  </a:lnTo>
                  <a:lnTo>
                    <a:pt x="25933" y="55460"/>
                  </a:lnTo>
                  <a:lnTo>
                    <a:pt x="26060" y="55346"/>
                  </a:lnTo>
                  <a:close/>
                </a:path>
                <a:path w="90805" h="142875">
                  <a:moveTo>
                    <a:pt x="27495" y="38760"/>
                  </a:moveTo>
                  <a:lnTo>
                    <a:pt x="27482" y="38582"/>
                  </a:lnTo>
                  <a:lnTo>
                    <a:pt x="27482" y="38417"/>
                  </a:lnTo>
                  <a:lnTo>
                    <a:pt x="27432" y="37820"/>
                  </a:lnTo>
                  <a:lnTo>
                    <a:pt x="27178" y="37668"/>
                  </a:lnTo>
                  <a:lnTo>
                    <a:pt x="26809" y="37858"/>
                  </a:lnTo>
                  <a:lnTo>
                    <a:pt x="26644" y="37960"/>
                  </a:lnTo>
                  <a:lnTo>
                    <a:pt x="26441" y="38074"/>
                  </a:lnTo>
                  <a:lnTo>
                    <a:pt x="26352" y="38252"/>
                  </a:lnTo>
                  <a:lnTo>
                    <a:pt x="26149" y="38620"/>
                  </a:lnTo>
                  <a:lnTo>
                    <a:pt x="25958" y="39001"/>
                  </a:lnTo>
                  <a:lnTo>
                    <a:pt x="25628" y="40030"/>
                  </a:lnTo>
                  <a:lnTo>
                    <a:pt x="25615" y="40703"/>
                  </a:lnTo>
                  <a:lnTo>
                    <a:pt x="25781" y="41363"/>
                  </a:lnTo>
                  <a:lnTo>
                    <a:pt x="25819" y="41490"/>
                  </a:lnTo>
                  <a:lnTo>
                    <a:pt x="26022" y="41732"/>
                  </a:lnTo>
                  <a:lnTo>
                    <a:pt x="26263" y="41554"/>
                  </a:lnTo>
                  <a:lnTo>
                    <a:pt x="26517" y="41173"/>
                  </a:lnTo>
                  <a:lnTo>
                    <a:pt x="26606" y="40843"/>
                  </a:lnTo>
                  <a:lnTo>
                    <a:pt x="27355" y="40093"/>
                  </a:lnTo>
                  <a:lnTo>
                    <a:pt x="27482" y="39458"/>
                  </a:lnTo>
                  <a:lnTo>
                    <a:pt x="27495" y="38760"/>
                  </a:lnTo>
                  <a:close/>
                </a:path>
                <a:path w="90805" h="142875">
                  <a:moveTo>
                    <a:pt x="27889" y="43929"/>
                  </a:moveTo>
                  <a:lnTo>
                    <a:pt x="27686" y="43357"/>
                  </a:lnTo>
                  <a:lnTo>
                    <a:pt x="27597" y="43129"/>
                  </a:lnTo>
                  <a:lnTo>
                    <a:pt x="27432" y="42862"/>
                  </a:lnTo>
                  <a:lnTo>
                    <a:pt x="27076" y="42773"/>
                  </a:lnTo>
                  <a:lnTo>
                    <a:pt x="26771" y="42964"/>
                  </a:lnTo>
                  <a:lnTo>
                    <a:pt x="26212" y="43789"/>
                  </a:lnTo>
                  <a:lnTo>
                    <a:pt x="25781" y="44450"/>
                  </a:lnTo>
                  <a:lnTo>
                    <a:pt x="25412" y="45148"/>
                  </a:lnTo>
                  <a:lnTo>
                    <a:pt x="25146" y="45707"/>
                  </a:lnTo>
                  <a:lnTo>
                    <a:pt x="25349" y="46710"/>
                  </a:lnTo>
                  <a:lnTo>
                    <a:pt x="25717" y="47040"/>
                  </a:lnTo>
                  <a:lnTo>
                    <a:pt x="26263" y="46342"/>
                  </a:lnTo>
                  <a:lnTo>
                    <a:pt x="26822" y="45643"/>
                  </a:lnTo>
                  <a:lnTo>
                    <a:pt x="27393" y="44970"/>
                  </a:lnTo>
                  <a:lnTo>
                    <a:pt x="27825" y="44488"/>
                  </a:lnTo>
                  <a:lnTo>
                    <a:pt x="27889" y="43929"/>
                  </a:lnTo>
                  <a:close/>
                </a:path>
                <a:path w="90805" h="142875">
                  <a:moveTo>
                    <a:pt x="28702" y="48272"/>
                  </a:moveTo>
                  <a:lnTo>
                    <a:pt x="28638" y="47942"/>
                  </a:lnTo>
                  <a:lnTo>
                    <a:pt x="28244" y="47625"/>
                  </a:lnTo>
                  <a:lnTo>
                    <a:pt x="27863" y="47523"/>
                  </a:lnTo>
                  <a:lnTo>
                    <a:pt x="26606" y="48323"/>
                  </a:lnTo>
                  <a:lnTo>
                    <a:pt x="25933" y="49072"/>
                  </a:lnTo>
                  <a:lnTo>
                    <a:pt x="25908" y="50165"/>
                  </a:lnTo>
                  <a:lnTo>
                    <a:pt x="25920" y="50406"/>
                  </a:lnTo>
                  <a:lnTo>
                    <a:pt x="25895" y="50571"/>
                  </a:lnTo>
                  <a:lnTo>
                    <a:pt x="25958" y="50711"/>
                  </a:lnTo>
                  <a:lnTo>
                    <a:pt x="26009" y="50914"/>
                  </a:lnTo>
                  <a:lnTo>
                    <a:pt x="26098" y="51168"/>
                  </a:lnTo>
                  <a:lnTo>
                    <a:pt x="26238" y="51219"/>
                  </a:lnTo>
                  <a:lnTo>
                    <a:pt x="26365" y="51257"/>
                  </a:lnTo>
                  <a:lnTo>
                    <a:pt x="26657" y="51130"/>
                  </a:lnTo>
                  <a:lnTo>
                    <a:pt x="26746" y="50990"/>
                  </a:lnTo>
                  <a:lnTo>
                    <a:pt x="27406" y="50152"/>
                  </a:lnTo>
                  <a:lnTo>
                    <a:pt x="28028" y="49276"/>
                  </a:lnTo>
                  <a:lnTo>
                    <a:pt x="28638" y="48387"/>
                  </a:lnTo>
                  <a:close/>
                </a:path>
                <a:path w="90805" h="142875">
                  <a:moveTo>
                    <a:pt x="28879" y="33540"/>
                  </a:moveTo>
                  <a:lnTo>
                    <a:pt x="28511" y="33147"/>
                  </a:lnTo>
                  <a:lnTo>
                    <a:pt x="28194" y="32778"/>
                  </a:lnTo>
                  <a:lnTo>
                    <a:pt x="27774" y="32702"/>
                  </a:lnTo>
                  <a:lnTo>
                    <a:pt x="27343" y="32981"/>
                  </a:lnTo>
                  <a:lnTo>
                    <a:pt x="26708" y="33413"/>
                  </a:lnTo>
                  <a:lnTo>
                    <a:pt x="26212" y="33997"/>
                  </a:lnTo>
                  <a:lnTo>
                    <a:pt x="25920" y="34696"/>
                  </a:lnTo>
                  <a:lnTo>
                    <a:pt x="25666" y="35255"/>
                  </a:lnTo>
                  <a:lnTo>
                    <a:pt x="25958" y="35864"/>
                  </a:lnTo>
                  <a:lnTo>
                    <a:pt x="26390" y="36017"/>
                  </a:lnTo>
                  <a:lnTo>
                    <a:pt x="26619" y="35750"/>
                  </a:lnTo>
                  <a:lnTo>
                    <a:pt x="26758" y="35509"/>
                  </a:lnTo>
                  <a:lnTo>
                    <a:pt x="26962" y="35331"/>
                  </a:lnTo>
                  <a:lnTo>
                    <a:pt x="27457" y="34963"/>
                  </a:lnTo>
                  <a:lnTo>
                    <a:pt x="27965" y="34671"/>
                  </a:lnTo>
                  <a:lnTo>
                    <a:pt x="28448" y="34302"/>
                  </a:lnTo>
                  <a:lnTo>
                    <a:pt x="28867" y="33972"/>
                  </a:lnTo>
                  <a:lnTo>
                    <a:pt x="28879" y="33540"/>
                  </a:lnTo>
                  <a:close/>
                </a:path>
                <a:path w="90805" h="142875">
                  <a:moveTo>
                    <a:pt x="29235" y="52984"/>
                  </a:moveTo>
                  <a:lnTo>
                    <a:pt x="29057" y="52666"/>
                  </a:lnTo>
                  <a:lnTo>
                    <a:pt x="28905" y="52336"/>
                  </a:lnTo>
                  <a:lnTo>
                    <a:pt x="28702" y="52019"/>
                  </a:lnTo>
                  <a:lnTo>
                    <a:pt x="28359" y="51930"/>
                  </a:lnTo>
                  <a:lnTo>
                    <a:pt x="27635" y="52552"/>
                  </a:lnTo>
                  <a:lnTo>
                    <a:pt x="27139" y="53238"/>
                  </a:lnTo>
                  <a:lnTo>
                    <a:pt x="26733" y="54432"/>
                  </a:lnTo>
                  <a:lnTo>
                    <a:pt x="26949" y="54902"/>
                  </a:lnTo>
                  <a:lnTo>
                    <a:pt x="27673" y="55333"/>
                  </a:lnTo>
                  <a:lnTo>
                    <a:pt x="27978" y="55257"/>
                  </a:lnTo>
                  <a:lnTo>
                    <a:pt x="28346" y="54965"/>
                  </a:lnTo>
                  <a:lnTo>
                    <a:pt x="28968" y="54457"/>
                  </a:lnTo>
                  <a:lnTo>
                    <a:pt x="28854" y="53670"/>
                  </a:lnTo>
                  <a:lnTo>
                    <a:pt x="29235" y="52984"/>
                  </a:lnTo>
                  <a:close/>
                </a:path>
                <a:path w="90805" h="142875">
                  <a:moveTo>
                    <a:pt x="29248" y="56921"/>
                  </a:moveTo>
                  <a:lnTo>
                    <a:pt x="28765" y="56337"/>
                  </a:lnTo>
                  <a:lnTo>
                    <a:pt x="28486" y="56146"/>
                  </a:lnTo>
                  <a:lnTo>
                    <a:pt x="28346" y="56146"/>
                  </a:lnTo>
                  <a:lnTo>
                    <a:pt x="28092" y="56324"/>
                  </a:lnTo>
                  <a:lnTo>
                    <a:pt x="28041" y="56451"/>
                  </a:lnTo>
                  <a:lnTo>
                    <a:pt x="27965" y="56705"/>
                  </a:lnTo>
                  <a:lnTo>
                    <a:pt x="27978" y="56972"/>
                  </a:lnTo>
                  <a:lnTo>
                    <a:pt x="27914" y="57251"/>
                  </a:lnTo>
                  <a:lnTo>
                    <a:pt x="27889" y="57391"/>
                  </a:lnTo>
                  <a:lnTo>
                    <a:pt x="27762" y="57531"/>
                  </a:lnTo>
                  <a:lnTo>
                    <a:pt x="27686" y="57658"/>
                  </a:lnTo>
                  <a:lnTo>
                    <a:pt x="27571" y="57823"/>
                  </a:lnTo>
                  <a:lnTo>
                    <a:pt x="27457" y="57975"/>
                  </a:lnTo>
                  <a:lnTo>
                    <a:pt x="27330" y="58166"/>
                  </a:lnTo>
                  <a:lnTo>
                    <a:pt x="27508" y="58610"/>
                  </a:lnTo>
                  <a:lnTo>
                    <a:pt x="27647" y="59016"/>
                  </a:lnTo>
                  <a:lnTo>
                    <a:pt x="27863" y="59385"/>
                  </a:lnTo>
                  <a:lnTo>
                    <a:pt x="27965" y="59575"/>
                  </a:lnTo>
                  <a:lnTo>
                    <a:pt x="28219" y="59677"/>
                  </a:lnTo>
                  <a:lnTo>
                    <a:pt x="28409" y="59804"/>
                  </a:lnTo>
                  <a:lnTo>
                    <a:pt x="28486" y="59613"/>
                  </a:lnTo>
                  <a:lnTo>
                    <a:pt x="28600" y="59423"/>
                  </a:lnTo>
                  <a:lnTo>
                    <a:pt x="28638" y="59220"/>
                  </a:lnTo>
                  <a:lnTo>
                    <a:pt x="28740" y="58788"/>
                  </a:lnTo>
                  <a:lnTo>
                    <a:pt x="28727" y="58305"/>
                  </a:lnTo>
                  <a:lnTo>
                    <a:pt x="29222" y="57226"/>
                  </a:lnTo>
                  <a:lnTo>
                    <a:pt x="29248" y="56921"/>
                  </a:lnTo>
                  <a:close/>
                </a:path>
                <a:path w="90805" h="142875">
                  <a:moveTo>
                    <a:pt x="29286" y="142074"/>
                  </a:moveTo>
                  <a:lnTo>
                    <a:pt x="29032" y="141465"/>
                  </a:lnTo>
                  <a:lnTo>
                    <a:pt x="28778" y="140957"/>
                  </a:lnTo>
                  <a:lnTo>
                    <a:pt x="28524" y="140436"/>
                  </a:lnTo>
                  <a:lnTo>
                    <a:pt x="28295" y="139979"/>
                  </a:lnTo>
                  <a:lnTo>
                    <a:pt x="28092" y="139903"/>
                  </a:lnTo>
                  <a:lnTo>
                    <a:pt x="27546" y="140004"/>
                  </a:lnTo>
                  <a:lnTo>
                    <a:pt x="27127" y="140093"/>
                  </a:lnTo>
                  <a:lnTo>
                    <a:pt x="27038" y="140373"/>
                  </a:lnTo>
                  <a:lnTo>
                    <a:pt x="27089" y="140868"/>
                  </a:lnTo>
                  <a:lnTo>
                    <a:pt x="27089" y="141058"/>
                  </a:lnTo>
                  <a:lnTo>
                    <a:pt x="27178" y="142087"/>
                  </a:lnTo>
                  <a:lnTo>
                    <a:pt x="27457" y="142379"/>
                  </a:lnTo>
                  <a:lnTo>
                    <a:pt x="28282" y="142417"/>
                  </a:lnTo>
                  <a:lnTo>
                    <a:pt x="28549" y="142379"/>
                  </a:lnTo>
                  <a:lnTo>
                    <a:pt x="28829" y="142354"/>
                  </a:lnTo>
                  <a:lnTo>
                    <a:pt x="29108" y="142290"/>
                  </a:lnTo>
                  <a:lnTo>
                    <a:pt x="29286" y="142074"/>
                  </a:lnTo>
                  <a:close/>
                </a:path>
                <a:path w="90805" h="142875">
                  <a:moveTo>
                    <a:pt x="29286" y="134721"/>
                  </a:moveTo>
                  <a:lnTo>
                    <a:pt x="28943" y="134416"/>
                  </a:lnTo>
                  <a:lnTo>
                    <a:pt x="28536" y="134277"/>
                  </a:lnTo>
                  <a:lnTo>
                    <a:pt x="28155" y="134416"/>
                  </a:lnTo>
                  <a:lnTo>
                    <a:pt x="27647" y="134543"/>
                  </a:lnTo>
                  <a:lnTo>
                    <a:pt x="26644" y="135026"/>
                  </a:lnTo>
                  <a:lnTo>
                    <a:pt x="26123" y="135267"/>
                  </a:lnTo>
                  <a:lnTo>
                    <a:pt x="26098" y="135407"/>
                  </a:lnTo>
                  <a:lnTo>
                    <a:pt x="26263" y="136055"/>
                  </a:lnTo>
                  <a:lnTo>
                    <a:pt x="26479" y="136817"/>
                  </a:lnTo>
                  <a:lnTo>
                    <a:pt x="26911" y="137198"/>
                  </a:lnTo>
                  <a:lnTo>
                    <a:pt x="27533" y="137121"/>
                  </a:lnTo>
                  <a:lnTo>
                    <a:pt x="27787" y="137096"/>
                  </a:lnTo>
                  <a:lnTo>
                    <a:pt x="28041" y="136969"/>
                  </a:lnTo>
                  <a:lnTo>
                    <a:pt x="28295" y="136855"/>
                  </a:lnTo>
                  <a:lnTo>
                    <a:pt x="28206" y="136639"/>
                  </a:lnTo>
                  <a:lnTo>
                    <a:pt x="28105" y="136423"/>
                  </a:lnTo>
                  <a:lnTo>
                    <a:pt x="27673" y="135775"/>
                  </a:lnTo>
                  <a:lnTo>
                    <a:pt x="27686" y="135636"/>
                  </a:lnTo>
                  <a:lnTo>
                    <a:pt x="28155" y="135356"/>
                  </a:lnTo>
                  <a:lnTo>
                    <a:pt x="28498" y="135140"/>
                  </a:lnTo>
                  <a:lnTo>
                    <a:pt x="28892" y="134950"/>
                  </a:lnTo>
                  <a:lnTo>
                    <a:pt x="29286" y="134721"/>
                  </a:lnTo>
                  <a:close/>
                </a:path>
                <a:path w="90805" h="142875">
                  <a:moveTo>
                    <a:pt x="32118" y="103962"/>
                  </a:moveTo>
                  <a:lnTo>
                    <a:pt x="30518" y="103682"/>
                  </a:lnTo>
                  <a:lnTo>
                    <a:pt x="30035" y="103873"/>
                  </a:lnTo>
                  <a:lnTo>
                    <a:pt x="29362" y="105181"/>
                  </a:lnTo>
                  <a:lnTo>
                    <a:pt x="29184" y="105575"/>
                  </a:lnTo>
                  <a:lnTo>
                    <a:pt x="29108" y="105791"/>
                  </a:lnTo>
                  <a:lnTo>
                    <a:pt x="29044" y="106032"/>
                  </a:lnTo>
                  <a:lnTo>
                    <a:pt x="29019" y="106299"/>
                  </a:lnTo>
                  <a:lnTo>
                    <a:pt x="28968" y="106591"/>
                  </a:lnTo>
                  <a:lnTo>
                    <a:pt x="29387" y="106629"/>
                  </a:lnTo>
                  <a:lnTo>
                    <a:pt x="29718" y="106680"/>
                  </a:lnTo>
                  <a:lnTo>
                    <a:pt x="30530" y="106705"/>
                  </a:lnTo>
                  <a:lnTo>
                    <a:pt x="30619" y="106172"/>
                  </a:lnTo>
                  <a:lnTo>
                    <a:pt x="30657" y="105562"/>
                  </a:lnTo>
                  <a:lnTo>
                    <a:pt x="30835" y="105054"/>
                  </a:lnTo>
                  <a:lnTo>
                    <a:pt x="31394" y="104724"/>
                  </a:lnTo>
                  <a:lnTo>
                    <a:pt x="31610" y="104584"/>
                  </a:lnTo>
                  <a:lnTo>
                    <a:pt x="31788" y="104381"/>
                  </a:lnTo>
                  <a:lnTo>
                    <a:pt x="32029" y="104152"/>
                  </a:lnTo>
                  <a:lnTo>
                    <a:pt x="32118" y="103962"/>
                  </a:lnTo>
                  <a:close/>
                </a:path>
                <a:path w="90805" h="142875">
                  <a:moveTo>
                    <a:pt x="32245" y="142240"/>
                  </a:moveTo>
                  <a:lnTo>
                    <a:pt x="32118" y="141706"/>
                  </a:lnTo>
                  <a:lnTo>
                    <a:pt x="32042" y="141363"/>
                  </a:lnTo>
                  <a:lnTo>
                    <a:pt x="31927" y="141033"/>
                  </a:lnTo>
                  <a:lnTo>
                    <a:pt x="31800" y="140728"/>
                  </a:lnTo>
                  <a:lnTo>
                    <a:pt x="31483" y="140004"/>
                  </a:lnTo>
                  <a:lnTo>
                    <a:pt x="31026" y="139814"/>
                  </a:lnTo>
                  <a:lnTo>
                    <a:pt x="30251" y="140017"/>
                  </a:lnTo>
                  <a:lnTo>
                    <a:pt x="30022" y="140093"/>
                  </a:lnTo>
                  <a:lnTo>
                    <a:pt x="29908" y="140220"/>
                  </a:lnTo>
                  <a:lnTo>
                    <a:pt x="29984" y="141084"/>
                  </a:lnTo>
                  <a:lnTo>
                    <a:pt x="30022" y="141389"/>
                  </a:lnTo>
                  <a:lnTo>
                    <a:pt x="30111" y="142252"/>
                  </a:lnTo>
                  <a:lnTo>
                    <a:pt x="30353" y="142481"/>
                  </a:lnTo>
                  <a:lnTo>
                    <a:pt x="31305" y="142468"/>
                  </a:lnTo>
                  <a:lnTo>
                    <a:pt x="31572" y="142443"/>
                  </a:lnTo>
                  <a:lnTo>
                    <a:pt x="32131" y="142392"/>
                  </a:lnTo>
                  <a:lnTo>
                    <a:pt x="32245" y="142240"/>
                  </a:lnTo>
                  <a:close/>
                </a:path>
                <a:path w="90805" h="142875">
                  <a:moveTo>
                    <a:pt x="32651" y="56680"/>
                  </a:moveTo>
                  <a:lnTo>
                    <a:pt x="32626" y="56451"/>
                  </a:lnTo>
                  <a:lnTo>
                    <a:pt x="32550" y="56324"/>
                  </a:lnTo>
                  <a:lnTo>
                    <a:pt x="32232" y="56172"/>
                  </a:lnTo>
                  <a:lnTo>
                    <a:pt x="31978" y="56286"/>
                  </a:lnTo>
                  <a:lnTo>
                    <a:pt x="31813" y="56476"/>
                  </a:lnTo>
                  <a:lnTo>
                    <a:pt x="31800" y="56629"/>
                  </a:lnTo>
                  <a:lnTo>
                    <a:pt x="31750" y="57035"/>
                  </a:lnTo>
                  <a:lnTo>
                    <a:pt x="31546" y="57264"/>
                  </a:lnTo>
                  <a:lnTo>
                    <a:pt x="30810" y="57391"/>
                  </a:lnTo>
                  <a:lnTo>
                    <a:pt x="30645" y="57632"/>
                  </a:lnTo>
                  <a:lnTo>
                    <a:pt x="30543" y="57950"/>
                  </a:lnTo>
                  <a:lnTo>
                    <a:pt x="30492" y="58178"/>
                  </a:lnTo>
                  <a:lnTo>
                    <a:pt x="30454" y="58420"/>
                  </a:lnTo>
                  <a:lnTo>
                    <a:pt x="30429" y="58661"/>
                  </a:lnTo>
                  <a:lnTo>
                    <a:pt x="30441" y="59194"/>
                  </a:lnTo>
                  <a:lnTo>
                    <a:pt x="30568" y="59715"/>
                  </a:lnTo>
                  <a:lnTo>
                    <a:pt x="30899" y="60134"/>
                  </a:lnTo>
                  <a:lnTo>
                    <a:pt x="31013" y="60312"/>
                  </a:lnTo>
                  <a:lnTo>
                    <a:pt x="31242" y="60426"/>
                  </a:lnTo>
                  <a:lnTo>
                    <a:pt x="31521" y="60528"/>
                  </a:lnTo>
                  <a:lnTo>
                    <a:pt x="31699" y="60477"/>
                  </a:lnTo>
                  <a:lnTo>
                    <a:pt x="31775" y="60172"/>
                  </a:lnTo>
                  <a:lnTo>
                    <a:pt x="31419" y="59664"/>
                  </a:lnTo>
                  <a:lnTo>
                    <a:pt x="31419" y="59220"/>
                  </a:lnTo>
                  <a:lnTo>
                    <a:pt x="32486" y="57124"/>
                  </a:lnTo>
                  <a:lnTo>
                    <a:pt x="32651" y="56680"/>
                  </a:lnTo>
                  <a:close/>
                </a:path>
                <a:path w="90805" h="142875">
                  <a:moveTo>
                    <a:pt x="34963" y="103911"/>
                  </a:moveTo>
                  <a:lnTo>
                    <a:pt x="34950" y="103771"/>
                  </a:lnTo>
                  <a:lnTo>
                    <a:pt x="34417" y="103847"/>
                  </a:lnTo>
                  <a:lnTo>
                    <a:pt x="31953" y="106121"/>
                  </a:lnTo>
                  <a:lnTo>
                    <a:pt x="32016" y="106286"/>
                  </a:lnTo>
                  <a:lnTo>
                    <a:pt x="32296" y="106286"/>
                  </a:lnTo>
                  <a:lnTo>
                    <a:pt x="32524" y="106299"/>
                  </a:lnTo>
                  <a:lnTo>
                    <a:pt x="32740" y="106324"/>
                  </a:lnTo>
                  <a:lnTo>
                    <a:pt x="32943" y="106299"/>
                  </a:lnTo>
                  <a:lnTo>
                    <a:pt x="33540" y="106286"/>
                  </a:lnTo>
                  <a:lnTo>
                    <a:pt x="33604" y="105219"/>
                  </a:lnTo>
                  <a:lnTo>
                    <a:pt x="33743" y="104914"/>
                  </a:lnTo>
                  <a:lnTo>
                    <a:pt x="34061" y="104660"/>
                  </a:lnTo>
                  <a:lnTo>
                    <a:pt x="34366" y="104406"/>
                  </a:lnTo>
                  <a:lnTo>
                    <a:pt x="34671" y="104178"/>
                  </a:lnTo>
                  <a:lnTo>
                    <a:pt x="34963" y="103911"/>
                  </a:lnTo>
                  <a:close/>
                </a:path>
                <a:path w="90805" h="142875">
                  <a:moveTo>
                    <a:pt x="35293" y="141757"/>
                  </a:moveTo>
                  <a:lnTo>
                    <a:pt x="35217" y="141173"/>
                  </a:lnTo>
                  <a:lnTo>
                    <a:pt x="34886" y="140487"/>
                  </a:lnTo>
                  <a:lnTo>
                    <a:pt x="34734" y="140335"/>
                  </a:lnTo>
                  <a:lnTo>
                    <a:pt x="34201" y="140220"/>
                  </a:lnTo>
                  <a:lnTo>
                    <a:pt x="33769" y="140106"/>
                  </a:lnTo>
                  <a:lnTo>
                    <a:pt x="33337" y="140081"/>
                  </a:lnTo>
                  <a:lnTo>
                    <a:pt x="32880" y="140042"/>
                  </a:lnTo>
                  <a:lnTo>
                    <a:pt x="34150" y="142633"/>
                  </a:lnTo>
                  <a:lnTo>
                    <a:pt x="34391" y="142697"/>
                  </a:lnTo>
                  <a:lnTo>
                    <a:pt x="34671" y="142582"/>
                  </a:lnTo>
                  <a:lnTo>
                    <a:pt x="35064" y="142760"/>
                  </a:lnTo>
                  <a:lnTo>
                    <a:pt x="35293" y="141757"/>
                  </a:lnTo>
                  <a:close/>
                </a:path>
                <a:path w="90805" h="142875">
                  <a:moveTo>
                    <a:pt x="37744" y="134975"/>
                  </a:moveTo>
                  <a:lnTo>
                    <a:pt x="36588" y="134607"/>
                  </a:lnTo>
                  <a:lnTo>
                    <a:pt x="36029" y="135064"/>
                  </a:lnTo>
                  <a:lnTo>
                    <a:pt x="35699" y="135369"/>
                  </a:lnTo>
                  <a:lnTo>
                    <a:pt x="35318" y="135636"/>
                  </a:lnTo>
                  <a:lnTo>
                    <a:pt x="34912" y="135864"/>
                  </a:lnTo>
                  <a:lnTo>
                    <a:pt x="34594" y="136055"/>
                  </a:lnTo>
                  <a:lnTo>
                    <a:pt x="34518" y="136283"/>
                  </a:lnTo>
                  <a:lnTo>
                    <a:pt x="34645" y="136601"/>
                  </a:lnTo>
                  <a:lnTo>
                    <a:pt x="34759" y="136855"/>
                  </a:lnTo>
                  <a:lnTo>
                    <a:pt x="34899" y="137109"/>
                  </a:lnTo>
                  <a:lnTo>
                    <a:pt x="35064" y="137337"/>
                  </a:lnTo>
                  <a:lnTo>
                    <a:pt x="35306" y="137528"/>
                  </a:lnTo>
                  <a:lnTo>
                    <a:pt x="35839" y="137452"/>
                  </a:lnTo>
                  <a:lnTo>
                    <a:pt x="36245" y="137363"/>
                  </a:lnTo>
                  <a:lnTo>
                    <a:pt x="36677" y="137287"/>
                  </a:lnTo>
                  <a:lnTo>
                    <a:pt x="36474" y="136550"/>
                  </a:lnTo>
                  <a:lnTo>
                    <a:pt x="36309" y="135890"/>
                  </a:lnTo>
                  <a:lnTo>
                    <a:pt x="36436" y="135597"/>
                  </a:lnTo>
                  <a:lnTo>
                    <a:pt x="36779" y="135432"/>
                  </a:lnTo>
                  <a:lnTo>
                    <a:pt x="37096" y="135305"/>
                  </a:lnTo>
                  <a:lnTo>
                    <a:pt x="37744" y="134975"/>
                  </a:lnTo>
                  <a:close/>
                </a:path>
                <a:path w="90805" h="142875">
                  <a:moveTo>
                    <a:pt x="38722" y="140728"/>
                  </a:moveTo>
                  <a:lnTo>
                    <a:pt x="38557" y="140550"/>
                  </a:lnTo>
                  <a:lnTo>
                    <a:pt x="38176" y="140487"/>
                  </a:lnTo>
                  <a:lnTo>
                    <a:pt x="37884" y="140500"/>
                  </a:lnTo>
                  <a:lnTo>
                    <a:pt x="37592" y="140487"/>
                  </a:lnTo>
                  <a:lnTo>
                    <a:pt x="36728" y="140436"/>
                  </a:lnTo>
                  <a:lnTo>
                    <a:pt x="36588" y="140550"/>
                  </a:lnTo>
                  <a:lnTo>
                    <a:pt x="36410" y="141414"/>
                  </a:lnTo>
                  <a:lnTo>
                    <a:pt x="36398" y="141579"/>
                  </a:lnTo>
                  <a:lnTo>
                    <a:pt x="36233" y="142684"/>
                  </a:lnTo>
                  <a:lnTo>
                    <a:pt x="37299" y="142773"/>
                  </a:lnTo>
                  <a:lnTo>
                    <a:pt x="37630" y="142748"/>
                  </a:lnTo>
                  <a:lnTo>
                    <a:pt x="38100" y="142735"/>
                  </a:lnTo>
                  <a:lnTo>
                    <a:pt x="38468" y="141986"/>
                  </a:lnTo>
                  <a:lnTo>
                    <a:pt x="38569" y="141389"/>
                  </a:lnTo>
                  <a:lnTo>
                    <a:pt x="38696" y="140817"/>
                  </a:lnTo>
                  <a:close/>
                </a:path>
                <a:path w="90805" h="142875">
                  <a:moveTo>
                    <a:pt x="39420" y="135343"/>
                  </a:moveTo>
                  <a:lnTo>
                    <a:pt x="39204" y="135242"/>
                  </a:lnTo>
                  <a:lnTo>
                    <a:pt x="38989" y="135128"/>
                  </a:lnTo>
                  <a:lnTo>
                    <a:pt x="38811" y="135077"/>
                  </a:lnTo>
                  <a:lnTo>
                    <a:pt x="38531" y="135077"/>
                  </a:lnTo>
                  <a:lnTo>
                    <a:pt x="37820" y="135686"/>
                  </a:lnTo>
                  <a:lnTo>
                    <a:pt x="37541" y="135991"/>
                  </a:lnTo>
                  <a:lnTo>
                    <a:pt x="37338" y="136271"/>
                  </a:lnTo>
                  <a:lnTo>
                    <a:pt x="37325" y="136436"/>
                  </a:lnTo>
                  <a:lnTo>
                    <a:pt x="37312" y="137185"/>
                  </a:lnTo>
                  <a:lnTo>
                    <a:pt x="37757" y="137579"/>
                  </a:lnTo>
                  <a:lnTo>
                    <a:pt x="38481" y="137477"/>
                  </a:lnTo>
                  <a:lnTo>
                    <a:pt x="38709" y="137452"/>
                  </a:lnTo>
                  <a:lnTo>
                    <a:pt x="39166" y="137350"/>
                  </a:lnTo>
                  <a:lnTo>
                    <a:pt x="39268" y="137172"/>
                  </a:lnTo>
                  <a:lnTo>
                    <a:pt x="39128" y="136842"/>
                  </a:lnTo>
                  <a:lnTo>
                    <a:pt x="38773" y="136105"/>
                  </a:lnTo>
                  <a:lnTo>
                    <a:pt x="38811" y="135915"/>
                  </a:lnTo>
                  <a:lnTo>
                    <a:pt x="39420" y="135343"/>
                  </a:lnTo>
                  <a:close/>
                </a:path>
                <a:path w="90805" h="142875">
                  <a:moveTo>
                    <a:pt x="39827" y="102781"/>
                  </a:moveTo>
                  <a:lnTo>
                    <a:pt x="39801" y="102438"/>
                  </a:lnTo>
                  <a:lnTo>
                    <a:pt x="39725" y="101739"/>
                  </a:lnTo>
                  <a:lnTo>
                    <a:pt x="39674" y="101447"/>
                  </a:lnTo>
                  <a:lnTo>
                    <a:pt x="39674" y="101142"/>
                  </a:lnTo>
                  <a:lnTo>
                    <a:pt x="39585" y="100876"/>
                  </a:lnTo>
                  <a:lnTo>
                    <a:pt x="39370" y="100304"/>
                  </a:lnTo>
                  <a:lnTo>
                    <a:pt x="38722" y="99974"/>
                  </a:lnTo>
                  <a:lnTo>
                    <a:pt x="38074" y="100050"/>
                  </a:lnTo>
                  <a:lnTo>
                    <a:pt x="37566" y="100101"/>
                  </a:lnTo>
                  <a:lnTo>
                    <a:pt x="37236" y="100393"/>
                  </a:lnTo>
                  <a:lnTo>
                    <a:pt x="37134" y="101752"/>
                  </a:lnTo>
                  <a:lnTo>
                    <a:pt x="37223" y="102438"/>
                  </a:lnTo>
                  <a:lnTo>
                    <a:pt x="37363" y="103682"/>
                  </a:lnTo>
                  <a:lnTo>
                    <a:pt x="37820" y="103924"/>
                  </a:lnTo>
                  <a:lnTo>
                    <a:pt x="38582" y="103784"/>
                  </a:lnTo>
                  <a:lnTo>
                    <a:pt x="38392" y="103517"/>
                  </a:lnTo>
                  <a:lnTo>
                    <a:pt x="38265" y="103263"/>
                  </a:lnTo>
                  <a:lnTo>
                    <a:pt x="38061" y="103060"/>
                  </a:lnTo>
                  <a:lnTo>
                    <a:pt x="37553" y="102641"/>
                  </a:lnTo>
                  <a:lnTo>
                    <a:pt x="37553" y="102082"/>
                  </a:lnTo>
                  <a:lnTo>
                    <a:pt x="37668" y="101511"/>
                  </a:lnTo>
                  <a:lnTo>
                    <a:pt x="37757" y="101028"/>
                  </a:lnTo>
                  <a:lnTo>
                    <a:pt x="38125" y="100812"/>
                  </a:lnTo>
                  <a:lnTo>
                    <a:pt x="39065" y="100977"/>
                  </a:lnTo>
                  <a:lnTo>
                    <a:pt x="39331" y="101295"/>
                  </a:lnTo>
                  <a:lnTo>
                    <a:pt x="39217" y="102133"/>
                  </a:lnTo>
                  <a:lnTo>
                    <a:pt x="39077" y="102463"/>
                  </a:lnTo>
                  <a:lnTo>
                    <a:pt x="39039" y="102819"/>
                  </a:lnTo>
                  <a:lnTo>
                    <a:pt x="39014" y="102997"/>
                  </a:lnTo>
                  <a:lnTo>
                    <a:pt x="39039" y="103289"/>
                  </a:lnTo>
                  <a:lnTo>
                    <a:pt x="39281" y="103441"/>
                  </a:lnTo>
                  <a:lnTo>
                    <a:pt x="39585" y="103390"/>
                  </a:lnTo>
                  <a:lnTo>
                    <a:pt x="39801" y="103212"/>
                  </a:lnTo>
                  <a:lnTo>
                    <a:pt x="39827" y="102958"/>
                  </a:lnTo>
                  <a:lnTo>
                    <a:pt x="39827" y="102781"/>
                  </a:lnTo>
                  <a:close/>
                </a:path>
                <a:path w="90805" h="142875">
                  <a:moveTo>
                    <a:pt x="41402" y="141173"/>
                  </a:moveTo>
                  <a:lnTo>
                    <a:pt x="41109" y="140754"/>
                  </a:lnTo>
                  <a:lnTo>
                    <a:pt x="40982" y="140538"/>
                  </a:lnTo>
                  <a:lnTo>
                    <a:pt x="40513" y="140576"/>
                  </a:lnTo>
                  <a:lnTo>
                    <a:pt x="40170" y="140512"/>
                  </a:lnTo>
                  <a:lnTo>
                    <a:pt x="39712" y="140512"/>
                  </a:lnTo>
                  <a:lnTo>
                    <a:pt x="39230" y="140538"/>
                  </a:lnTo>
                  <a:lnTo>
                    <a:pt x="39116" y="141135"/>
                  </a:lnTo>
                  <a:lnTo>
                    <a:pt x="39090" y="141478"/>
                  </a:lnTo>
                  <a:lnTo>
                    <a:pt x="39154" y="141820"/>
                  </a:lnTo>
                  <a:lnTo>
                    <a:pt x="39179" y="142163"/>
                  </a:lnTo>
                  <a:lnTo>
                    <a:pt x="39204" y="142443"/>
                  </a:lnTo>
                  <a:lnTo>
                    <a:pt x="39382" y="142582"/>
                  </a:lnTo>
                  <a:lnTo>
                    <a:pt x="40055" y="142582"/>
                  </a:lnTo>
                  <a:lnTo>
                    <a:pt x="41160" y="142252"/>
                  </a:lnTo>
                  <a:lnTo>
                    <a:pt x="41351" y="141757"/>
                  </a:lnTo>
                  <a:lnTo>
                    <a:pt x="41402" y="141173"/>
                  </a:lnTo>
                  <a:close/>
                </a:path>
                <a:path w="90805" h="142875">
                  <a:moveTo>
                    <a:pt x="41617" y="137706"/>
                  </a:moveTo>
                  <a:lnTo>
                    <a:pt x="41452" y="137172"/>
                  </a:lnTo>
                  <a:lnTo>
                    <a:pt x="41287" y="136702"/>
                  </a:lnTo>
                  <a:lnTo>
                    <a:pt x="40957" y="136232"/>
                  </a:lnTo>
                  <a:lnTo>
                    <a:pt x="41605" y="135813"/>
                  </a:lnTo>
                  <a:lnTo>
                    <a:pt x="41021" y="135699"/>
                  </a:lnTo>
                  <a:lnTo>
                    <a:pt x="40525" y="135610"/>
                  </a:lnTo>
                  <a:lnTo>
                    <a:pt x="40055" y="135534"/>
                  </a:lnTo>
                  <a:lnTo>
                    <a:pt x="39928" y="135521"/>
                  </a:lnTo>
                  <a:lnTo>
                    <a:pt x="39738" y="135534"/>
                  </a:lnTo>
                  <a:lnTo>
                    <a:pt x="39573" y="135877"/>
                  </a:lnTo>
                  <a:lnTo>
                    <a:pt x="39382" y="136207"/>
                  </a:lnTo>
                  <a:lnTo>
                    <a:pt x="39408" y="136499"/>
                  </a:lnTo>
                  <a:lnTo>
                    <a:pt x="39522" y="137490"/>
                  </a:lnTo>
                  <a:lnTo>
                    <a:pt x="40055" y="137858"/>
                  </a:lnTo>
                  <a:lnTo>
                    <a:pt x="41033" y="137769"/>
                  </a:lnTo>
                  <a:lnTo>
                    <a:pt x="41592" y="137731"/>
                  </a:lnTo>
                  <a:close/>
                </a:path>
                <a:path w="90805" h="142875">
                  <a:moveTo>
                    <a:pt x="43942" y="140639"/>
                  </a:moveTo>
                  <a:lnTo>
                    <a:pt x="43561" y="140589"/>
                  </a:lnTo>
                  <a:lnTo>
                    <a:pt x="43192" y="140525"/>
                  </a:lnTo>
                  <a:lnTo>
                    <a:pt x="42735" y="140436"/>
                  </a:lnTo>
                  <a:lnTo>
                    <a:pt x="42545" y="140474"/>
                  </a:lnTo>
                  <a:lnTo>
                    <a:pt x="42316" y="140500"/>
                  </a:lnTo>
                  <a:lnTo>
                    <a:pt x="42164" y="140589"/>
                  </a:lnTo>
                  <a:lnTo>
                    <a:pt x="42151" y="140843"/>
                  </a:lnTo>
                  <a:lnTo>
                    <a:pt x="42100" y="141528"/>
                  </a:lnTo>
                  <a:lnTo>
                    <a:pt x="42049" y="141947"/>
                  </a:lnTo>
                  <a:lnTo>
                    <a:pt x="42100" y="142087"/>
                  </a:lnTo>
                  <a:lnTo>
                    <a:pt x="42100" y="142354"/>
                  </a:lnTo>
                  <a:lnTo>
                    <a:pt x="42227" y="142506"/>
                  </a:lnTo>
                  <a:lnTo>
                    <a:pt x="42468" y="142735"/>
                  </a:lnTo>
                  <a:lnTo>
                    <a:pt x="43599" y="142519"/>
                  </a:lnTo>
                  <a:lnTo>
                    <a:pt x="43827" y="141681"/>
                  </a:lnTo>
                  <a:lnTo>
                    <a:pt x="43865" y="141160"/>
                  </a:lnTo>
                  <a:lnTo>
                    <a:pt x="43942" y="140639"/>
                  </a:lnTo>
                  <a:close/>
                </a:path>
                <a:path w="90805" h="142875">
                  <a:moveTo>
                    <a:pt x="44500" y="136372"/>
                  </a:moveTo>
                  <a:lnTo>
                    <a:pt x="44399" y="136194"/>
                  </a:lnTo>
                  <a:lnTo>
                    <a:pt x="43954" y="136156"/>
                  </a:lnTo>
                  <a:lnTo>
                    <a:pt x="43332" y="136131"/>
                  </a:lnTo>
                  <a:lnTo>
                    <a:pt x="42100" y="135928"/>
                  </a:lnTo>
                  <a:lnTo>
                    <a:pt x="41808" y="135864"/>
                  </a:lnTo>
                  <a:lnTo>
                    <a:pt x="41757" y="136029"/>
                  </a:lnTo>
                  <a:lnTo>
                    <a:pt x="41821" y="136220"/>
                  </a:lnTo>
                  <a:lnTo>
                    <a:pt x="41897" y="136537"/>
                  </a:lnTo>
                  <a:lnTo>
                    <a:pt x="42049" y="136829"/>
                  </a:lnTo>
                  <a:lnTo>
                    <a:pt x="42164" y="137160"/>
                  </a:lnTo>
                  <a:lnTo>
                    <a:pt x="42303" y="137490"/>
                  </a:lnTo>
                  <a:lnTo>
                    <a:pt x="42557" y="137655"/>
                  </a:lnTo>
                  <a:lnTo>
                    <a:pt x="42900" y="137668"/>
                  </a:lnTo>
                  <a:lnTo>
                    <a:pt x="43205" y="137693"/>
                  </a:lnTo>
                  <a:lnTo>
                    <a:pt x="43497" y="137744"/>
                  </a:lnTo>
                  <a:lnTo>
                    <a:pt x="44488" y="137744"/>
                  </a:lnTo>
                  <a:lnTo>
                    <a:pt x="44488" y="137058"/>
                  </a:lnTo>
                  <a:lnTo>
                    <a:pt x="44488" y="136766"/>
                  </a:lnTo>
                  <a:lnTo>
                    <a:pt x="44500" y="136372"/>
                  </a:lnTo>
                  <a:close/>
                </a:path>
                <a:path w="90805" h="142875">
                  <a:moveTo>
                    <a:pt x="45351" y="63131"/>
                  </a:moveTo>
                  <a:lnTo>
                    <a:pt x="44919" y="62712"/>
                  </a:lnTo>
                  <a:lnTo>
                    <a:pt x="44437" y="62725"/>
                  </a:lnTo>
                  <a:lnTo>
                    <a:pt x="43967" y="62763"/>
                  </a:lnTo>
                  <a:lnTo>
                    <a:pt x="43738" y="63017"/>
                  </a:lnTo>
                  <a:lnTo>
                    <a:pt x="43738" y="63830"/>
                  </a:lnTo>
                  <a:lnTo>
                    <a:pt x="43789" y="64096"/>
                  </a:lnTo>
                  <a:lnTo>
                    <a:pt x="43522" y="64325"/>
                  </a:lnTo>
                  <a:lnTo>
                    <a:pt x="43370" y="64465"/>
                  </a:lnTo>
                  <a:lnTo>
                    <a:pt x="43268" y="64693"/>
                  </a:lnTo>
                  <a:lnTo>
                    <a:pt x="43141" y="64884"/>
                  </a:lnTo>
                  <a:lnTo>
                    <a:pt x="43218" y="65062"/>
                  </a:lnTo>
                  <a:lnTo>
                    <a:pt x="43307" y="65468"/>
                  </a:lnTo>
                  <a:lnTo>
                    <a:pt x="43281" y="65900"/>
                  </a:lnTo>
                  <a:lnTo>
                    <a:pt x="43700" y="66052"/>
                  </a:lnTo>
                  <a:lnTo>
                    <a:pt x="45224" y="63614"/>
                  </a:lnTo>
                  <a:lnTo>
                    <a:pt x="45351" y="63131"/>
                  </a:lnTo>
                  <a:close/>
                </a:path>
                <a:path w="90805" h="142875">
                  <a:moveTo>
                    <a:pt x="46228" y="142519"/>
                  </a:moveTo>
                  <a:lnTo>
                    <a:pt x="46151" y="141579"/>
                  </a:lnTo>
                  <a:lnTo>
                    <a:pt x="46062" y="140436"/>
                  </a:lnTo>
                  <a:lnTo>
                    <a:pt x="44780" y="140449"/>
                  </a:lnTo>
                  <a:lnTo>
                    <a:pt x="44297" y="140449"/>
                  </a:lnTo>
                  <a:lnTo>
                    <a:pt x="44297" y="141008"/>
                  </a:lnTo>
                  <a:lnTo>
                    <a:pt x="44297" y="141516"/>
                  </a:lnTo>
                  <a:lnTo>
                    <a:pt x="44361" y="141757"/>
                  </a:lnTo>
                  <a:lnTo>
                    <a:pt x="44462" y="142265"/>
                  </a:lnTo>
                  <a:lnTo>
                    <a:pt x="44704" y="142468"/>
                  </a:lnTo>
                  <a:lnTo>
                    <a:pt x="45186" y="142519"/>
                  </a:lnTo>
                  <a:lnTo>
                    <a:pt x="46113" y="142633"/>
                  </a:lnTo>
                  <a:close/>
                </a:path>
                <a:path w="90805" h="142875">
                  <a:moveTo>
                    <a:pt x="47472" y="137337"/>
                  </a:moveTo>
                  <a:lnTo>
                    <a:pt x="47167" y="136347"/>
                  </a:lnTo>
                  <a:lnTo>
                    <a:pt x="47117" y="136220"/>
                  </a:lnTo>
                  <a:lnTo>
                    <a:pt x="47028" y="135940"/>
                  </a:lnTo>
                  <a:lnTo>
                    <a:pt x="46939" y="135813"/>
                  </a:lnTo>
                  <a:lnTo>
                    <a:pt x="46278" y="135991"/>
                  </a:lnTo>
                  <a:lnTo>
                    <a:pt x="45885" y="135991"/>
                  </a:lnTo>
                  <a:lnTo>
                    <a:pt x="45491" y="136067"/>
                  </a:lnTo>
                  <a:lnTo>
                    <a:pt x="45250" y="136144"/>
                  </a:lnTo>
                  <a:lnTo>
                    <a:pt x="44869" y="136982"/>
                  </a:lnTo>
                  <a:lnTo>
                    <a:pt x="45326" y="137668"/>
                  </a:lnTo>
                  <a:lnTo>
                    <a:pt x="46164" y="137668"/>
                  </a:lnTo>
                  <a:lnTo>
                    <a:pt x="47218" y="137693"/>
                  </a:lnTo>
                  <a:lnTo>
                    <a:pt x="47472" y="137337"/>
                  </a:lnTo>
                  <a:close/>
                </a:path>
                <a:path w="90805" h="142875">
                  <a:moveTo>
                    <a:pt x="49123" y="140703"/>
                  </a:moveTo>
                  <a:lnTo>
                    <a:pt x="48971" y="140550"/>
                  </a:lnTo>
                  <a:lnTo>
                    <a:pt x="48336" y="140500"/>
                  </a:lnTo>
                  <a:lnTo>
                    <a:pt x="47993" y="140462"/>
                  </a:lnTo>
                  <a:lnTo>
                    <a:pt x="47650" y="140449"/>
                  </a:lnTo>
                  <a:lnTo>
                    <a:pt x="47256" y="140449"/>
                  </a:lnTo>
                  <a:lnTo>
                    <a:pt x="46723" y="140462"/>
                  </a:lnTo>
                  <a:lnTo>
                    <a:pt x="46723" y="141071"/>
                  </a:lnTo>
                  <a:lnTo>
                    <a:pt x="46761" y="141427"/>
                  </a:lnTo>
                  <a:lnTo>
                    <a:pt x="46850" y="141795"/>
                  </a:lnTo>
                  <a:lnTo>
                    <a:pt x="46977" y="142138"/>
                  </a:lnTo>
                  <a:lnTo>
                    <a:pt x="47028" y="142290"/>
                  </a:lnTo>
                  <a:lnTo>
                    <a:pt x="47231" y="142481"/>
                  </a:lnTo>
                  <a:lnTo>
                    <a:pt x="47383" y="142494"/>
                  </a:lnTo>
                  <a:lnTo>
                    <a:pt x="47777" y="142582"/>
                  </a:lnTo>
                  <a:lnTo>
                    <a:pt x="48196" y="142608"/>
                  </a:lnTo>
                  <a:lnTo>
                    <a:pt x="48590" y="142582"/>
                  </a:lnTo>
                  <a:lnTo>
                    <a:pt x="48742" y="142582"/>
                  </a:lnTo>
                  <a:lnTo>
                    <a:pt x="48996" y="142379"/>
                  </a:lnTo>
                  <a:lnTo>
                    <a:pt x="49009" y="142252"/>
                  </a:lnTo>
                  <a:lnTo>
                    <a:pt x="49110" y="141820"/>
                  </a:lnTo>
                  <a:lnTo>
                    <a:pt x="49110" y="140957"/>
                  </a:lnTo>
                  <a:lnTo>
                    <a:pt x="49123" y="140703"/>
                  </a:lnTo>
                  <a:close/>
                </a:path>
                <a:path w="90805" h="142875">
                  <a:moveTo>
                    <a:pt x="51320" y="4711"/>
                  </a:moveTo>
                  <a:lnTo>
                    <a:pt x="50634" y="3378"/>
                  </a:lnTo>
                  <a:lnTo>
                    <a:pt x="50457" y="3060"/>
                  </a:lnTo>
                  <a:lnTo>
                    <a:pt x="50101" y="2895"/>
                  </a:lnTo>
                  <a:lnTo>
                    <a:pt x="49733" y="2997"/>
                  </a:lnTo>
                  <a:lnTo>
                    <a:pt x="49441" y="3086"/>
                  </a:lnTo>
                  <a:lnTo>
                    <a:pt x="49263" y="3365"/>
                  </a:lnTo>
                  <a:lnTo>
                    <a:pt x="49314" y="3759"/>
                  </a:lnTo>
                  <a:lnTo>
                    <a:pt x="49326" y="3962"/>
                  </a:lnTo>
                  <a:lnTo>
                    <a:pt x="49377" y="4152"/>
                  </a:lnTo>
                  <a:lnTo>
                    <a:pt x="49403" y="4356"/>
                  </a:lnTo>
                  <a:lnTo>
                    <a:pt x="49555" y="5003"/>
                  </a:lnTo>
                  <a:lnTo>
                    <a:pt x="49428" y="5308"/>
                  </a:lnTo>
                  <a:lnTo>
                    <a:pt x="48475" y="5791"/>
                  </a:lnTo>
                  <a:lnTo>
                    <a:pt x="48107" y="5918"/>
                  </a:lnTo>
                  <a:lnTo>
                    <a:pt x="47739" y="6057"/>
                  </a:lnTo>
                  <a:lnTo>
                    <a:pt x="47891" y="6578"/>
                  </a:lnTo>
                  <a:lnTo>
                    <a:pt x="48285" y="6845"/>
                  </a:lnTo>
                  <a:lnTo>
                    <a:pt x="48818" y="6781"/>
                  </a:lnTo>
                  <a:lnTo>
                    <a:pt x="50304" y="6642"/>
                  </a:lnTo>
                  <a:lnTo>
                    <a:pt x="51320" y="4711"/>
                  </a:lnTo>
                  <a:close/>
                </a:path>
                <a:path w="90805" h="142875">
                  <a:moveTo>
                    <a:pt x="51803" y="136918"/>
                  </a:moveTo>
                  <a:lnTo>
                    <a:pt x="51447" y="136410"/>
                  </a:lnTo>
                  <a:lnTo>
                    <a:pt x="51130" y="136004"/>
                  </a:lnTo>
                  <a:lnTo>
                    <a:pt x="50761" y="135636"/>
                  </a:lnTo>
                  <a:lnTo>
                    <a:pt x="50419" y="135267"/>
                  </a:lnTo>
                  <a:lnTo>
                    <a:pt x="50165" y="135128"/>
                  </a:lnTo>
                  <a:lnTo>
                    <a:pt x="49733" y="135242"/>
                  </a:lnTo>
                  <a:lnTo>
                    <a:pt x="49403" y="135356"/>
                  </a:lnTo>
                  <a:lnTo>
                    <a:pt x="48996" y="135509"/>
                  </a:lnTo>
                  <a:lnTo>
                    <a:pt x="49237" y="135775"/>
                  </a:lnTo>
                  <a:lnTo>
                    <a:pt x="49415" y="136017"/>
                  </a:lnTo>
                  <a:lnTo>
                    <a:pt x="49974" y="136613"/>
                  </a:lnTo>
                  <a:lnTo>
                    <a:pt x="50126" y="136994"/>
                  </a:lnTo>
                  <a:lnTo>
                    <a:pt x="49758" y="137452"/>
                  </a:lnTo>
                  <a:lnTo>
                    <a:pt x="49809" y="137591"/>
                  </a:lnTo>
                  <a:lnTo>
                    <a:pt x="50190" y="137566"/>
                  </a:lnTo>
                  <a:lnTo>
                    <a:pt x="50546" y="137553"/>
                  </a:lnTo>
                  <a:lnTo>
                    <a:pt x="50927" y="137515"/>
                  </a:lnTo>
                  <a:lnTo>
                    <a:pt x="51523" y="137439"/>
                  </a:lnTo>
                  <a:lnTo>
                    <a:pt x="51803" y="136918"/>
                  </a:lnTo>
                  <a:close/>
                </a:path>
                <a:path w="90805" h="142875">
                  <a:moveTo>
                    <a:pt x="51904" y="141820"/>
                  </a:moveTo>
                  <a:lnTo>
                    <a:pt x="51841" y="141224"/>
                  </a:lnTo>
                  <a:lnTo>
                    <a:pt x="51435" y="140563"/>
                  </a:lnTo>
                  <a:lnTo>
                    <a:pt x="51257" y="140462"/>
                  </a:lnTo>
                  <a:lnTo>
                    <a:pt x="51117" y="140449"/>
                  </a:lnTo>
                  <a:lnTo>
                    <a:pt x="50685" y="140449"/>
                  </a:lnTo>
                  <a:lnTo>
                    <a:pt x="50241" y="140500"/>
                  </a:lnTo>
                  <a:lnTo>
                    <a:pt x="49809" y="140500"/>
                  </a:lnTo>
                  <a:lnTo>
                    <a:pt x="49542" y="140512"/>
                  </a:lnTo>
                  <a:lnTo>
                    <a:pt x="49466" y="140665"/>
                  </a:lnTo>
                  <a:lnTo>
                    <a:pt x="49517" y="140893"/>
                  </a:lnTo>
                  <a:lnTo>
                    <a:pt x="49568" y="141249"/>
                  </a:lnTo>
                  <a:lnTo>
                    <a:pt x="50863" y="142811"/>
                  </a:lnTo>
                  <a:lnTo>
                    <a:pt x="51130" y="142760"/>
                  </a:lnTo>
                  <a:lnTo>
                    <a:pt x="51396" y="142735"/>
                  </a:lnTo>
                  <a:lnTo>
                    <a:pt x="51663" y="142697"/>
                  </a:lnTo>
                  <a:lnTo>
                    <a:pt x="51879" y="142544"/>
                  </a:lnTo>
                  <a:lnTo>
                    <a:pt x="51904" y="141820"/>
                  </a:lnTo>
                  <a:close/>
                </a:path>
                <a:path w="90805" h="142875">
                  <a:moveTo>
                    <a:pt x="54076" y="136906"/>
                  </a:moveTo>
                  <a:lnTo>
                    <a:pt x="54038" y="136537"/>
                  </a:lnTo>
                  <a:lnTo>
                    <a:pt x="53733" y="136232"/>
                  </a:lnTo>
                  <a:lnTo>
                    <a:pt x="53441" y="135928"/>
                  </a:lnTo>
                  <a:lnTo>
                    <a:pt x="53098" y="135648"/>
                  </a:lnTo>
                  <a:lnTo>
                    <a:pt x="52374" y="134861"/>
                  </a:lnTo>
                  <a:lnTo>
                    <a:pt x="51892" y="134696"/>
                  </a:lnTo>
                  <a:lnTo>
                    <a:pt x="51320" y="135077"/>
                  </a:lnTo>
                  <a:lnTo>
                    <a:pt x="51206" y="135204"/>
                  </a:lnTo>
                  <a:lnTo>
                    <a:pt x="51473" y="135432"/>
                  </a:lnTo>
                  <a:lnTo>
                    <a:pt x="51676" y="135648"/>
                  </a:lnTo>
                  <a:lnTo>
                    <a:pt x="52285" y="136080"/>
                  </a:lnTo>
                  <a:lnTo>
                    <a:pt x="52362" y="136372"/>
                  </a:lnTo>
                  <a:lnTo>
                    <a:pt x="52222" y="136766"/>
                  </a:lnTo>
                  <a:lnTo>
                    <a:pt x="52070" y="137248"/>
                  </a:lnTo>
                  <a:lnTo>
                    <a:pt x="52146" y="137388"/>
                  </a:lnTo>
                  <a:lnTo>
                    <a:pt x="52781" y="137566"/>
                  </a:lnTo>
                  <a:lnTo>
                    <a:pt x="52933" y="137579"/>
                  </a:lnTo>
                  <a:lnTo>
                    <a:pt x="53060" y="137579"/>
                  </a:lnTo>
                  <a:lnTo>
                    <a:pt x="53403" y="137629"/>
                  </a:lnTo>
                  <a:lnTo>
                    <a:pt x="53733" y="137629"/>
                  </a:lnTo>
                  <a:lnTo>
                    <a:pt x="53898" y="137274"/>
                  </a:lnTo>
                  <a:lnTo>
                    <a:pt x="54076" y="136906"/>
                  </a:lnTo>
                  <a:close/>
                </a:path>
                <a:path w="90805" h="142875">
                  <a:moveTo>
                    <a:pt x="54635" y="141655"/>
                  </a:moveTo>
                  <a:lnTo>
                    <a:pt x="54610" y="141338"/>
                  </a:lnTo>
                  <a:lnTo>
                    <a:pt x="54508" y="140728"/>
                  </a:lnTo>
                  <a:lnTo>
                    <a:pt x="54495" y="140436"/>
                  </a:lnTo>
                  <a:lnTo>
                    <a:pt x="54343" y="140258"/>
                  </a:lnTo>
                  <a:lnTo>
                    <a:pt x="54038" y="140271"/>
                  </a:lnTo>
                  <a:lnTo>
                    <a:pt x="53657" y="140271"/>
                  </a:lnTo>
                  <a:lnTo>
                    <a:pt x="53263" y="140258"/>
                  </a:lnTo>
                  <a:lnTo>
                    <a:pt x="52895" y="140296"/>
                  </a:lnTo>
                  <a:lnTo>
                    <a:pt x="52476" y="140322"/>
                  </a:lnTo>
                  <a:lnTo>
                    <a:pt x="52298" y="140525"/>
                  </a:lnTo>
                  <a:lnTo>
                    <a:pt x="52400" y="140919"/>
                  </a:lnTo>
                  <a:lnTo>
                    <a:pt x="52514" y="141401"/>
                  </a:lnTo>
                  <a:lnTo>
                    <a:pt x="52844" y="142354"/>
                  </a:lnTo>
                  <a:lnTo>
                    <a:pt x="52933" y="142633"/>
                  </a:lnTo>
                  <a:lnTo>
                    <a:pt x="53187" y="142748"/>
                  </a:lnTo>
                  <a:lnTo>
                    <a:pt x="54368" y="142811"/>
                  </a:lnTo>
                  <a:lnTo>
                    <a:pt x="54597" y="142595"/>
                  </a:lnTo>
                  <a:lnTo>
                    <a:pt x="54610" y="141655"/>
                  </a:lnTo>
                  <a:close/>
                </a:path>
                <a:path w="90805" h="142875">
                  <a:moveTo>
                    <a:pt x="57188" y="142481"/>
                  </a:moveTo>
                  <a:lnTo>
                    <a:pt x="56934" y="141643"/>
                  </a:lnTo>
                  <a:lnTo>
                    <a:pt x="56845" y="141274"/>
                  </a:lnTo>
                  <a:lnTo>
                    <a:pt x="56743" y="140258"/>
                  </a:lnTo>
                  <a:lnTo>
                    <a:pt x="56057" y="140144"/>
                  </a:lnTo>
                  <a:lnTo>
                    <a:pt x="55841" y="140144"/>
                  </a:lnTo>
                  <a:lnTo>
                    <a:pt x="55130" y="140106"/>
                  </a:lnTo>
                  <a:lnTo>
                    <a:pt x="55067" y="141122"/>
                  </a:lnTo>
                  <a:lnTo>
                    <a:pt x="55105" y="141389"/>
                  </a:lnTo>
                  <a:lnTo>
                    <a:pt x="55194" y="141909"/>
                  </a:lnTo>
                  <a:lnTo>
                    <a:pt x="55333" y="142532"/>
                  </a:lnTo>
                  <a:lnTo>
                    <a:pt x="55435" y="142709"/>
                  </a:lnTo>
                  <a:lnTo>
                    <a:pt x="55880" y="142773"/>
                  </a:lnTo>
                  <a:lnTo>
                    <a:pt x="56273" y="142824"/>
                  </a:lnTo>
                  <a:lnTo>
                    <a:pt x="57124" y="142697"/>
                  </a:lnTo>
                  <a:lnTo>
                    <a:pt x="57188" y="142481"/>
                  </a:lnTo>
                  <a:close/>
                </a:path>
                <a:path w="90805" h="142875">
                  <a:moveTo>
                    <a:pt x="57200" y="107048"/>
                  </a:moveTo>
                  <a:lnTo>
                    <a:pt x="54610" y="104254"/>
                  </a:lnTo>
                  <a:lnTo>
                    <a:pt x="54102" y="104317"/>
                  </a:lnTo>
                  <a:lnTo>
                    <a:pt x="54013" y="104457"/>
                  </a:lnTo>
                  <a:lnTo>
                    <a:pt x="54356" y="104762"/>
                  </a:lnTo>
                  <a:lnTo>
                    <a:pt x="54648" y="105105"/>
                  </a:lnTo>
                  <a:lnTo>
                    <a:pt x="55232" y="105562"/>
                  </a:lnTo>
                  <a:lnTo>
                    <a:pt x="55333" y="105778"/>
                  </a:lnTo>
                  <a:lnTo>
                    <a:pt x="55384" y="107137"/>
                  </a:lnTo>
                  <a:lnTo>
                    <a:pt x="56527" y="107213"/>
                  </a:lnTo>
                  <a:lnTo>
                    <a:pt x="57137" y="107213"/>
                  </a:lnTo>
                  <a:lnTo>
                    <a:pt x="57200" y="107048"/>
                  </a:lnTo>
                  <a:close/>
                </a:path>
                <a:path w="90805" h="142875">
                  <a:moveTo>
                    <a:pt x="57251" y="30111"/>
                  </a:moveTo>
                  <a:lnTo>
                    <a:pt x="56946" y="29362"/>
                  </a:lnTo>
                  <a:lnTo>
                    <a:pt x="56781" y="28892"/>
                  </a:lnTo>
                  <a:lnTo>
                    <a:pt x="56273" y="28625"/>
                  </a:lnTo>
                  <a:lnTo>
                    <a:pt x="55765" y="28676"/>
                  </a:lnTo>
                  <a:lnTo>
                    <a:pt x="55333" y="28727"/>
                  </a:lnTo>
                  <a:lnTo>
                    <a:pt x="55054" y="28943"/>
                  </a:lnTo>
                  <a:lnTo>
                    <a:pt x="55029" y="29324"/>
                  </a:lnTo>
                  <a:lnTo>
                    <a:pt x="55029" y="29565"/>
                  </a:lnTo>
                  <a:lnTo>
                    <a:pt x="55079" y="29832"/>
                  </a:lnTo>
                  <a:lnTo>
                    <a:pt x="55194" y="30073"/>
                  </a:lnTo>
                  <a:lnTo>
                    <a:pt x="55308" y="30403"/>
                  </a:lnTo>
                  <a:lnTo>
                    <a:pt x="55295" y="30708"/>
                  </a:lnTo>
                  <a:lnTo>
                    <a:pt x="55029" y="31089"/>
                  </a:lnTo>
                  <a:lnTo>
                    <a:pt x="54927" y="31267"/>
                  </a:lnTo>
                  <a:lnTo>
                    <a:pt x="54978" y="31407"/>
                  </a:lnTo>
                  <a:lnTo>
                    <a:pt x="55321" y="31394"/>
                  </a:lnTo>
                  <a:lnTo>
                    <a:pt x="55702" y="31419"/>
                  </a:lnTo>
                  <a:lnTo>
                    <a:pt x="56007" y="31330"/>
                  </a:lnTo>
                  <a:lnTo>
                    <a:pt x="56781" y="31127"/>
                  </a:lnTo>
                  <a:lnTo>
                    <a:pt x="57251" y="30111"/>
                  </a:lnTo>
                  <a:close/>
                </a:path>
                <a:path w="90805" h="142875">
                  <a:moveTo>
                    <a:pt x="58826" y="57416"/>
                  </a:moveTo>
                  <a:lnTo>
                    <a:pt x="58674" y="56311"/>
                  </a:lnTo>
                  <a:lnTo>
                    <a:pt x="58432" y="55867"/>
                  </a:lnTo>
                  <a:lnTo>
                    <a:pt x="58178" y="55473"/>
                  </a:lnTo>
                  <a:lnTo>
                    <a:pt x="58000" y="55181"/>
                  </a:lnTo>
                  <a:lnTo>
                    <a:pt x="57632" y="55130"/>
                  </a:lnTo>
                  <a:lnTo>
                    <a:pt x="57327" y="55295"/>
                  </a:lnTo>
                  <a:lnTo>
                    <a:pt x="56984" y="55435"/>
                  </a:lnTo>
                  <a:lnTo>
                    <a:pt x="56883" y="55753"/>
                  </a:lnTo>
                  <a:lnTo>
                    <a:pt x="56972" y="56070"/>
                  </a:lnTo>
                  <a:lnTo>
                    <a:pt x="57048" y="56388"/>
                  </a:lnTo>
                  <a:lnTo>
                    <a:pt x="57200" y="56692"/>
                  </a:lnTo>
                  <a:lnTo>
                    <a:pt x="57797" y="57823"/>
                  </a:lnTo>
                  <a:lnTo>
                    <a:pt x="57962" y="58648"/>
                  </a:lnTo>
                  <a:lnTo>
                    <a:pt x="57150" y="59436"/>
                  </a:lnTo>
                  <a:lnTo>
                    <a:pt x="57734" y="59410"/>
                  </a:lnTo>
                  <a:lnTo>
                    <a:pt x="58115" y="59169"/>
                  </a:lnTo>
                  <a:lnTo>
                    <a:pt x="58686" y="58102"/>
                  </a:lnTo>
                  <a:lnTo>
                    <a:pt x="58826" y="57416"/>
                  </a:lnTo>
                  <a:close/>
                </a:path>
                <a:path w="90805" h="142875">
                  <a:moveTo>
                    <a:pt x="59029" y="136766"/>
                  </a:moveTo>
                  <a:lnTo>
                    <a:pt x="58750" y="136194"/>
                  </a:lnTo>
                  <a:lnTo>
                    <a:pt x="58343" y="135343"/>
                  </a:lnTo>
                  <a:lnTo>
                    <a:pt x="57200" y="134924"/>
                  </a:lnTo>
                  <a:lnTo>
                    <a:pt x="56235" y="135343"/>
                  </a:lnTo>
                  <a:lnTo>
                    <a:pt x="56349" y="135483"/>
                  </a:lnTo>
                  <a:lnTo>
                    <a:pt x="56426" y="135623"/>
                  </a:lnTo>
                  <a:lnTo>
                    <a:pt x="57023" y="136118"/>
                  </a:lnTo>
                  <a:lnTo>
                    <a:pt x="57188" y="136563"/>
                  </a:lnTo>
                  <a:lnTo>
                    <a:pt x="56692" y="137401"/>
                  </a:lnTo>
                  <a:lnTo>
                    <a:pt x="56870" y="137553"/>
                  </a:lnTo>
                  <a:lnTo>
                    <a:pt x="57365" y="137617"/>
                  </a:lnTo>
                  <a:lnTo>
                    <a:pt x="57645" y="137617"/>
                  </a:lnTo>
                  <a:lnTo>
                    <a:pt x="57937" y="137591"/>
                  </a:lnTo>
                  <a:lnTo>
                    <a:pt x="58559" y="137579"/>
                  </a:lnTo>
                  <a:lnTo>
                    <a:pt x="59029" y="136766"/>
                  </a:lnTo>
                  <a:close/>
                </a:path>
                <a:path w="90805" h="142875">
                  <a:moveTo>
                    <a:pt x="59677" y="141236"/>
                  </a:moveTo>
                  <a:lnTo>
                    <a:pt x="59664" y="140741"/>
                  </a:lnTo>
                  <a:lnTo>
                    <a:pt x="59423" y="140411"/>
                  </a:lnTo>
                  <a:lnTo>
                    <a:pt x="59283" y="140411"/>
                  </a:lnTo>
                  <a:lnTo>
                    <a:pt x="58597" y="140360"/>
                  </a:lnTo>
                  <a:lnTo>
                    <a:pt x="57937" y="140398"/>
                  </a:lnTo>
                  <a:lnTo>
                    <a:pt x="57150" y="140398"/>
                  </a:lnTo>
                  <a:lnTo>
                    <a:pt x="57251" y="140703"/>
                  </a:lnTo>
                  <a:lnTo>
                    <a:pt x="57315" y="140919"/>
                  </a:lnTo>
                  <a:lnTo>
                    <a:pt x="57404" y="141109"/>
                  </a:lnTo>
                  <a:lnTo>
                    <a:pt x="57505" y="141439"/>
                  </a:lnTo>
                  <a:lnTo>
                    <a:pt x="57658" y="141770"/>
                  </a:lnTo>
                  <a:lnTo>
                    <a:pt x="57746" y="142125"/>
                  </a:lnTo>
                  <a:lnTo>
                    <a:pt x="57873" y="142684"/>
                  </a:lnTo>
                  <a:lnTo>
                    <a:pt x="58470" y="142735"/>
                  </a:lnTo>
                  <a:lnTo>
                    <a:pt x="58674" y="142735"/>
                  </a:lnTo>
                  <a:lnTo>
                    <a:pt x="58889" y="142697"/>
                  </a:lnTo>
                  <a:lnTo>
                    <a:pt x="59093" y="142684"/>
                  </a:lnTo>
                  <a:lnTo>
                    <a:pt x="59359" y="142646"/>
                  </a:lnTo>
                  <a:lnTo>
                    <a:pt x="59563" y="142494"/>
                  </a:lnTo>
                  <a:lnTo>
                    <a:pt x="59601" y="142240"/>
                  </a:lnTo>
                  <a:lnTo>
                    <a:pt x="59677" y="141236"/>
                  </a:lnTo>
                  <a:close/>
                </a:path>
                <a:path w="90805" h="142875">
                  <a:moveTo>
                    <a:pt x="59944" y="106959"/>
                  </a:moveTo>
                  <a:lnTo>
                    <a:pt x="59220" y="105600"/>
                  </a:lnTo>
                  <a:lnTo>
                    <a:pt x="58851" y="105130"/>
                  </a:lnTo>
                  <a:lnTo>
                    <a:pt x="58318" y="104419"/>
                  </a:lnTo>
                  <a:lnTo>
                    <a:pt x="57543" y="104343"/>
                  </a:lnTo>
                  <a:lnTo>
                    <a:pt x="56743" y="104495"/>
                  </a:lnTo>
                  <a:lnTo>
                    <a:pt x="56629" y="104635"/>
                  </a:lnTo>
                  <a:lnTo>
                    <a:pt x="56959" y="104902"/>
                  </a:lnTo>
                  <a:lnTo>
                    <a:pt x="57251" y="105194"/>
                  </a:lnTo>
                  <a:lnTo>
                    <a:pt x="58013" y="105816"/>
                  </a:lnTo>
                  <a:lnTo>
                    <a:pt x="58153" y="106273"/>
                  </a:lnTo>
                  <a:lnTo>
                    <a:pt x="58039" y="106794"/>
                  </a:lnTo>
                  <a:lnTo>
                    <a:pt x="57962" y="107073"/>
                  </a:lnTo>
                  <a:lnTo>
                    <a:pt x="58102" y="107188"/>
                  </a:lnTo>
                  <a:lnTo>
                    <a:pt x="58343" y="107200"/>
                  </a:lnTo>
                  <a:lnTo>
                    <a:pt x="58737" y="107200"/>
                  </a:lnTo>
                  <a:lnTo>
                    <a:pt x="59817" y="107162"/>
                  </a:lnTo>
                  <a:lnTo>
                    <a:pt x="59944" y="106959"/>
                  </a:lnTo>
                  <a:close/>
                </a:path>
                <a:path w="90805" h="142875">
                  <a:moveTo>
                    <a:pt x="60388" y="53225"/>
                  </a:moveTo>
                  <a:lnTo>
                    <a:pt x="60109" y="52832"/>
                  </a:lnTo>
                  <a:lnTo>
                    <a:pt x="59639" y="52146"/>
                  </a:lnTo>
                  <a:lnTo>
                    <a:pt x="58966" y="51689"/>
                  </a:lnTo>
                  <a:lnTo>
                    <a:pt x="58254" y="51549"/>
                  </a:lnTo>
                  <a:lnTo>
                    <a:pt x="57442" y="51536"/>
                  </a:lnTo>
                  <a:lnTo>
                    <a:pt x="57048" y="52095"/>
                  </a:lnTo>
                  <a:lnTo>
                    <a:pt x="57289" y="52717"/>
                  </a:lnTo>
                  <a:lnTo>
                    <a:pt x="57442" y="53073"/>
                  </a:lnTo>
                  <a:lnTo>
                    <a:pt x="57785" y="53263"/>
                  </a:lnTo>
                  <a:lnTo>
                    <a:pt x="58585" y="53073"/>
                  </a:lnTo>
                  <a:lnTo>
                    <a:pt x="58712" y="53149"/>
                  </a:lnTo>
                  <a:lnTo>
                    <a:pt x="58699" y="53479"/>
                  </a:lnTo>
                  <a:lnTo>
                    <a:pt x="58699" y="53619"/>
                  </a:lnTo>
                  <a:lnTo>
                    <a:pt x="58788" y="53873"/>
                  </a:lnTo>
                  <a:lnTo>
                    <a:pt x="58915" y="54127"/>
                  </a:lnTo>
                  <a:lnTo>
                    <a:pt x="59093" y="54279"/>
                  </a:lnTo>
                  <a:lnTo>
                    <a:pt x="59397" y="54216"/>
                  </a:lnTo>
                  <a:lnTo>
                    <a:pt x="59893" y="54140"/>
                  </a:lnTo>
                  <a:lnTo>
                    <a:pt x="60388" y="53225"/>
                  </a:lnTo>
                  <a:close/>
                </a:path>
                <a:path w="90805" h="142875">
                  <a:moveTo>
                    <a:pt x="60515" y="29552"/>
                  </a:moveTo>
                  <a:lnTo>
                    <a:pt x="59499" y="27114"/>
                  </a:lnTo>
                  <a:lnTo>
                    <a:pt x="59321" y="26974"/>
                  </a:lnTo>
                  <a:lnTo>
                    <a:pt x="59156" y="27152"/>
                  </a:lnTo>
                  <a:lnTo>
                    <a:pt x="58991" y="27305"/>
                  </a:lnTo>
                  <a:lnTo>
                    <a:pt x="58801" y="27571"/>
                  </a:lnTo>
                  <a:lnTo>
                    <a:pt x="58826" y="27724"/>
                  </a:lnTo>
                  <a:lnTo>
                    <a:pt x="58940" y="28422"/>
                  </a:lnTo>
                  <a:lnTo>
                    <a:pt x="59093" y="29006"/>
                  </a:lnTo>
                  <a:lnTo>
                    <a:pt x="59309" y="29578"/>
                  </a:lnTo>
                  <a:lnTo>
                    <a:pt x="59448" y="29908"/>
                  </a:lnTo>
                  <a:lnTo>
                    <a:pt x="59791" y="29946"/>
                  </a:lnTo>
                  <a:lnTo>
                    <a:pt x="60109" y="29883"/>
                  </a:lnTo>
                  <a:lnTo>
                    <a:pt x="60413" y="29794"/>
                  </a:lnTo>
                  <a:lnTo>
                    <a:pt x="60515" y="29552"/>
                  </a:lnTo>
                  <a:close/>
                </a:path>
                <a:path w="90805" h="142875">
                  <a:moveTo>
                    <a:pt x="61315" y="137121"/>
                  </a:moveTo>
                  <a:lnTo>
                    <a:pt x="61302" y="136423"/>
                  </a:lnTo>
                  <a:lnTo>
                    <a:pt x="60972" y="136144"/>
                  </a:lnTo>
                  <a:lnTo>
                    <a:pt x="60566" y="135788"/>
                  </a:lnTo>
                  <a:lnTo>
                    <a:pt x="60071" y="135496"/>
                  </a:lnTo>
                  <a:lnTo>
                    <a:pt x="59639" y="135191"/>
                  </a:lnTo>
                  <a:lnTo>
                    <a:pt x="59334" y="135001"/>
                  </a:lnTo>
                  <a:lnTo>
                    <a:pt x="59055" y="135077"/>
                  </a:lnTo>
                  <a:lnTo>
                    <a:pt x="58712" y="135293"/>
                  </a:lnTo>
                  <a:lnTo>
                    <a:pt x="58953" y="135547"/>
                  </a:lnTo>
                  <a:lnTo>
                    <a:pt x="59169" y="135763"/>
                  </a:lnTo>
                  <a:lnTo>
                    <a:pt x="59385" y="135991"/>
                  </a:lnTo>
                  <a:lnTo>
                    <a:pt x="59944" y="136563"/>
                  </a:lnTo>
                  <a:lnTo>
                    <a:pt x="59524" y="137172"/>
                  </a:lnTo>
                  <a:lnTo>
                    <a:pt x="59397" y="137388"/>
                  </a:lnTo>
                  <a:lnTo>
                    <a:pt x="59677" y="137515"/>
                  </a:lnTo>
                  <a:lnTo>
                    <a:pt x="60032" y="137553"/>
                  </a:lnTo>
                  <a:lnTo>
                    <a:pt x="60388" y="137579"/>
                  </a:lnTo>
                  <a:lnTo>
                    <a:pt x="60744" y="137579"/>
                  </a:lnTo>
                  <a:lnTo>
                    <a:pt x="60972" y="137515"/>
                  </a:lnTo>
                  <a:lnTo>
                    <a:pt x="61315" y="137121"/>
                  </a:lnTo>
                  <a:close/>
                </a:path>
                <a:path w="90805" h="142875">
                  <a:moveTo>
                    <a:pt x="62738" y="140589"/>
                  </a:moveTo>
                  <a:lnTo>
                    <a:pt x="62674" y="140411"/>
                  </a:lnTo>
                  <a:lnTo>
                    <a:pt x="62407" y="140398"/>
                  </a:lnTo>
                  <a:lnTo>
                    <a:pt x="61912" y="140347"/>
                  </a:lnTo>
                  <a:lnTo>
                    <a:pt x="60909" y="140347"/>
                  </a:lnTo>
                  <a:lnTo>
                    <a:pt x="60629" y="140335"/>
                  </a:lnTo>
                  <a:lnTo>
                    <a:pt x="60477" y="140525"/>
                  </a:lnTo>
                  <a:lnTo>
                    <a:pt x="60540" y="140792"/>
                  </a:lnTo>
                  <a:lnTo>
                    <a:pt x="60655" y="141376"/>
                  </a:lnTo>
                  <a:lnTo>
                    <a:pt x="60807" y="141973"/>
                  </a:lnTo>
                  <a:lnTo>
                    <a:pt x="60921" y="142544"/>
                  </a:lnTo>
                  <a:lnTo>
                    <a:pt x="61087" y="142684"/>
                  </a:lnTo>
                  <a:lnTo>
                    <a:pt x="62217" y="142621"/>
                  </a:lnTo>
                  <a:lnTo>
                    <a:pt x="62445" y="142481"/>
                  </a:lnTo>
                  <a:lnTo>
                    <a:pt x="62636" y="141592"/>
                  </a:lnTo>
                  <a:lnTo>
                    <a:pt x="62687" y="141414"/>
                  </a:lnTo>
                  <a:lnTo>
                    <a:pt x="62699" y="141236"/>
                  </a:lnTo>
                  <a:lnTo>
                    <a:pt x="62738" y="141033"/>
                  </a:lnTo>
                  <a:lnTo>
                    <a:pt x="62738" y="140589"/>
                  </a:lnTo>
                  <a:close/>
                </a:path>
                <a:path w="90805" h="142875">
                  <a:moveTo>
                    <a:pt x="62915" y="106794"/>
                  </a:moveTo>
                  <a:lnTo>
                    <a:pt x="62712" y="106527"/>
                  </a:lnTo>
                  <a:lnTo>
                    <a:pt x="61988" y="105448"/>
                  </a:lnTo>
                  <a:lnTo>
                    <a:pt x="61544" y="104952"/>
                  </a:lnTo>
                  <a:lnTo>
                    <a:pt x="61061" y="104432"/>
                  </a:lnTo>
                  <a:lnTo>
                    <a:pt x="60401" y="104457"/>
                  </a:lnTo>
                  <a:lnTo>
                    <a:pt x="59702" y="104622"/>
                  </a:lnTo>
                  <a:lnTo>
                    <a:pt x="59855" y="104775"/>
                  </a:lnTo>
                  <a:lnTo>
                    <a:pt x="60007" y="104902"/>
                  </a:lnTo>
                  <a:lnTo>
                    <a:pt x="60185" y="105016"/>
                  </a:lnTo>
                  <a:lnTo>
                    <a:pt x="60528" y="105257"/>
                  </a:lnTo>
                  <a:lnTo>
                    <a:pt x="60782" y="105587"/>
                  </a:lnTo>
                  <a:lnTo>
                    <a:pt x="60921" y="106222"/>
                  </a:lnTo>
                  <a:lnTo>
                    <a:pt x="60934" y="106476"/>
                  </a:lnTo>
                  <a:lnTo>
                    <a:pt x="61023" y="106692"/>
                  </a:lnTo>
                  <a:lnTo>
                    <a:pt x="61074" y="106832"/>
                  </a:lnTo>
                  <a:lnTo>
                    <a:pt x="61201" y="107035"/>
                  </a:lnTo>
                  <a:lnTo>
                    <a:pt x="61328" y="107048"/>
                  </a:lnTo>
                  <a:lnTo>
                    <a:pt x="61709" y="107111"/>
                  </a:lnTo>
                  <a:lnTo>
                    <a:pt x="62090" y="107124"/>
                  </a:lnTo>
                  <a:lnTo>
                    <a:pt x="62484" y="107086"/>
                  </a:lnTo>
                  <a:lnTo>
                    <a:pt x="62801" y="107035"/>
                  </a:lnTo>
                  <a:lnTo>
                    <a:pt x="62915" y="106794"/>
                  </a:lnTo>
                  <a:close/>
                </a:path>
                <a:path w="90805" h="142875">
                  <a:moveTo>
                    <a:pt x="64122" y="41821"/>
                  </a:moveTo>
                  <a:lnTo>
                    <a:pt x="64109" y="41198"/>
                  </a:lnTo>
                  <a:lnTo>
                    <a:pt x="64084" y="40411"/>
                  </a:lnTo>
                  <a:lnTo>
                    <a:pt x="63677" y="39903"/>
                  </a:lnTo>
                  <a:lnTo>
                    <a:pt x="62890" y="39725"/>
                  </a:lnTo>
                  <a:lnTo>
                    <a:pt x="62420" y="39611"/>
                  </a:lnTo>
                  <a:lnTo>
                    <a:pt x="61734" y="39890"/>
                  </a:lnTo>
                  <a:lnTo>
                    <a:pt x="61556" y="40309"/>
                  </a:lnTo>
                  <a:lnTo>
                    <a:pt x="61353" y="40716"/>
                  </a:lnTo>
                  <a:lnTo>
                    <a:pt x="61404" y="41033"/>
                  </a:lnTo>
                  <a:lnTo>
                    <a:pt x="61976" y="41465"/>
                  </a:lnTo>
                  <a:lnTo>
                    <a:pt x="62166" y="41630"/>
                  </a:lnTo>
                  <a:lnTo>
                    <a:pt x="62306" y="41910"/>
                  </a:lnTo>
                  <a:lnTo>
                    <a:pt x="62471" y="42570"/>
                  </a:lnTo>
                  <a:lnTo>
                    <a:pt x="62611" y="42722"/>
                  </a:lnTo>
                  <a:lnTo>
                    <a:pt x="63042" y="42621"/>
                  </a:lnTo>
                  <a:lnTo>
                    <a:pt x="63601" y="42519"/>
                  </a:lnTo>
                  <a:lnTo>
                    <a:pt x="64122" y="41821"/>
                  </a:lnTo>
                  <a:close/>
                </a:path>
                <a:path w="90805" h="142875">
                  <a:moveTo>
                    <a:pt x="64274" y="93383"/>
                  </a:moveTo>
                  <a:lnTo>
                    <a:pt x="63157" y="89496"/>
                  </a:lnTo>
                  <a:lnTo>
                    <a:pt x="62509" y="88798"/>
                  </a:lnTo>
                  <a:lnTo>
                    <a:pt x="62496" y="89039"/>
                  </a:lnTo>
                  <a:lnTo>
                    <a:pt x="62458" y="89192"/>
                  </a:lnTo>
                  <a:lnTo>
                    <a:pt x="62496" y="89319"/>
                  </a:lnTo>
                  <a:lnTo>
                    <a:pt x="62623" y="89928"/>
                  </a:lnTo>
                  <a:lnTo>
                    <a:pt x="62725" y="90220"/>
                  </a:lnTo>
                  <a:lnTo>
                    <a:pt x="63004" y="91224"/>
                  </a:lnTo>
                  <a:lnTo>
                    <a:pt x="63220" y="92240"/>
                  </a:lnTo>
                  <a:lnTo>
                    <a:pt x="63004" y="93281"/>
                  </a:lnTo>
                  <a:lnTo>
                    <a:pt x="62992" y="93421"/>
                  </a:lnTo>
                  <a:lnTo>
                    <a:pt x="63017" y="93599"/>
                  </a:lnTo>
                  <a:lnTo>
                    <a:pt x="63385" y="94005"/>
                  </a:lnTo>
                  <a:lnTo>
                    <a:pt x="63677" y="94310"/>
                  </a:lnTo>
                  <a:lnTo>
                    <a:pt x="64046" y="94640"/>
                  </a:lnTo>
                  <a:lnTo>
                    <a:pt x="64274" y="94691"/>
                  </a:lnTo>
                  <a:lnTo>
                    <a:pt x="64274" y="93383"/>
                  </a:lnTo>
                  <a:close/>
                </a:path>
                <a:path w="90805" h="142875">
                  <a:moveTo>
                    <a:pt x="65443" y="141922"/>
                  </a:moveTo>
                  <a:lnTo>
                    <a:pt x="65379" y="141528"/>
                  </a:lnTo>
                  <a:lnTo>
                    <a:pt x="65328" y="141122"/>
                  </a:lnTo>
                  <a:lnTo>
                    <a:pt x="65227" y="140716"/>
                  </a:lnTo>
                  <a:lnTo>
                    <a:pt x="65176" y="140550"/>
                  </a:lnTo>
                  <a:lnTo>
                    <a:pt x="65074" y="140284"/>
                  </a:lnTo>
                  <a:lnTo>
                    <a:pt x="64592" y="140182"/>
                  </a:lnTo>
                  <a:lnTo>
                    <a:pt x="64198" y="140208"/>
                  </a:lnTo>
                  <a:lnTo>
                    <a:pt x="63741" y="140220"/>
                  </a:lnTo>
                  <a:lnTo>
                    <a:pt x="63627" y="140436"/>
                  </a:lnTo>
                  <a:lnTo>
                    <a:pt x="63639" y="141135"/>
                  </a:lnTo>
                  <a:lnTo>
                    <a:pt x="63677" y="141706"/>
                  </a:lnTo>
                  <a:lnTo>
                    <a:pt x="63703" y="142278"/>
                  </a:lnTo>
                  <a:lnTo>
                    <a:pt x="63703" y="142532"/>
                  </a:lnTo>
                  <a:lnTo>
                    <a:pt x="64300" y="142595"/>
                  </a:lnTo>
                  <a:lnTo>
                    <a:pt x="64566" y="142570"/>
                  </a:lnTo>
                  <a:lnTo>
                    <a:pt x="64833" y="142557"/>
                  </a:lnTo>
                  <a:lnTo>
                    <a:pt x="65379" y="142544"/>
                  </a:lnTo>
                  <a:lnTo>
                    <a:pt x="65443" y="141922"/>
                  </a:lnTo>
                  <a:close/>
                </a:path>
                <a:path w="90805" h="142875">
                  <a:moveTo>
                    <a:pt x="65925" y="106680"/>
                  </a:moveTo>
                  <a:lnTo>
                    <a:pt x="65798" y="106387"/>
                  </a:lnTo>
                  <a:lnTo>
                    <a:pt x="65671" y="106235"/>
                  </a:lnTo>
                  <a:lnTo>
                    <a:pt x="65366" y="105841"/>
                  </a:lnTo>
                  <a:lnTo>
                    <a:pt x="64947" y="105511"/>
                  </a:lnTo>
                  <a:lnTo>
                    <a:pt x="64706" y="105105"/>
                  </a:lnTo>
                  <a:lnTo>
                    <a:pt x="64338" y="104457"/>
                  </a:lnTo>
                  <a:lnTo>
                    <a:pt x="63754" y="104470"/>
                  </a:lnTo>
                  <a:lnTo>
                    <a:pt x="63169" y="104470"/>
                  </a:lnTo>
                  <a:lnTo>
                    <a:pt x="62903" y="104482"/>
                  </a:lnTo>
                  <a:lnTo>
                    <a:pt x="62826" y="104660"/>
                  </a:lnTo>
                  <a:lnTo>
                    <a:pt x="63106" y="105105"/>
                  </a:lnTo>
                  <a:lnTo>
                    <a:pt x="63271" y="105321"/>
                  </a:lnTo>
                  <a:lnTo>
                    <a:pt x="63728" y="105867"/>
                  </a:lnTo>
                  <a:lnTo>
                    <a:pt x="64020" y="106197"/>
                  </a:lnTo>
                  <a:lnTo>
                    <a:pt x="64046" y="106667"/>
                  </a:lnTo>
                  <a:lnTo>
                    <a:pt x="64071" y="106921"/>
                  </a:lnTo>
                  <a:lnTo>
                    <a:pt x="64236" y="107073"/>
                  </a:lnTo>
                  <a:lnTo>
                    <a:pt x="64516" y="107086"/>
                  </a:lnTo>
                  <a:lnTo>
                    <a:pt x="65024" y="107086"/>
                  </a:lnTo>
                  <a:lnTo>
                    <a:pt x="65201" y="107099"/>
                  </a:lnTo>
                  <a:lnTo>
                    <a:pt x="65481" y="107010"/>
                  </a:lnTo>
                  <a:lnTo>
                    <a:pt x="65786" y="106972"/>
                  </a:lnTo>
                  <a:lnTo>
                    <a:pt x="65836" y="106819"/>
                  </a:lnTo>
                  <a:lnTo>
                    <a:pt x="65925" y="106680"/>
                  </a:lnTo>
                  <a:close/>
                </a:path>
                <a:path w="90805" h="142875">
                  <a:moveTo>
                    <a:pt x="66255" y="136372"/>
                  </a:moveTo>
                  <a:lnTo>
                    <a:pt x="65671" y="135559"/>
                  </a:lnTo>
                  <a:lnTo>
                    <a:pt x="64998" y="135166"/>
                  </a:lnTo>
                  <a:lnTo>
                    <a:pt x="64109" y="135051"/>
                  </a:lnTo>
                  <a:lnTo>
                    <a:pt x="63690" y="135242"/>
                  </a:lnTo>
                  <a:lnTo>
                    <a:pt x="63474" y="135318"/>
                  </a:lnTo>
                  <a:lnTo>
                    <a:pt x="63842" y="135839"/>
                  </a:lnTo>
                  <a:lnTo>
                    <a:pt x="63969" y="135928"/>
                  </a:lnTo>
                  <a:lnTo>
                    <a:pt x="64427" y="136232"/>
                  </a:lnTo>
                  <a:lnTo>
                    <a:pt x="64604" y="136626"/>
                  </a:lnTo>
                  <a:lnTo>
                    <a:pt x="64274" y="137426"/>
                  </a:lnTo>
                  <a:lnTo>
                    <a:pt x="64655" y="137591"/>
                  </a:lnTo>
                  <a:lnTo>
                    <a:pt x="65354" y="137756"/>
                  </a:lnTo>
                  <a:lnTo>
                    <a:pt x="65747" y="137541"/>
                  </a:lnTo>
                  <a:lnTo>
                    <a:pt x="66179" y="136779"/>
                  </a:lnTo>
                  <a:lnTo>
                    <a:pt x="66255" y="136626"/>
                  </a:lnTo>
                  <a:lnTo>
                    <a:pt x="66255" y="136372"/>
                  </a:lnTo>
                  <a:close/>
                </a:path>
                <a:path w="90805" h="142875">
                  <a:moveTo>
                    <a:pt x="66700" y="38442"/>
                  </a:moveTo>
                  <a:lnTo>
                    <a:pt x="66649" y="38125"/>
                  </a:lnTo>
                  <a:lnTo>
                    <a:pt x="66306" y="38011"/>
                  </a:lnTo>
                  <a:lnTo>
                    <a:pt x="65963" y="37909"/>
                  </a:lnTo>
                  <a:lnTo>
                    <a:pt x="65773" y="38163"/>
                  </a:lnTo>
                  <a:lnTo>
                    <a:pt x="65633" y="38417"/>
                  </a:lnTo>
                  <a:lnTo>
                    <a:pt x="65201" y="39166"/>
                  </a:lnTo>
                  <a:lnTo>
                    <a:pt x="65062" y="40017"/>
                  </a:lnTo>
                  <a:lnTo>
                    <a:pt x="65290" y="40881"/>
                  </a:lnTo>
                  <a:lnTo>
                    <a:pt x="65430" y="41503"/>
                  </a:lnTo>
                  <a:lnTo>
                    <a:pt x="65798" y="41859"/>
                  </a:lnTo>
                  <a:lnTo>
                    <a:pt x="66230" y="41884"/>
                  </a:lnTo>
                  <a:lnTo>
                    <a:pt x="66268" y="41402"/>
                  </a:lnTo>
                  <a:lnTo>
                    <a:pt x="66255" y="40982"/>
                  </a:lnTo>
                  <a:lnTo>
                    <a:pt x="66332" y="40538"/>
                  </a:lnTo>
                  <a:lnTo>
                    <a:pt x="66408" y="39928"/>
                  </a:lnTo>
                  <a:lnTo>
                    <a:pt x="66560" y="39344"/>
                  </a:lnTo>
                  <a:lnTo>
                    <a:pt x="66662" y="38735"/>
                  </a:lnTo>
                  <a:lnTo>
                    <a:pt x="66700" y="38442"/>
                  </a:lnTo>
                  <a:close/>
                </a:path>
                <a:path w="90805" h="142875">
                  <a:moveTo>
                    <a:pt x="67716" y="55803"/>
                  </a:moveTo>
                  <a:lnTo>
                    <a:pt x="67614" y="55308"/>
                  </a:lnTo>
                  <a:lnTo>
                    <a:pt x="67564" y="54800"/>
                  </a:lnTo>
                  <a:lnTo>
                    <a:pt x="67348" y="54724"/>
                  </a:lnTo>
                  <a:lnTo>
                    <a:pt x="67297" y="54851"/>
                  </a:lnTo>
                  <a:lnTo>
                    <a:pt x="67144" y="55067"/>
                  </a:lnTo>
                  <a:lnTo>
                    <a:pt x="66700" y="55981"/>
                  </a:lnTo>
                  <a:lnTo>
                    <a:pt x="66217" y="56845"/>
                  </a:lnTo>
                  <a:lnTo>
                    <a:pt x="65798" y="57746"/>
                  </a:lnTo>
                  <a:lnTo>
                    <a:pt x="65684" y="58051"/>
                  </a:lnTo>
                  <a:lnTo>
                    <a:pt x="65671" y="58432"/>
                  </a:lnTo>
                  <a:lnTo>
                    <a:pt x="65735" y="59575"/>
                  </a:lnTo>
                  <a:lnTo>
                    <a:pt x="66433" y="59893"/>
                  </a:lnTo>
                  <a:lnTo>
                    <a:pt x="66992" y="60312"/>
                  </a:lnTo>
                  <a:lnTo>
                    <a:pt x="67233" y="60350"/>
                  </a:lnTo>
                  <a:lnTo>
                    <a:pt x="67297" y="60096"/>
                  </a:lnTo>
                  <a:lnTo>
                    <a:pt x="67183" y="59905"/>
                  </a:lnTo>
                  <a:lnTo>
                    <a:pt x="67056" y="59867"/>
                  </a:lnTo>
                  <a:lnTo>
                    <a:pt x="66890" y="59588"/>
                  </a:lnTo>
                  <a:lnTo>
                    <a:pt x="66763" y="59385"/>
                  </a:lnTo>
                  <a:lnTo>
                    <a:pt x="66763" y="58724"/>
                  </a:lnTo>
                  <a:lnTo>
                    <a:pt x="66827" y="58242"/>
                  </a:lnTo>
                  <a:lnTo>
                    <a:pt x="66890" y="57454"/>
                  </a:lnTo>
                  <a:lnTo>
                    <a:pt x="66992" y="57213"/>
                  </a:lnTo>
                  <a:lnTo>
                    <a:pt x="67284" y="56984"/>
                  </a:lnTo>
                  <a:lnTo>
                    <a:pt x="67462" y="56832"/>
                  </a:lnTo>
                  <a:lnTo>
                    <a:pt x="67665" y="56553"/>
                  </a:lnTo>
                  <a:lnTo>
                    <a:pt x="67716" y="55803"/>
                  </a:lnTo>
                  <a:close/>
                </a:path>
                <a:path w="90805" h="142875">
                  <a:moveTo>
                    <a:pt x="67881" y="107734"/>
                  </a:moveTo>
                  <a:lnTo>
                    <a:pt x="67818" y="107569"/>
                  </a:lnTo>
                  <a:lnTo>
                    <a:pt x="67665" y="107569"/>
                  </a:lnTo>
                  <a:lnTo>
                    <a:pt x="67881" y="107734"/>
                  </a:lnTo>
                  <a:close/>
                </a:path>
                <a:path w="90805" h="142875">
                  <a:moveTo>
                    <a:pt x="68795" y="35318"/>
                  </a:moveTo>
                  <a:lnTo>
                    <a:pt x="68757" y="34772"/>
                  </a:lnTo>
                  <a:lnTo>
                    <a:pt x="68567" y="34201"/>
                  </a:lnTo>
                  <a:lnTo>
                    <a:pt x="68351" y="33655"/>
                  </a:lnTo>
                  <a:lnTo>
                    <a:pt x="68072" y="33578"/>
                  </a:lnTo>
                  <a:lnTo>
                    <a:pt x="67627" y="33985"/>
                  </a:lnTo>
                  <a:lnTo>
                    <a:pt x="67449" y="34124"/>
                  </a:lnTo>
                  <a:lnTo>
                    <a:pt x="66636" y="35471"/>
                  </a:lnTo>
                  <a:lnTo>
                    <a:pt x="66306" y="36131"/>
                  </a:lnTo>
                  <a:lnTo>
                    <a:pt x="66078" y="36550"/>
                  </a:lnTo>
                  <a:lnTo>
                    <a:pt x="66382" y="37426"/>
                  </a:lnTo>
                  <a:lnTo>
                    <a:pt x="66840" y="37795"/>
                  </a:lnTo>
                  <a:lnTo>
                    <a:pt x="68795" y="35318"/>
                  </a:lnTo>
                  <a:close/>
                </a:path>
                <a:path w="90805" h="142875">
                  <a:moveTo>
                    <a:pt x="69049" y="107607"/>
                  </a:moveTo>
                  <a:lnTo>
                    <a:pt x="69037" y="106146"/>
                  </a:lnTo>
                  <a:lnTo>
                    <a:pt x="68453" y="105486"/>
                  </a:lnTo>
                  <a:lnTo>
                    <a:pt x="67424" y="104711"/>
                  </a:lnTo>
                  <a:lnTo>
                    <a:pt x="66840" y="104660"/>
                  </a:lnTo>
                  <a:lnTo>
                    <a:pt x="65862" y="104673"/>
                  </a:lnTo>
                  <a:lnTo>
                    <a:pt x="66001" y="104990"/>
                  </a:lnTo>
                  <a:lnTo>
                    <a:pt x="66332" y="105333"/>
                  </a:lnTo>
                  <a:lnTo>
                    <a:pt x="66624" y="105562"/>
                  </a:lnTo>
                  <a:lnTo>
                    <a:pt x="67094" y="106146"/>
                  </a:lnTo>
                  <a:lnTo>
                    <a:pt x="67398" y="106464"/>
                  </a:lnTo>
                  <a:lnTo>
                    <a:pt x="67818" y="107569"/>
                  </a:lnTo>
                  <a:lnTo>
                    <a:pt x="69049" y="107607"/>
                  </a:lnTo>
                  <a:close/>
                </a:path>
                <a:path w="90805" h="142875">
                  <a:moveTo>
                    <a:pt x="71678" y="107442"/>
                  </a:moveTo>
                  <a:lnTo>
                    <a:pt x="70281" y="104775"/>
                  </a:lnTo>
                  <a:lnTo>
                    <a:pt x="69799" y="104838"/>
                  </a:lnTo>
                  <a:lnTo>
                    <a:pt x="69646" y="104838"/>
                  </a:lnTo>
                  <a:lnTo>
                    <a:pt x="69303" y="104889"/>
                  </a:lnTo>
                  <a:lnTo>
                    <a:pt x="69075" y="104902"/>
                  </a:lnTo>
                  <a:lnTo>
                    <a:pt x="68961" y="105105"/>
                  </a:lnTo>
                  <a:lnTo>
                    <a:pt x="69049" y="105346"/>
                  </a:lnTo>
                  <a:lnTo>
                    <a:pt x="69126" y="105486"/>
                  </a:lnTo>
                  <a:lnTo>
                    <a:pt x="69202" y="105638"/>
                  </a:lnTo>
                  <a:lnTo>
                    <a:pt x="69342" y="105765"/>
                  </a:lnTo>
                  <a:lnTo>
                    <a:pt x="69710" y="106248"/>
                  </a:lnTo>
                  <a:lnTo>
                    <a:pt x="69938" y="106591"/>
                  </a:lnTo>
                  <a:lnTo>
                    <a:pt x="69964" y="107048"/>
                  </a:lnTo>
                  <a:lnTo>
                    <a:pt x="69989" y="107378"/>
                  </a:lnTo>
                  <a:lnTo>
                    <a:pt x="70192" y="107619"/>
                  </a:lnTo>
                  <a:lnTo>
                    <a:pt x="70548" y="107645"/>
                  </a:lnTo>
                  <a:lnTo>
                    <a:pt x="70713" y="107683"/>
                  </a:lnTo>
                  <a:lnTo>
                    <a:pt x="70929" y="107645"/>
                  </a:lnTo>
                  <a:lnTo>
                    <a:pt x="71120" y="107632"/>
                  </a:lnTo>
                  <a:lnTo>
                    <a:pt x="71564" y="107569"/>
                  </a:lnTo>
                  <a:lnTo>
                    <a:pt x="71678" y="107442"/>
                  </a:lnTo>
                  <a:close/>
                </a:path>
                <a:path w="90805" h="142875">
                  <a:moveTo>
                    <a:pt x="74650" y="108013"/>
                  </a:moveTo>
                  <a:lnTo>
                    <a:pt x="74523" y="107734"/>
                  </a:lnTo>
                  <a:lnTo>
                    <a:pt x="74485" y="107556"/>
                  </a:lnTo>
                  <a:lnTo>
                    <a:pt x="74396" y="107403"/>
                  </a:lnTo>
                  <a:lnTo>
                    <a:pt x="73990" y="106781"/>
                  </a:lnTo>
                  <a:lnTo>
                    <a:pt x="73558" y="106159"/>
                  </a:lnTo>
                  <a:lnTo>
                    <a:pt x="73113" y="105587"/>
                  </a:lnTo>
                  <a:lnTo>
                    <a:pt x="72720" y="105041"/>
                  </a:lnTo>
                  <a:lnTo>
                    <a:pt x="72136" y="105117"/>
                  </a:lnTo>
                  <a:lnTo>
                    <a:pt x="71513" y="105117"/>
                  </a:lnTo>
                  <a:lnTo>
                    <a:pt x="71564" y="105257"/>
                  </a:lnTo>
                  <a:lnTo>
                    <a:pt x="71640" y="105435"/>
                  </a:lnTo>
                  <a:lnTo>
                    <a:pt x="72047" y="106159"/>
                  </a:lnTo>
                  <a:lnTo>
                    <a:pt x="73558" y="107988"/>
                  </a:lnTo>
                  <a:lnTo>
                    <a:pt x="73875" y="108064"/>
                  </a:lnTo>
                  <a:lnTo>
                    <a:pt x="74193" y="108013"/>
                  </a:lnTo>
                  <a:lnTo>
                    <a:pt x="74650" y="108013"/>
                  </a:lnTo>
                  <a:close/>
                </a:path>
                <a:path w="90805" h="142875">
                  <a:moveTo>
                    <a:pt x="77177" y="107289"/>
                  </a:moveTo>
                  <a:lnTo>
                    <a:pt x="76974" y="106832"/>
                  </a:lnTo>
                  <a:lnTo>
                    <a:pt x="76847" y="106514"/>
                  </a:lnTo>
                  <a:lnTo>
                    <a:pt x="76657" y="106222"/>
                  </a:lnTo>
                  <a:lnTo>
                    <a:pt x="76466" y="105943"/>
                  </a:lnTo>
                  <a:lnTo>
                    <a:pt x="76034" y="105346"/>
                  </a:lnTo>
                  <a:lnTo>
                    <a:pt x="74828" y="105219"/>
                  </a:lnTo>
                  <a:lnTo>
                    <a:pt x="74180" y="105486"/>
                  </a:lnTo>
                  <a:lnTo>
                    <a:pt x="74307" y="106045"/>
                  </a:lnTo>
                  <a:lnTo>
                    <a:pt x="74752" y="106260"/>
                  </a:lnTo>
                  <a:lnTo>
                    <a:pt x="75526" y="106553"/>
                  </a:lnTo>
                  <a:lnTo>
                    <a:pt x="75692" y="106768"/>
                  </a:lnTo>
                  <a:lnTo>
                    <a:pt x="75730" y="107099"/>
                  </a:lnTo>
                  <a:lnTo>
                    <a:pt x="75768" y="107353"/>
                  </a:lnTo>
                  <a:lnTo>
                    <a:pt x="75831" y="107632"/>
                  </a:lnTo>
                  <a:lnTo>
                    <a:pt x="75946" y="107861"/>
                  </a:lnTo>
                  <a:lnTo>
                    <a:pt x="76085" y="108204"/>
                  </a:lnTo>
                  <a:lnTo>
                    <a:pt x="76352" y="108254"/>
                  </a:lnTo>
                  <a:lnTo>
                    <a:pt x="76619" y="108026"/>
                  </a:lnTo>
                  <a:lnTo>
                    <a:pt x="77025" y="107759"/>
                  </a:lnTo>
                  <a:lnTo>
                    <a:pt x="77177" y="107289"/>
                  </a:lnTo>
                  <a:close/>
                </a:path>
                <a:path w="90805" h="142875">
                  <a:moveTo>
                    <a:pt x="90538" y="11620"/>
                  </a:moveTo>
                  <a:lnTo>
                    <a:pt x="90512" y="11417"/>
                  </a:lnTo>
                  <a:lnTo>
                    <a:pt x="90487" y="11074"/>
                  </a:lnTo>
                  <a:lnTo>
                    <a:pt x="90271" y="10795"/>
                  </a:lnTo>
                  <a:lnTo>
                    <a:pt x="89928" y="10769"/>
                  </a:lnTo>
                  <a:lnTo>
                    <a:pt x="89712" y="10731"/>
                  </a:lnTo>
                  <a:lnTo>
                    <a:pt x="89433" y="10845"/>
                  </a:lnTo>
                  <a:lnTo>
                    <a:pt x="89293" y="11010"/>
                  </a:lnTo>
                  <a:lnTo>
                    <a:pt x="88544" y="11798"/>
                  </a:lnTo>
                  <a:lnTo>
                    <a:pt x="87833" y="12611"/>
                  </a:lnTo>
                  <a:lnTo>
                    <a:pt x="87083" y="13449"/>
                  </a:lnTo>
                  <a:lnTo>
                    <a:pt x="87477" y="13817"/>
                  </a:lnTo>
                  <a:lnTo>
                    <a:pt x="87845" y="13944"/>
                  </a:lnTo>
                  <a:lnTo>
                    <a:pt x="88392" y="13779"/>
                  </a:lnTo>
                  <a:lnTo>
                    <a:pt x="89344" y="13512"/>
                  </a:lnTo>
                  <a:lnTo>
                    <a:pt x="90030" y="12915"/>
                  </a:lnTo>
                  <a:lnTo>
                    <a:pt x="90449" y="12014"/>
                  </a:lnTo>
                  <a:lnTo>
                    <a:pt x="90512" y="11849"/>
                  </a:lnTo>
                  <a:lnTo>
                    <a:pt x="90538" y="1162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object 170"/>
            <p:cNvSpPr/>
            <p:nvPr/>
          </p:nvSpPr>
          <p:spPr>
            <a:xfrm>
              <a:off x="1199540" y="4852009"/>
              <a:ext cx="93980" cy="124460"/>
            </a:xfrm>
            <a:custGeom>
              <a:avLst/>
              <a:gdLst/>
              <a:ahLst/>
              <a:cxnLst/>
              <a:rect l="l" t="t" r="r" b="b"/>
              <a:pathLst>
                <a:path w="93980" h="124460">
                  <a:moveTo>
                    <a:pt x="1282" y="1485"/>
                  </a:moveTo>
                  <a:lnTo>
                    <a:pt x="1181" y="1333"/>
                  </a:lnTo>
                  <a:lnTo>
                    <a:pt x="927" y="1397"/>
                  </a:lnTo>
                  <a:lnTo>
                    <a:pt x="533" y="1397"/>
                  </a:lnTo>
                  <a:lnTo>
                    <a:pt x="254" y="2057"/>
                  </a:lnTo>
                  <a:lnTo>
                    <a:pt x="139" y="2616"/>
                  </a:lnTo>
                  <a:lnTo>
                    <a:pt x="0" y="3238"/>
                  </a:lnTo>
                  <a:lnTo>
                    <a:pt x="127" y="3492"/>
                  </a:lnTo>
                  <a:lnTo>
                    <a:pt x="660" y="2870"/>
                  </a:lnTo>
                  <a:lnTo>
                    <a:pt x="965" y="2184"/>
                  </a:lnTo>
                  <a:lnTo>
                    <a:pt x="1270" y="1536"/>
                  </a:lnTo>
                  <a:close/>
                </a:path>
                <a:path w="93980" h="124460">
                  <a:moveTo>
                    <a:pt x="2628" y="102895"/>
                  </a:moveTo>
                  <a:lnTo>
                    <a:pt x="2476" y="101498"/>
                  </a:lnTo>
                  <a:lnTo>
                    <a:pt x="1930" y="100863"/>
                  </a:lnTo>
                  <a:lnTo>
                    <a:pt x="1409" y="100838"/>
                  </a:lnTo>
                  <a:lnTo>
                    <a:pt x="1714" y="101815"/>
                  </a:lnTo>
                  <a:lnTo>
                    <a:pt x="1803" y="102819"/>
                  </a:lnTo>
                  <a:lnTo>
                    <a:pt x="1536" y="103873"/>
                  </a:lnTo>
                  <a:lnTo>
                    <a:pt x="2209" y="103695"/>
                  </a:lnTo>
                  <a:lnTo>
                    <a:pt x="2628" y="102895"/>
                  </a:lnTo>
                  <a:close/>
                </a:path>
                <a:path w="93980" h="124460">
                  <a:moveTo>
                    <a:pt x="4089" y="330"/>
                  </a:moveTo>
                  <a:lnTo>
                    <a:pt x="3759" y="38"/>
                  </a:lnTo>
                  <a:lnTo>
                    <a:pt x="3403" y="203"/>
                  </a:lnTo>
                  <a:lnTo>
                    <a:pt x="2933" y="558"/>
                  </a:lnTo>
                  <a:lnTo>
                    <a:pt x="2489" y="939"/>
                  </a:lnTo>
                  <a:lnTo>
                    <a:pt x="1854" y="1447"/>
                  </a:lnTo>
                  <a:lnTo>
                    <a:pt x="1816" y="1625"/>
                  </a:lnTo>
                  <a:lnTo>
                    <a:pt x="2184" y="1968"/>
                  </a:lnTo>
                  <a:lnTo>
                    <a:pt x="2489" y="1714"/>
                  </a:lnTo>
                  <a:lnTo>
                    <a:pt x="2806" y="1397"/>
                  </a:lnTo>
                  <a:lnTo>
                    <a:pt x="3124" y="1092"/>
                  </a:lnTo>
                  <a:lnTo>
                    <a:pt x="3644" y="635"/>
                  </a:lnTo>
                  <a:lnTo>
                    <a:pt x="3848" y="508"/>
                  </a:lnTo>
                  <a:lnTo>
                    <a:pt x="4089" y="330"/>
                  </a:lnTo>
                  <a:close/>
                </a:path>
                <a:path w="93980" h="124460">
                  <a:moveTo>
                    <a:pt x="4902" y="1346"/>
                  </a:moveTo>
                  <a:lnTo>
                    <a:pt x="4686" y="1270"/>
                  </a:lnTo>
                  <a:lnTo>
                    <a:pt x="4508" y="1130"/>
                  </a:lnTo>
                  <a:lnTo>
                    <a:pt x="3822" y="1447"/>
                  </a:lnTo>
                  <a:lnTo>
                    <a:pt x="3251" y="1778"/>
                  </a:lnTo>
                  <a:lnTo>
                    <a:pt x="2692" y="2108"/>
                  </a:lnTo>
                  <a:lnTo>
                    <a:pt x="2489" y="2222"/>
                  </a:lnTo>
                  <a:lnTo>
                    <a:pt x="2451" y="2425"/>
                  </a:lnTo>
                  <a:lnTo>
                    <a:pt x="2590" y="2641"/>
                  </a:lnTo>
                  <a:lnTo>
                    <a:pt x="2755" y="2857"/>
                  </a:lnTo>
                  <a:lnTo>
                    <a:pt x="2933" y="2794"/>
                  </a:lnTo>
                  <a:lnTo>
                    <a:pt x="3086" y="2679"/>
                  </a:lnTo>
                  <a:lnTo>
                    <a:pt x="3606" y="2349"/>
                  </a:lnTo>
                  <a:lnTo>
                    <a:pt x="4660" y="1651"/>
                  </a:lnTo>
                  <a:lnTo>
                    <a:pt x="4749" y="1511"/>
                  </a:lnTo>
                  <a:lnTo>
                    <a:pt x="4902" y="1346"/>
                  </a:lnTo>
                  <a:close/>
                </a:path>
                <a:path w="93980" h="124460">
                  <a:moveTo>
                    <a:pt x="9232" y="87261"/>
                  </a:moveTo>
                  <a:lnTo>
                    <a:pt x="8318" y="87185"/>
                  </a:lnTo>
                  <a:lnTo>
                    <a:pt x="8077" y="88087"/>
                  </a:lnTo>
                  <a:lnTo>
                    <a:pt x="7899" y="88963"/>
                  </a:lnTo>
                  <a:lnTo>
                    <a:pt x="8953" y="88950"/>
                  </a:lnTo>
                  <a:lnTo>
                    <a:pt x="9093" y="88861"/>
                  </a:lnTo>
                  <a:lnTo>
                    <a:pt x="8724" y="88315"/>
                  </a:lnTo>
                  <a:lnTo>
                    <a:pt x="8915" y="87782"/>
                  </a:lnTo>
                  <a:lnTo>
                    <a:pt x="9232" y="87261"/>
                  </a:lnTo>
                  <a:close/>
                </a:path>
                <a:path w="93980" h="124460">
                  <a:moveTo>
                    <a:pt x="11353" y="115150"/>
                  </a:moveTo>
                  <a:lnTo>
                    <a:pt x="11061" y="114795"/>
                  </a:lnTo>
                  <a:lnTo>
                    <a:pt x="10782" y="114909"/>
                  </a:lnTo>
                  <a:lnTo>
                    <a:pt x="10477" y="115062"/>
                  </a:lnTo>
                  <a:lnTo>
                    <a:pt x="9347" y="115595"/>
                  </a:lnTo>
                  <a:lnTo>
                    <a:pt x="10210" y="116586"/>
                  </a:lnTo>
                  <a:lnTo>
                    <a:pt x="10490" y="116903"/>
                  </a:lnTo>
                  <a:lnTo>
                    <a:pt x="10782" y="116916"/>
                  </a:lnTo>
                  <a:lnTo>
                    <a:pt x="11252" y="116662"/>
                  </a:lnTo>
                  <a:lnTo>
                    <a:pt x="10998" y="116446"/>
                  </a:lnTo>
                  <a:lnTo>
                    <a:pt x="10769" y="116230"/>
                  </a:lnTo>
                  <a:lnTo>
                    <a:pt x="10528" y="116027"/>
                  </a:lnTo>
                  <a:lnTo>
                    <a:pt x="11087" y="115417"/>
                  </a:lnTo>
                  <a:lnTo>
                    <a:pt x="11353" y="115150"/>
                  </a:lnTo>
                  <a:close/>
                </a:path>
                <a:path w="93980" h="124460">
                  <a:moveTo>
                    <a:pt x="12433" y="86944"/>
                  </a:moveTo>
                  <a:lnTo>
                    <a:pt x="12217" y="86741"/>
                  </a:lnTo>
                  <a:lnTo>
                    <a:pt x="12077" y="86588"/>
                  </a:lnTo>
                  <a:lnTo>
                    <a:pt x="11836" y="86487"/>
                  </a:lnTo>
                  <a:lnTo>
                    <a:pt x="11658" y="86512"/>
                  </a:lnTo>
                  <a:lnTo>
                    <a:pt x="10922" y="86537"/>
                  </a:lnTo>
                  <a:lnTo>
                    <a:pt x="10490" y="87033"/>
                  </a:lnTo>
                  <a:lnTo>
                    <a:pt x="10121" y="87604"/>
                  </a:lnTo>
                  <a:lnTo>
                    <a:pt x="9982" y="87845"/>
                  </a:lnTo>
                  <a:lnTo>
                    <a:pt x="9855" y="88150"/>
                  </a:lnTo>
                  <a:lnTo>
                    <a:pt x="10058" y="88392"/>
                  </a:lnTo>
                  <a:lnTo>
                    <a:pt x="10236" y="88569"/>
                  </a:lnTo>
                  <a:lnTo>
                    <a:pt x="10515" y="88684"/>
                  </a:lnTo>
                  <a:lnTo>
                    <a:pt x="10756" y="88836"/>
                  </a:lnTo>
                  <a:lnTo>
                    <a:pt x="11328" y="88747"/>
                  </a:lnTo>
                  <a:lnTo>
                    <a:pt x="11455" y="88658"/>
                  </a:lnTo>
                  <a:lnTo>
                    <a:pt x="11404" y="88265"/>
                  </a:lnTo>
                  <a:lnTo>
                    <a:pt x="11328" y="87591"/>
                  </a:lnTo>
                  <a:lnTo>
                    <a:pt x="11442" y="87439"/>
                  </a:lnTo>
                  <a:lnTo>
                    <a:pt x="12065" y="87223"/>
                  </a:lnTo>
                  <a:lnTo>
                    <a:pt x="12357" y="87109"/>
                  </a:lnTo>
                  <a:lnTo>
                    <a:pt x="12433" y="86944"/>
                  </a:lnTo>
                  <a:close/>
                </a:path>
                <a:path w="93980" h="124460">
                  <a:moveTo>
                    <a:pt x="13398" y="115366"/>
                  </a:moveTo>
                  <a:lnTo>
                    <a:pt x="13220" y="115316"/>
                  </a:lnTo>
                  <a:lnTo>
                    <a:pt x="13030" y="115150"/>
                  </a:lnTo>
                  <a:lnTo>
                    <a:pt x="12903" y="115201"/>
                  </a:lnTo>
                  <a:lnTo>
                    <a:pt x="12649" y="115290"/>
                  </a:lnTo>
                  <a:lnTo>
                    <a:pt x="12407" y="115468"/>
                  </a:lnTo>
                  <a:lnTo>
                    <a:pt x="12204" y="115658"/>
                  </a:lnTo>
                  <a:lnTo>
                    <a:pt x="11938" y="115874"/>
                  </a:lnTo>
                  <a:lnTo>
                    <a:pt x="11836" y="116179"/>
                  </a:lnTo>
                  <a:lnTo>
                    <a:pt x="11976" y="116522"/>
                  </a:lnTo>
                  <a:lnTo>
                    <a:pt x="12115" y="116878"/>
                  </a:lnTo>
                  <a:lnTo>
                    <a:pt x="12446" y="116954"/>
                  </a:lnTo>
                  <a:lnTo>
                    <a:pt x="12903" y="116979"/>
                  </a:lnTo>
                  <a:lnTo>
                    <a:pt x="13157" y="116890"/>
                  </a:lnTo>
                  <a:lnTo>
                    <a:pt x="13335" y="116840"/>
                  </a:lnTo>
                  <a:lnTo>
                    <a:pt x="13246" y="116713"/>
                  </a:lnTo>
                  <a:lnTo>
                    <a:pt x="13182" y="116586"/>
                  </a:lnTo>
                  <a:lnTo>
                    <a:pt x="13106" y="116459"/>
                  </a:lnTo>
                  <a:lnTo>
                    <a:pt x="12954" y="116179"/>
                  </a:lnTo>
                  <a:lnTo>
                    <a:pt x="12979" y="115951"/>
                  </a:lnTo>
                  <a:lnTo>
                    <a:pt x="13220" y="115722"/>
                  </a:lnTo>
                  <a:lnTo>
                    <a:pt x="13335" y="115493"/>
                  </a:lnTo>
                  <a:lnTo>
                    <a:pt x="13398" y="115366"/>
                  </a:lnTo>
                  <a:close/>
                </a:path>
                <a:path w="93980" h="124460">
                  <a:moveTo>
                    <a:pt x="14605" y="86245"/>
                  </a:moveTo>
                  <a:lnTo>
                    <a:pt x="13639" y="86080"/>
                  </a:lnTo>
                  <a:lnTo>
                    <a:pt x="12446" y="87274"/>
                  </a:lnTo>
                  <a:lnTo>
                    <a:pt x="12585" y="88188"/>
                  </a:lnTo>
                  <a:lnTo>
                    <a:pt x="12750" y="88353"/>
                  </a:lnTo>
                  <a:lnTo>
                    <a:pt x="13500" y="88404"/>
                  </a:lnTo>
                  <a:lnTo>
                    <a:pt x="13817" y="88341"/>
                  </a:lnTo>
                  <a:lnTo>
                    <a:pt x="14071" y="88087"/>
                  </a:lnTo>
                  <a:lnTo>
                    <a:pt x="14236" y="87604"/>
                  </a:lnTo>
                  <a:lnTo>
                    <a:pt x="14274" y="87261"/>
                  </a:lnTo>
                  <a:lnTo>
                    <a:pt x="14351" y="86931"/>
                  </a:lnTo>
                  <a:lnTo>
                    <a:pt x="14427" y="86702"/>
                  </a:lnTo>
                  <a:lnTo>
                    <a:pt x="14528" y="86487"/>
                  </a:lnTo>
                  <a:lnTo>
                    <a:pt x="14605" y="86245"/>
                  </a:lnTo>
                  <a:close/>
                </a:path>
                <a:path w="93980" h="124460">
                  <a:moveTo>
                    <a:pt x="15316" y="115658"/>
                  </a:moveTo>
                  <a:lnTo>
                    <a:pt x="14782" y="115189"/>
                  </a:lnTo>
                  <a:lnTo>
                    <a:pt x="13957" y="115417"/>
                  </a:lnTo>
                  <a:lnTo>
                    <a:pt x="13792" y="116230"/>
                  </a:lnTo>
                  <a:lnTo>
                    <a:pt x="13957" y="116586"/>
                  </a:lnTo>
                  <a:lnTo>
                    <a:pt x="14439" y="116941"/>
                  </a:lnTo>
                  <a:lnTo>
                    <a:pt x="14757" y="116890"/>
                  </a:lnTo>
                  <a:lnTo>
                    <a:pt x="14998" y="116916"/>
                  </a:lnTo>
                  <a:lnTo>
                    <a:pt x="15011" y="116776"/>
                  </a:lnTo>
                  <a:lnTo>
                    <a:pt x="14605" y="116230"/>
                  </a:lnTo>
                  <a:lnTo>
                    <a:pt x="15316" y="115658"/>
                  </a:lnTo>
                  <a:close/>
                </a:path>
                <a:path w="93980" h="124460">
                  <a:moveTo>
                    <a:pt x="17576" y="115620"/>
                  </a:moveTo>
                  <a:lnTo>
                    <a:pt x="17030" y="115189"/>
                  </a:lnTo>
                  <a:lnTo>
                    <a:pt x="16040" y="115227"/>
                  </a:lnTo>
                  <a:lnTo>
                    <a:pt x="15595" y="115658"/>
                  </a:lnTo>
                  <a:lnTo>
                    <a:pt x="15532" y="115925"/>
                  </a:lnTo>
                  <a:lnTo>
                    <a:pt x="15811" y="116255"/>
                  </a:lnTo>
                  <a:lnTo>
                    <a:pt x="16052" y="116471"/>
                  </a:lnTo>
                  <a:lnTo>
                    <a:pt x="16294" y="116700"/>
                  </a:lnTo>
                  <a:lnTo>
                    <a:pt x="16548" y="116903"/>
                  </a:lnTo>
                  <a:lnTo>
                    <a:pt x="16776" y="116890"/>
                  </a:lnTo>
                  <a:lnTo>
                    <a:pt x="17030" y="116624"/>
                  </a:lnTo>
                  <a:lnTo>
                    <a:pt x="16891" y="116446"/>
                  </a:lnTo>
                  <a:lnTo>
                    <a:pt x="16764" y="116306"/>
                  </a:lnTo>
                  <a:lnTo>
                    <a:pt x="16637" y="116116"/>
                  </a:lnTo>
                  <a:lnTo>
                    <a:pt x="16954" y="115938"/>
                  </a:lnTo>
                  <a:lnTo>
                    <a:pt x="17246" y="115798"/>
                  </a:lnTo>
                  <a:lnTo>
                    <a:pt x="17576" y="115620"/>
                  </a:lnTo>
                  <a:close/>
                </a:path>
                <a:path w="93980" h="124460">
                  <a:moveTo>
                    <a:pt x="19748" y="121678"/>
                  </a:moveTo>
                  <a:lnTo>
                    <a:pt x="19621" y="121551"/>
                  </a:lnTo>
                  <a:lnTo>
                    <a:pt x="19050" y="121551"/>
                  </a:lnTo>
                  <a:lnTo>
                    <a:pt x="18669" y="121551"/>
                  </a:lnTo>
                  <a:lnTo>
                    <a:pt x="18503" y="121691"/>
                  </a:lnTo>
                  <a:lnTo>
                    <a:pt x="18503" y="122047"/>
                  </a:lnTo>
                  <a:lnTo>
                    <a:pt x="18516" y="122402"/>
                  </a:lnTo>
                  <a:lnTo>
                    <a:pt x="18554" y="122758"/>
                  </a:lnTo>
                  <a:lnTo>
                    <a:pt x="18656" y="123063"/>
                  </a:lnTo>
                  <a:lnTo>
                    <a:pt x="18707" y="123240"/>
                  </a:lnTo>
                  <a:lnTo>
                    <a:pt x="18897" y="123405"/>
                  </a:lnTo>
                  <a:lnTo>
                    <a:pt x="19050" y="123494"/>
                  </a:lnTo>
                  <a:lnTo>
                    <a:pt x="19278" y="123634"/>
                  </a:lnTo>
                  <a:lnTo>
                    <a:pt x="19443" y="123545"/>
                  </a:lnTo>
                  <a:lnTo>
                    <a:pt x="19494" y="123278"/>
                  </a:lnTo>
                  <a:lnTo>
                    <a:pt x="19545" y="122923"/>
                  </a:lnTo>
                  <a:lnTo>
                    <a:pt x="19608" y="122593"/>
                  </a:lnTo>
                  <a:lnTo>
                    <a:pt x="19748" y="121678"/>
                  </a:lnTo>
                  <a:close/>
                </a:path>
                <a:path w="93980" h="124460">
                  <a:moveTo>
                    <a:pt x="21780" y="42430"/>
                  </a:moveTo>
                  <a:lnTo>
                    <a:pt x="21590" y="41757"/>
                  </a:lnTo>
                  <a:lnTo>
                    <a:pt x="20955" y="41211"/>
                  </a:lnTo>
                  <a:lnTo>
                    <a:pt x="20789" y="41249"/>
                  </a:lnTo>
                  <a:lnTo>
                    <a:pt x="20688" y="41605"/>
                  </a:lnTo>
                  <a:lnTo>
                    <a:pt x="20637" y="41732"/>
                  </a:lnTo>
                  <a:lnTo>
                    <a:pt x="20637" y="41897"/>
                  </a:lnTo>
                  <a:lnTo>
                    <a:pt x="20269" y="42506"/>
                  </a:lnTo>
                  <a:lnTo>
                    <a:pt x="19951" y="42989"/>
                  </a:lnTo>
                  <a:lnTo>
                    <a:pt x="19634" y="43510"/>
                  </a:lnTo>
                  <a:lnTo>
                    <a:pt x="19875" y="43535"/>
                  </a:lnTo>
                  <a:lnTo>
                    <a:pt x="20167" y="43599"/>
                  </a:lnTo>
                  <a:lnTo>
                    <a:pt x="21018" y="43599"/>
                  </a:lnTo>
                  <a:lnTo>
                    <a:pt x="21463" y="43319"/>
                  </a:lnTo>
                  <a:lnTo>
                    <a:pt x="21615" y="42862"/>
                  </a:lnTo>
                  <a:lnTo>
                    <a:pt x="21780" y="42430"/>
                  </a:lnTo>
                  <a:close/>
                </a:path>
                <a:path w="93980" h="124460">
                  <a:moveTo>
                    <a:pt x="22821" y="121907"/>
                  </a:moveTo>
                  <a:lnTo>
                    <a:pt x="22809" y="121488"/>
                  </a:lnTo>
                  <a:lnTo>
                    <a:pt x="22644" y="121323"/>
                  </a:lnTo>
                  <a:lnTo>
                    <a:pt x="21755" y="121323"/>
                  </a:lnTo>
                  <a:lnTo>
                    <a:pt x="21551" y="121462"/>
                  </a:lnTo>
                  <a:lnTo>
                    <a:pt x="21602" y="121907"/>
                  </a:lnTo>
                  <a:lnTo>
                    <a:pt x="21628" y="122351"/>
                  </a:lnTo>
                  <a:lnTo>
                    <a:pt x="21742" y="122783"/>
                  </a:lnTo>
                  <a:lnTo>
                    <a:pt x="21882" y="123202"/>
                  </a:lnTo>
                  <a:lnTo>
                    <a:pt x="21971" y="123380"/>
                  </a:lnTo>
                  <a:lnTo>
                    <a:pt x="22199" y="123507"/>
                  </a:lnTo>
                  <a:lnTo>
                    <a:pt x="22390" y="123621"/>
                  </a:lnTo>
                  <a:lnTo>
                    <a:pt x="22644" y="123558"/>
                  </a:lnTo>
                  <a:lnTo>
                    <a:pt x="22733" y="123024"/>
                  </a:lnTo>
                  <a:lnTo>
                    <a:pt x="22771" y="122542"/>
                  </a:lnTo>
                  <a:lnTo>
                    <a:pt x="22821" y="122059"/>
                  </a:lnTo>
                  <a:lnTo>
                    <a:pt x="22821" y="121907"/>
                  </a:lnTo>
                  <a:close/>
                </a:path>
                <a:path w="93980" h="124460">
                  <a:moveTo>
                    <a:pt x="23025" y="115519"/>
                  </a:moveTo>
                  <a:lnTo>
                    <a:pt x="22682" y="115201"/>
                  </a:lnTo>
                  <a:lnTo>
                    <a:pt x="22339" y="115150"/>
                  </a:lnTo>
                  <a:lnTo>
                    <a:pt x="22009" y="115379"/>
                  </a:lnTo>
                  <a:lnTo>
                    <a:pt x="21564" y="115697"/>
                  </a:lnTo>
                  <a:lnTo>
                    <a:pt x="20726" y="116332"/>
                  </a:lnTo>
                  <a:lnTo>
                    <a:pt x="20586" y="116535"/>
                  </a:lnTo>
                  <a:lnTo>
                    <a:pt x="20662" y="117309"/>
                  </a:lnTo>
                  <a:lnTo>
                    <a:pt x="21564" y="117856"/>
                  </a:lnTo>
                  <a:lnTo>
                    <a:pt x="22199" y="117640"/>
                  </a:lnTo>
                  <a:lnTo>
                    <a:pt x="22440" y="117563"/>
                  </a:lnTo>
                  <a:lnTo>
                    <a:pt x="22390" y="117246"/>
                  </a:lnTo>
                  <a:lnTo>
                    <a:pt x="22275" y="117068"/>
                  </a:lnTo>
                  <a:lnTo>
                    <a:pt x="22199" y="116890"/>
                  </a:lnTo>
                  <a:lnTo>
                    <a:pt x="22072" y="116725"/>
                  </a:lnTo>
                  <a:lnTo>
                    <a:pt x="21882" y="116420"/>
                  </a:lnTo>
                  <a:lnTo>
                    <a:pt x="21945" y="116205"/>
                  </a:lnTo>
                  <a:lnTo>
                    <a:pt x="22250" y="116027"/>
                  </a:lnTo>
                  <a:lnTo>
                    <a:pt x="23025" y="115519"/>
                  </a:lnTo>
                  <a:close/>
                </a:path>
                <a:path w="93980" h="124460">
                  <a:moveTo>
                    <a:pt x="24777" y="25882"/>
                  </a:moveTo>
                  <a:lnTo>
                    <a:pt x="24726" y="25615"/>
                  </a:lnTo>
                  <a:lnTo>
                    <a:pt x="24409" y="25488"/>
                  </a:lnTo>
                  <a:lnTo>
                    <a:pt x="24130" y="25400"/>
                  </a:lnTo>
                  <a:lnTo>
                    <a:pt x="23901" y="25463"/>
                  </a:lnTo>
                  <a:lnTo>
                    <a:pt x="23736" y="25704"/>
                  </a:lnTo>
                  <a:lnTo>
                    <a:pt x="23545" y="25946"/>
                  </a:lnTo>
                  <a:lnTo>
                    <a:pt x="23520" y="26225"/>
                  </a:lnTo>
                  <a:lnTo>
                    <a:pt x="23698" y="26479"/>
                  </a:lnTo>
                  <a:lnTo>
                    <a:pt x="23837" y="26695"/>
                  </a:lnTo>
                  <a:lnTo>
                    <a:pt x="24028" y="26847"/>
                  </a:lnTo>
                  <a:lnTo>
                    <a:pt x="24206" y="27025"/>
                  </a:lnTo>
                  <a:lnTo>
                    <a:pt x="24358" y="27165"/>
                  </a:lnTo>
                  <a:lnTo>
                    <a:pt x="24612" y="27076"/>
                  </a:lnTo>
                  <a:lnTo>
                    <a:pt x="24676" y="26835"/>
                  </a:lnTo>
                  <a:lnTo>
                    <a:pt x="24726" y="26619"/>
                  </a:lnTo>
                  <a:lnTo>
                    <a:pt x="24726" y="26403"/>
                  </a:lnTo>
                  <a:lnTo>
                    <a:pt x="24752" y="26187"/>
                  </a:lnTo>
                  <a:lnTo>
                    <a:pt x="24777" y="25882"/>
                  </a:lnTo>
                  <a:close/>
                </a:path>
                <a:path w="93980" h="124460">
                  <a:moveTo>
                    <a:pt x="25082" y="115519"/>
                  </a:moveTo>
                  <a:lnTo>
                    <a:pt x="24307" y="115328"/>
                  </a:lnTo>
                  <a:lnTo>
                    <a:pt x="23190" y="115963"/>
                  </a:lnTo>
                  <a:lnTo>
                    <a:pt x="22999" y="116636"/>
                  </a:lnTo>
                  <a:lnTo>
                    <a:pt x="23228" y="117106"/>
                  </a:lnTo>
                  <a:lnTo>
                    <a:pt x="23431" y="117525"/>
                  </a:lnTo>
                  <a:lnTo>
                    <a:pt x="23761" y="117767"/>
                  </a:lnTo>
                  <a:lnTo>
                    <a:pt x="23952" y="117919"/>
                  </a:lnTo>
                  <a:lnTo>
                    <a:pt x="24345" y="117779"/>
                  </a:lnTo>
                  <a:lnTo>
                    <a:pt x="24752" y="117779"/>
                  </a:lnTo>
                  <a:lnTo>
                    <a:pt x="24561" y="117309"/>
                  </a:lnTo>
                  <a:lnTo>
                    <a:pt x="24447" y="116967"/>
                  </a:lnTo>
                  <a:lnTo>
                    <a:pt x="24295" y="116636"/>
                  </a:lnTo>
                  <a:lnTo>
                    <a:pt x="24168" y="116382"/>
                  </a:lnTo>
                  <a:lnTo>
                    <a:pt x="24244" y="116192"/>
                  </a:lnTo>
                  <a:lnTo>
                    <a:pt x="24638" y="115874"/>
                  </a:lnTo>
                  <a:lnTo>
                    <a:pt x="24841" y="115722"/>
                  </a:lnTo>
                  <a:lnTo>
                    <a:pt x="25082" y="115519"/>
                  </a:lnTo>
                  <a:close/>
                </a:path>
                <a:path w="93980" h="124460">
                  <a:moveTo>
                    <a:pt x="26060" y="122986"/>
                  </a:moveTo>
                  <a:lnTo>
                    <a:pt x="24714" y="121335"/>
                  </a:lnTo>
                  <a:lnTo>
                    <a:pt x="24422" y="121475"/>
                  </a:lnTo>
                  <a:lnTo>
                    <a:pt x="24536" y="122186"/>
                  </a:lnTo>
                  <a:lnTo>
                    <a:pt x="24599" y="122809"/>
                  </a:lnTo>
                  <a:lnTo>
                    <a:pt x="24752" y="123431"/>
                  </a:lnTo>
                  <a:lnTo>
                    <a:pt x="24841" y="123748"/>
                  </a:lnTo>
                  <a:lnTo>
                    <a:pt x="25158" y="123888"/>
                  </a:lnTo>
                  <a:lnTo>
                    <a:pt x="25501" y="123786"/>
                  </a:lnTo>
                  <a:lnTo>
                    <a:pt x="25895" y="123685"/>
                  </a:lnTo>
                  <a:lnTo>
                    <a:pt x="26060" y="123494"/>
                  </a:lnTo>
                  <a:lnTo>
                    <a:pt x="26060" y="122986"/>
                  </a:lnTo>
                  <a:close/>
                </a:path>
                <a:path w="93980" h="124460">
                  <a:moveTo>
                    <a:pt x="27520" y="76949"/>
                  </a:moveTo>
                  <a:lnTo>
                    <a:pt x="27114" y="76212"/>
                  </a:lnTo>
                  <a:lnTo>
                    <a:pt x="26720" y="76454"/>
                  </a:lnTo>
                  <a:lnTo>
                    <a:pt x="26428" y="77152"/>
                  </a:lnTo>
                  <a:lnTo>
                    <a:pt x="26543" y="77660"/>
                  </a:lnTo>
                  <a:lnTo>
                    <a:pt x="26581" y="77901"/>
                  </a:lnTo>
                  <a:lnTo>
                    <a:pt x="26695" y="78117"/>
                  </a:lnTo>
                  <a:lnTo>
                    <a:pt x="26809" y="78320"/>
                  </a:lnTo>
                  <a:lnTo>
                    <a:pt x="27101" y="78346"/>
                  </a:lnTo>
                  <a:lnTo>
                    <a:pt x="27241" y="77622"/>
                  </a:lnTo>
                  <a:lnTo>
                    <a:pt x="27520" y="76949"/>
                  </a:lnTo>
                  <a:close/>
                </a:path>
                <a:path w="93980" h="124460">
                  <a:moveTo>
                    <a:pt x="27571" y="30416"/>
                  </a:moveTo>
                  <a:lnTo>
                    <a:pt x="27444" y="30137"/>
                  </a:lnTo>
                  <a:lnTo>
                    <a:pt x="27368" y="29832"/>
                  </a:lnTo>
                  <a:lnTo>
                    <a:pt x="27203" y="29794"/>
                  </a:lnTo>
                  <a:lnTo>
                    <a:pt x="26225" y="30391"/>
                  </a:lnTo>
                  <a:lnTo>
                    <a:pt x="26035" y="31064"/>
                  </a:lnTo>
                  <a:lnTo>
                    <a:pt x="26250" y="31661"/>
                  </a:lnTo>
                  <a:lnTo>
                    <a:pt x="26606" y="32207"/>
                  </a:lnTo>
                  <a:lnTo>
                    <a:pt x="26733" y="32423"/>
                  </a:lnTo>
                  <a:lnTo>
                    <a:pt x="27559" y="30581"/>
                  </a:lnTo>
                  <a:lnTo>
                    <a:pt x="27571" y="30416"/>
                  </a:lnTo>
                  <a:close/>
                </a:path>
                <a:path w="93980" h="124460">
                  <a:moveTo>
                    <a:pt x="27724" y="26797"/>
                  </a:moveTo>
                  <a:lnTo>
                    <a:pt x="27533" y="26403"/>
                  </a:lnTo>
                  <a:lnTo>
                    <a:pt x="27381" y="26022"/>
                  </a:lnTo>
                  <a:lnTo>
                    <a:pt x="27178" y="25641"/>
                  </a:lnTo>
                  <a:lnTo>
                    <a:pt x="26924" y="25501"/>
                  </a:lnTo>
                  <a:lnTo>
                    <a:pt x="26047" y="25831"/>
                  </a:lnTo>
                  <a:lnTo>
                    <a:pt x="25895" y="26479"/>
                  </a:lnTo>
                  <a:lnTo>
                    <a:pt x="26504" y="27038"/>
                  </a:lnTo>
                  <a:lnTo>
                    <a:pt x="26695" y="27228"/>
                  </a:lnTo>
                  <a:lnTo>
                    <a:pt x="27012" y="27355"/>
                  </a:lnTo>
                  <a:lnTo>
                    <a:pt x="27254" y="27470"/>
                  </a:lnTo>
                  <a:lnTo>
                    <a:pt x="27406" y="27381"/>
                  </a:lnTo>
                  <a:lnTo>
                    <a:pt x="27546" y="27330"/>
                  </a:lnTo>
                  <a:lnTo>
                    <a:pt x="27597" y="27051"/>
                  </a:lnTo>
                  <a:lnTo>
                    <a:pt x="27724" y="26797"/>
                  </a:lnTo>
                  <a:close/>
                </a:path>
                <a:path w="93980" h="124460">
                  <a:moveTo>
                    <a:pt x="27901" y="22783"/>
                  </a:moveTo>
                  <a:lnTo>
                    <a:pt x="27838" y="22352"/>
                  </a:lnTo>
                  <a:lnTo>
                    <a:pt x="27711" y="21945"/>
                  </a:lnTo>
                  <a:lnTo>
                    <a:pt x="27686" y="21805"/>
                  </a:lnTo>
                  <a:lnTo>
                    <a:pt x="27381" y="21653"/>
                  </a:lnTo>
                  <a:lnTo>
                    <a:pt x="27089" y="21653"/>
                  </a:lnTo>
                  <a:lnTo>
                    <a:pt x="26936" y="21894"/>
                  </a:lnTo>
                  <a:lnTo>
                    <a:pt x="26809" y="22237"/>
                  </a:lnTo>
                  <a:lnTo>
                    <a:pt x="26822" y="22440"/>
                  </a:lnTo>
                  <a:lnTo>
                    <a:pt x="26809" y="22631"/>
                  </a:lnTo>
                  <a:lnTo>
                    <a:pt x="26873" y="23164"/>
                  </a:lnTo>
                  <a:lnTo>
                    <a:pt x="26949" y="23685"/>
                  </a:lnTo>
                  <a:lnTo>
                    <a:pt x="27076" y="24218"/>
                  </a:lnTo>
                  <a:lnTo>
                    <a:pt x="27305" y="24485"/>
                  </a:lnTo>
                  <a:lnTo>
                    <a:pt x="27508" y="24345"/>
                  </a:lnTo>
                  <a:lnTo>
                    <a:pt x="27686" y="23901"/>
                  </a:lnTo>
                  <a:lnTo>
                    <a:pt x="27863" y="23545"/>
                  </a:lnTo>
                  <a:lnTo>
                    <a:pt x="27889" y="23202"/>
                  </a:lnTo>
                  <a:lnTo>
                    <a:pt x="27901" y="22783"/>
                  </a:lnTo>
                  <a:close/>
                </a:path>
                <a:path w="93980" h="124460">
                  <a:moveTo>
                    <a:pt x="28257" y="19151"/>
                  </a:moveTo>
                  <a:lnTo>
                    <a:pt x="27914" y="18669"/>
                  </a:lnTo>
                  <a:lnTo>
                    <a:pt x="27724" y="18415"/>
                  </a:lnTo>
                  <a:lnTo>
                    <a:pt x="27508" y="18402"/>
                  </a:lnTo>
                  <a:lnTo>
                    <a:pt x="27368" y="18643"/>
                  </a:lnTo>
                  <a:lnTo>
                    <a:pt x="27139" y="18986"/>
                  </a:lnTo>
                  <a:lnTo>
                    <a:pt x="27000" y="19354"/>
                  </a:lnTo>
                  <a:lnTo>
                    <a:pt x="26809" y="19723"/>
                  </a:lnTo>
                  <a:lnTo>
                    <a:pt x="26873" y="20104"/>
                  </a:lnTo>
                  <a:lnTo>
                    <a:pt x="27051" y="20281"/>
                  </a:lnTo>
                  <a:lnTo>
                    <a:pt x="27330" y="20205"/>
                  </a:lnTo>
                  <a:lnTo>
                    <a:pt x="27914" y="20066"/>
                  </a:lnTo>
                  <a:lnTo>
                    <a:pt x="28257" y="19151"/>
                  </a:lnTo>
                  <a:close/>
                </a:path>
                <a:path w="93980" h="124460">
                  <a:moveTo>
                    <a:pt x="28676" y="15074"/>
                  </a:moveTo>
                  <a:lnTo>
                    <a:pt x="28422" y="14846"/>
                  </a:lnTo>
                  <a:lnTo>
                    <a:pt x="27597" y="14719"/>
                  </a:lnTo>
                  <a:lnTo>
                    <a:pt x="27381" y="14846"/>
                  </a:lnTo>
                  <a:lnTo>
                    <a:pt x="27216" y="15544"/>
                  </a:lnTo>
                  <a:lnTo>
                    <a:pt x="27216" y="15862"/>
                  </a:lnTo>
                  <a:lnTo>
                    <a:pt x="27165" y="16179"/>
                  </a:lnTo>
                  <a:lnTo>
                    <a:pt x="27216" y="16370"/>
                  </a:lnTo>
                  <a:lnTo>
                    <a:pt x="27178" y="16548"/>
                  </a:lnTo>
                  <a:lnTo>
                    <a:pt x="27228" y="16713"/>
                  </a:lnTo>
                  <a:lnTo>
                    <a:pt x="27279" y="16967"/>
                  </a:lnTo>
                  <a:lnTo>
                    <a:pt x="27393" y="17183"/>
                  </a:lnTo>
                  <a:lnTo>
                    <a:pt x="27470" y="17399"/>
                  </a:lnTo>
                  <a:lnTo>
                    <a:pt x="27724" y="17272"/>
                  </a:lnTo>
                  <a:lnTo>
                    <a:pt x="27978" y="17183"/>
                  </a:lnTo>
                  <a:lnTo>
                    <a:pt x="28206" y="17018"/>
                  </a:lnTo>
                  <a:lnTo>
                    <a:pt x="28371" y="16814"/>
                  </a:lnTo>
                  <a:lnTo>
                    <a:pt x="28486" y="16281"/>
                  </a:lnTo>
                  <a:lnTo>
                    <a:pt x="28600" y="15862"/>
                  </a:lnTo>
                  <a:lnTo>
                    <a:pt x="28638" y="15417"/>
                  </a:lnTo>
                  <a:lnTo>
                    <a:pt x="28676" y="15074"/>
                  </a:lnTo>
                  <a:close/>
                </a:path>
                <a:path w="93980" h="124460">
                  <a:moveTo>
                    <a:pt x="28765" y="68859"/>
                  </a:moveTo>
                  <a:lnTo>
                    <a:pt x="27482" y="69684"/>
                  </a:lnTo>
                  <a:lnTo>
                    <a:pt x="26606" y="73494"/>
                  </a:lnTo>
                  <a:lnTo>
                    <a:pt x="27432" y="74828"/>
                  </a:lnTo>
                  <a:lnTo>
                    <a:pt x="27940" y="72809"/>
                  </a:lnTo>
                  <a:lnTo>
                    <a:pt x="27914" y="70726"/>
                  </a:lnTo>
                  <a:lnTo>
                    <a:pt x="28765" y="68859"/>
                  </a:lnTo>
                  <a:close/>
                </a:path>
                <a:path w="93980" h="124460">
                  <a:moveTo>
                    <a:pt x="29540" y="115887"/>
                  </a:moveTo>
                  <a:lnTo>
                    <a:pt x="29273" y="115633"/>
                  </a:lnTo>
                  <a:lnTo>
                    <a:pt x="28994" y="115455"/>
                  </a:lnTo>
                  <a:lnTo>
                    <a:pt x="28702" y="115620"/>
                  </a:lnTo>
                  <a:lnTo>
                    <a:pt x="28232" y="115874"/>
                  </a:lnTo>
                  <a:lnTo>
                    <a:pt x="27838" y="116205"/>
                  </a:lnTo>
                  <a:lnTo>
                    <a:pt x="27444" y="116522"/>
                  </a:lnTo>
                  <a:lnTo>
                    <a:pt x="27292" y="116789"/>
                  </a:lnTo>
                  <a:lnTo>
                    <a:pt x="27546" y="117246"/>
                  </a:lnTo>
                  <a:lnTo>
                    <a:pt x="27736" y="117652"/>
                  </a:lnTo>
                  <a:lnTo>
                    <a:pt x="28016" y="117970"/>
                  </a:lnTo>
                  <a:lnTo>
                    <a:pt x="28282" y="118262"/>
                  </a:lnTo>
                  <a:lnTo>
                    <a:pt x="28689" y="118224"/>
                  </a:lnTo>
                  <a:lnTo>
                    <a:pt x="29032" y="118084"/>
                  </a:lnTo>
                  <a:lnTo>
                    <a:pt x="28892" y="117716"/>
                  </a:lnTo>
                  <a:lnTo>
                    <a:pt x="28740" y="117398"/>
                  </a:lnTo>
                  <a:lnTo>
                    <a:pt x="28625" y="117068"/>
                  </a:lnTo>
                  <a:lnTo>
                    <a:pt x="28460" y="116497"/>
                  </a:lnTo>
                  <a:lnTo>
                    <a:pt x="28536" y="116344"/>
                  </a:lnTo>
                  <a:lnTo>
                    <a:pt x="29210" y="116039"/>
                  </a:lnTo>
                  <a:lnTo>
                    <a:pt x="29362" y="115963"/>
                  </a:lnTo>
                  <a:lnTo>
                    <a:pt x="29540" y="115887"/>
                  </a:lnTo>
                  <a:close/>
                </a:path>
                <a:path w="93980" h="124460">
                  <a:moveTo>
                    <a:pt x="30022" y="41135"/>
                  </a:moveTo>
                  <a:lnTo>
                    <a:pt x="29972" y="40805"/>
                  </a:lnTo>
                  <a:lnTo>
                    <a:pt x="29883" y="40462"/>
                  </a:lnTo>
                  <a:lnTo>
                    <a:pt x="29806" y="40119"/>
                  </a:lnTo>
                  <a:lnTo>
                    <a:pt x="29743" y="39776"/>
                  </a:lnTo>
                  <a:lnTo>
                    <a:pt x="29794" y="39535"/>
                  </a:lnTo>
                  <a:lnTo>
                    <a:pt x="29756" y="39293"/>
                  </a:lnTo>
                  <a:lnTo>
                    <a:pt x="29565" y="38989"/>
                  </a:lnTo>
                  <a:lnTo>
                    <a:pt x="29387" y="38849"/>
                  </a:lnTo>
                  <a:lnTo>
                    <a:pt x="29248" y="38849"/>
                  </a:lnTo>
                  <a:lnTo>
                    <a:pt x="28994" y="39014"/>
                  </a:lnTo>
                  <a:lnTo>
                    <a:pt x="28943" y="39141"/>
                  </a:lnTo>
                  <a:lnTo>
                    <a:pt x="28854" y="39344"/>
                  </a:lnTo>
                  <a:lnTo>
                    <a:pt x="28790" y="39585"/>
                  </a:lnTo>
                  <a:lnTo>
                    <a:pt x="28778" y="39801"/>
                  </a:lnTo>
                  <a:lnTo>
                    <a:pt x="28727" y="40347"/>
                  </a:lnTo>
                  <a:lnTo>
                    <a:pt x="29171" y="41033"/>
                  </a:lnTo>
                  <a:lnTo>
                    <a:pt x="29603" y="41160"/>
                  </a:lnTo>
                  <a:lnTo>
                    <a:pt x="29933" y="41236"/>
                  </a:lnTo>
                  <a:close/>
                </a:path>
                <a:path w="93980" h="124460">
                  <a:moveTo>
                    <a:pt x="30226" y="11772"/>
                  </a:moveTo>
                  <a:lnTo>
                    <a:pt x="30111" y="11518"/>
                  </a:lnTo>
                  <a:lnTo>
                    <a:pt x="30048" y="11315"/>
                  </a:lnTo>
                  <a:lnTo>
                    <a:pt x="29946" y="11125"/>
                  </a:lnTo>
                  <a:lnTo>
                    <a:pt x="29641" y="10629"/>
                  </a:lnTo>
                  <a:lnTo>
                    <a:pt x="29349" y="10629"/>
                  </a:lnTo>
                  <a:lnTo>
                    <a:pt x="29032" y="11137"/>
                  </a:lnTo>
                  <a:lnTo>
                    <a:pt x="28663" y="11709"/>
                  </a:lnTo>
                  <a:lnTo>
                    <a:pt x="28702" y="12319"/>
                  </a:lnTo>
                  <a:lnTo>
                    <a:pt x="28943" y="12928"/>
                  </a:lnTo>
                  <a:lnTo>
                    <a:pt x="29044" y="13220"/>
                  </a:lnTo>
                  <a:lnTo>
                    <a:pt x="29413" y="13284"/>
                  </a:lnTo>
                  <a:lnTo>
                    <a:pt x="29591" y="13017"/>
                  </a:lnTo>
                  <a:lnTo>
                    <a:pt x="29845" y="12623"/>
                  </a:lnTo>
                  <a:lnTo>
                    <a:pt x="30022" y="12179"/>
                  </a:lnTo>
                  <a:lnTo>
                    <a:pt x="30226" y="11772"/>
                  </a:lnTo>
                  <a:close/>
                </a:path>
                <a:path w="93980" h="124460">
                  <a:moveTo>
                    <a:pt x="39116" y="119926"/>
                  </a:moveTo>
                  <a:lnTo>
                    <a:pt x="39039" y="119735"/>
                  </a:lnTo>
                  <a:lnTo>
                    <a:pt x="38836" y="119672"/>
                  </a:lnTo>
                  <a:lnTo>
                    <a:pt x="38684" y="119672"/>
                  </a:lnTo>
                  <a:lnTo>
                    <a:pt x="38315" y="119646"/>
                  </a:lnTo>
                  <a:lnTo>
                    <a:pt x="37922" y="119684"/>
                  </a:lnTo>
                  <a:lnTo>
                    <a:pt x="37528" y="119697"/>
                  </a:lnTo>
                  <a:lnTo>
                    <a:pt x="37261" y="119710"/>
                  </a:lnTo>
                  <a:lnTo>
                    <a:pt x="36791" y="120256"/>
                  </a:lnTo>
                  <a:lnTo>
                    <a:pt x="36868" y="120523"/>
                  </a:lnTo>
                  <a:lnTo>
                    <a:pt x="36957" y="120865"/>
                  </a:lnTo>
                  <a:lnTo>
                    <a:pt x="37274" y="120662"/>
                  </a:lnTo>
                  <a:lnTo>
                    <a:pt x="37515" y="120700"/>
                  </a:lnTo>
                  <a:lnTo>
                    <a:pt x="37769" y="120700"/>
                  </a:lnTo>
                  <a:lnTo>
                    <a:pt x="37947" y="120713"/>
                  </a:lnTo>
                  <a:lnTo>
                    <a:pt x="38455" y="120675"/>
                  </a:lnTo>
                  <a:lnTo>
                    <a:pt x="38773" y="120535"/>
                  </a:lnTo>
                  <a:lnTo>
                    <a:pt x="38976" y="120243"/>
                  </a:lnTo>
                  <a:lnTo>
                    <a:pt x="39052" y="120103"/>
                  </a:lnTo>
                  <a:lnTo>
                    <a:pt x="39116" y="119926"/>
                  </a:lnTo>
                  <a:close/>
                </a:path>
                <a:path w="93980" h="124460">
                  <a:moveTo>
                    <a:pt x="40297" y="85483"/>
                  </a:moveTo>
                  <a:lnTo>
                    <a:pt x="40132" y="85356"/>
                  </a:lnTo>
                  <a:lnTo>
                    <a:pt x="39966" y="85204"/>
                  </a:lnTo>
                  <a:lnTo>
                    <a:pt x="39776" y="85102"/>
                  </a:lnTo>
                  <a:lnTo>
                    <a:pt x="39497" y="85102"/>
                  </a:lnTo>
                  <a:lnTo>
                    <a:pt x="38811" y="85471"/>
                  </a:lnTo>
                  <a:lnTo>
                    <a:pt x="38341" y="85890"/>
                  </a:lnTo>
                  <a:lnTo>
                    <a:pt x="38049" y="86448"/>
                  </a:lnTo>
                  <a:lnTo>
                    <a:pt x="37934" y="86639"/>
                  </a:lnTo>
                  <a:lnTo>
                    <a:pt x="37884" y="86868"/>
                  </a:lnTo>
                  <a:lnTo>
                    <a:pt x="37795" y="87172"/>
                  </a:lnTo>
                  <a:lnTo>
                    <a:pt x="37922" y="87312"/>
                  </a:lnTo>
                  <a:lnTo>
                    <a:pt x="38036" y="87528"/>
                  </a:lnTo>
                  <a:lnTo>
                    <a:pt x="38493" y="87769"/>
                  </a:lnTo>
                  <a:lnTo>
                    <a:pt x="38582" y="87490"/>
                  </a:lnTo>
                  <a:lnTo>
                    <a:pt x="39128" y="86855"/>
                  </a:lnTo>
                  <a:lnTo>
                    <a:pt x="39560" y="86398"/>
                  </a:lnTo>
                  <a:lnTo>
                    <a:pt x="39954" y="85940"/>
                  </a:lnTo>
                  <a:lnTo>
                    <a:pt x="40081" y="85801"/>
                  </a:lnTo>
                  <a:lnTo>
                    <a:pt x="40297" y="85483"/>
                  </a:lnTo>
                  <a:close/>
                </a:path>
                <a:path w="93980" h="124460">
                  <a:moveTo>
                    <a:pt x="41783" y="119773"/>
                  </a:moveTo>
                  <a:lnTo>
                    <a:pt x="41630" y="119634"/>
                  </a:lnTo>
                  <a:lnTo>
                    <a:pt x="40970" y="119608"/>
                  </a:lnTo>
                  <a:lnTo>
                    <a:pt x="40551" y="119621"/>
                  </a:lnTo>
                  <a:lnTo>
                    <a:pt x="39827" y="119684"/>
                  </a:lnTo>
                  <a:lnTo>
                    <a:pt x="39331" y="120256"/>
                  </a:lnTo>
                  <a:lnTo>
                    <a:pt x="39433" y="120523"/>
                  </a:lnTo>
                  <a:lnTo>
                    <a:pt x="39535" y="120929"/>
                  </a:lnTo>
                  <a:lnTo>
                    <a:pt x="39928" y="120713"/>
                  </a:lnTo>
                  <a:lnTo>
                    <a:pt x="40170" y="120751"/>
                  </a:lnTo>
                  <a:lnTo>
                    <a:pt x="40411" y="120738"/>
                  </a:lnTo>
                  <a:lnTo>
                    <a:pt x="40601" y="120713"/>
                  </a:lnTo>
                  <a:lnTo>
                    <a:pt x="40792" y="120700"/>
                  </a:lnTo>
                  <a:lnTo>
                    <a:pt x="41186" y="120650"/>
                  </a:lnTo>
                  <a:lnTo>
                    <a:pt x="41465" y="120434"/>
                  </a:lnTo>
                  <a:lnTo>
                    <a:pt x="41630" y="120065"/>
                  </a:lnTo>
                  <a:lnTo>
                    <a:pt x="41783" y="119773"/>
                  </a:lnTo>
                  <a:close/>
                </a:path>
                <a:path w="93980" h="124460">
                  <a:moveTo>
                    <a:pt x="44208" y="119697"/>
                  </a:moveTo>
                  <a:lnTo>
                    <a:pt x="44018" y="119672"/>
                  </a:lnTo>
                  <a:lnTo>
                    <a:pt x="43827" y="119608"/>
                  </a:lnTo>
                  <a:lnTo>
                    <a:pt x="43637" y="119570"/>
                  </a:lnTo>
                  <a:lnTo>
                    <a:pt x="43434" y="119557"/>
                  </a:lnTo>
                  <a:lnTo>
                    <a:pt x="42735" y="119519"/>
                  </a:lnTo>
                  <a:lnTo>
                    <a:pt x="42227" y="119621"/>
                  </a:lnTo>
                  <a:lnTo>
                    <a:pt x="41910" y="120637"/>
                  </a:lnTo>
                  <a:lnTo>
                    <a:pt x="42011" y="120764"/>
                  </a:lnTo>
                  <a:lnTo>
                    <a:pt x="42684" y="120764"/>
                  </a:lnTo>
                  <a:lnTo>
                    <a:pt x="43091" y="120751"/>
                  </a:lnTo>
                  <a:lnTo>
                    <a:pt x="43472" y="120662"/>
                  </a:lnTo>
                  <a:lnTo>
                    <a:pt x="43662" y="120637"/>
                  </a:lnTo>
                  <a:lnTo>
                    <a:pt x="43891" y="120459"/>
                  </a:lnTo>
                  <a:lnTo>
                    <a:pt x="44018" y="120294"/>
                  </a:lnTo>
                  <a:lnTo>
                    <a:pt x="44145" y="120142"/>
                  </a:lnTo>
                  <a:lnTo>
                    <a:pt x="44145" y="119900"/>
                  </a:lnTo>
                  <a:lnTo>
                    <a:pt x="44208" y="119697"/>
                  </a:lnTo>
                  <a:close/>
                </a:path>
                <a:path w="93980" h="124460">
                  <a:moveTo>
                    <a:pt x="47371" y="119634"/>
                  </a:moveTo>
                  <a:lnTo>
                    <a:pt x="46939" y="119608"/>
                  </a:lnTo>
                  <a:lnTo>
                    <a:pt x="46596" y="119570"/>
                  </a:lnTo>
                  <a:lnTo>
                    <a:pt x="46037" y="119545"/>
                  </a:lnTo>
                  <a:lnTo>
                    <a:pt x="45821" y="119545"/>
                  </a:lnTo>
                  <a:lnTo>
                    <a:pt x="45593" y="119557"/>
                  </a:lnTo>
                  <a:lnTo>
                    <a:pt x="44958" y="119621"/>
                  </a:lnTo>
                  <a:lnTo>
                    <a:pt x="44691" y="119862"/>
                  </a:lnTo>
                  <a:lnTo>
                    <a:pt x="44513" y="120459"/>
                  </a:lnTo>
                  <a:lnTo>
                    <a:pt x="44437" y="120751"/>
                  </a:lnTo>
                  <a:lnTo>
                    <a:pt x="45262" y="120865"/>
                  </a:lnTo>
                  <a:lnTo>
                    <a:pt x="45745" y="120853"/>
                  </a:lnTo>
                  <a:lnTo>
                    <a:pt x="46215" y="120865"/>
                  </a:lnTo>
                  <a:lnTo>
                    <a:pt x="46570" y="120904"/>
                  </a:lnTo>
                  <a:lnTo>
                    <a:pt x="46824" y="120738"/>
                  </a:lnTo>
                  <a:lnTo>
                    <a:pt x="47104" y="120205"/>
                  </a:lnTo>
                  <a:lnTo>
                    <a:pt x="47371" y="119634"/>
                  </a:lnTo>
                  <a:close/>
                </a:path>
                <a:path w="93980" h="124460">
                  <a:moveTo>
                    <a:pt x="49834" y="119557"/>
                  </a:moveTo>
                  <a:lnTo>
                    <a:pt x="48399" y="119557"/>
                  </a:lnTo>
                  <a:lnTo>
                    <a:pt x="47663" y="119570"/>
                  </a:lnTo>
                  <a:lnTo>
                    <a:pt x="47510" y="119786"/>
                  </a:lnTo>
                  <a:lnTo>
                    <a:pt x="47371" y="120078"/>
                  </a:lnTo>
                  <a:lnTo>
                    <a:pt x="47256" y="120408"/>
                  </a:lnTo>
                  <a:lnTo>
                    <a:pt x="47104" y="120827"/>
                  </a:lnTo>
                  <a:lnTo>
                    <a:pt x="48526" y="120827"/>
                  </a:lnTo>
                  <a:lnTo>
                    <a:pt x="49276" y="120815"/>
                  </a:lnTo>
                  <a:lnTo>
                    <a:pt x="49390" y="120650"/>
                  </a:lnTo>
                  <a:lnTo>
                    <a:pt x="49555" y="120345"/>
                  </a:lnTo>
                  <a:lnTo>
                    <a:pt x="49657" y="120002"/>
                  </a:lnTo>
                  <a:lnTo>
                    <a:pt x="49834" y="119557"/>
                  </a:lnTo>
                  <a:close/>
                </a:path>
                <a:path w="93980" h="124460">
                  <a:moveTo>
                    <a:pt x="50673" y="47040"/>
                  </a:moveTo>
                  <a:lnTo>
                    <a:pt x="50457" y="46951"/>
                  </a:lnTo>
                  <a:lnTo>
                    <a:pt x="50025" y="46786"/>
                  </a:lnTo>
                  <a:lnTo>
                    <a:pt x="49771" y="46634"/>
                  </a:lnTo>
                  <a:lnTo>
                    <a:pt x="49466" y="47396"/>
                  </a:lnTo>
                  <a:lnTo>
                    <a:pt x="49339" y="47853"/>
                  </a:lnTo>
                  <a:lnTo>
                    <a:pt x="49187" y="48348"/>
                  </a:lnTo>
                  <a:lnTo>
                    <a:pt x="49822" y="48412"/>
                  </a:lnTo>
                  <a:lnTo>
                    <a:pt x="50558" y="47840"/>
                  </a:lnTo>
                  <a:lnTo>
                    <a:pt x="50634" y="47345"/>
                  </a:lnTo>
                  <a:lnTo>
                    <a:pt x="50673" y="47040"/>
                  </a:lnTo>
                  <a:close/>
                </a:path>
                <a:path w="93980" h="124460">
                  <a:moveTo>
                    <a:pt x="52044" y="119595"/>
                  </a:moveTo>
                  <a:lnTo>
                    <a:pt x="50901" y="119595"/>
                  </a:lnTo>
                  <a:lnTo>
                    <a:pt x="50393" y="119621"/>
                  </a:lnTo>
                  <a:lnTo>
                    <a:pt x="50190" y="119634"/>
                  </a:lnTo>
                  <a:lnTo>
                    <a:pt x="49999" y="120053"/>
                  </a:lnTo>
                  <a:lnTo>
                    <a:pt x="49860" y="120421"/>
                  </a:lnTo>
                  <a:lnTo>
                    <a:pt x="49695" y="120878"/>
                  </a:lnTo>
                  <a:lnTo>
                    <a:pt x="50749" y="120878"/>
                  </a:lnTo>
                  <a:lnTo>
                    <a:pt x="51257" y="120853"/>
                  </a:lnTo>
                  <a:lnTo>
                    <a:pt x="51460" y="120789"/>
                  </a:lnTo>
                  <a:lnTo>
                    <a:pt x="51689" y="120383"/>
                  </a:lnTo>
                  <a:lnTo>
                    <a:pt x="51816" y="120040"/>
                  </a:lnTo>
                  <a:lnTo>
                    <a:pt x="52044" y="119595"/>
                  </a:lnTo>
                  <a:close/>
                </a:path>
                <a:path w="93980" h="124460">
                  <a:moveTo>
                    <a:pt x="52666" y="118503"/>
                  </a:moveTo>
                  <a:lnTo>
                    <a:pt x="52489" y="117906"/>
                  </a:lnTo>
                  <a:lnTo>
                    <a:pt x="52273" y="117449"/>
                  </a:lnTo>
                  <a:lnTo>
                    <a:pt x="52070" y="117005"/>
                  </a:lnTo>
                  <a:lnTo>
                    <a:pt x="51993" y="116827"/>
                  </a:lnTo>
                  <a:lnTo>
                    <a:pt x="51041" y="116992"/>
                  </a:lnTo>
                  <a:lnTo>
                    <a:pt x="50965" y="117157"/>
                  </a:lnTo>
                  <a:lnTo>
                    <a:pt x="50939" y="117309"/>
                  </a:lnTo>
                  <a:lnTo>
                    <a:pt x="50990" y="117487"/>
                  </a:lnTo>
                  <a:lnTo>
                    <a:pt x="51092" y="117690"/>
                  </a:lnTo>
                  <a:lnTo>
                    <a:pt x="51358" y="118122"/>
                  </a:lnTo>
                  <a:lnTo>
                    <a:pt x="51295" y="118503"/>
                  </a:lnTo>
                  <a:lnTo>
                    <a:pt x="50939" y="118859"/>
                  </a:lnTo>
                  <a:lnTo>
                    <a:pt x="51435" y="118922"/>
                  </a:lnTo>
                  <a:lnTo>
                    <a:pt x="51892" y="118922"/>
                  </a:lnTo>
                  <a:lnTo>
                    <a:pt x="52324" y="118821"/>
                  </a:lnTo>
                  <a:lnTo>
                    <a:pt x="52463" y="118783"/>
                  </a:lnTo>
                  <a:lnTo>
                    <a:pt x="52666" y="118503"/>
                  </a:lnTo>
                  <a:close/>
                </a:path>
                <a:path w="93980" h="124460">
                  <a:moveTo>
                    <a:pt x="52717" y="45161"/>
                  </a:moveTo>
                  <a:lnTo>
                    <a:pt x="52679" y="44767"/>
                  </a:lnTo>
                  <a:lnTo>
                    <a:pt x="52311" y="44183"/>
                  </a:lnTo>
                  <a:lnTo>
                    <a:pt x="51930" y="44234"/>
                  </a:lnTo>
                  <a:lnTo>
                    <a:pt x="51701" y="44742"/>
                  </a:lnTo>
                  <a:lnTo>
                    <a:pt x="51663" y="45008"/>
                  </a:lnTo>
                  <a:lnTo>
                    <a:pt x="51663" y="45262"/>
                  </a:lnTo>
                  <a:lnTo>
                    <a:pt x="51650" y="45580"/>
                  </a:lnTo>
                  <a:lnTo>
                    <a:pt x="51650" y="45859"/>
                  </a:lnTo>
                  <a:lnTo>
                    <a:pt x="51244" y="46101"/>
                  </a:lnTo>
                  <a:lnTo>
                    <a:pt x="51435" y="46164"/>
                  </a:lnTo>
                  <a:lnTo>
                    <a:pt x="51625" y="46215"/>
                  </a:lnTo>
                  <a:lnTo>
                    <a:pt x="52044" y="46202"/>
                  </a:lnTo>
                  <a:lnTo>
                    <a:pt x="52336" y="45910"/>
                  </a:lnTo>
                  <a:lnTo>
                    <a:pt x="52539" y="45554"/>
                  </a:lnTo>
                  <a:lnTo>
                    <a:pt x="52717" y="45161"/>
                  </a:lnTo>
                  <a:close/>
                </a:path>
                <a:path w="93980" h="124460">
                  <a:moveTo>
                    <a:pt x="54051" y="120497"/>
                  </a:moveTo>
                  <a:lnTo>
                    <a:pt x="54025" y="119799"/>
                  </a:lnTo>
                  <a:lnTo>
                    <a:pt x="53809" y="119761"/>
                  </a:lnTo>
                  <a:lnTo>
                    <a:pt x="53263" y="119761"/>
                  </a:lnTo>
                  <a:lnTo>
                    <a:pt x="53124" y="119735"/>
                  </a:lnTo>
                  <a:lnTo>
                    <a:pt x="52933" y="119722"/>
                  </a:lnTo>
                  <a:lnTo>
                    <a:pt x="52730" y="119672"/>
                  </a:lnTo>
                  <a:lnTo>
                    <a:pt x="52400" y="119786"/>
                  </a:lnTo>
                  <a:lnTo>
                    <a:pt x="52171" y="119938"/>
                  </a:lnTo>
                  <a:lnTo>
                    <a:pt x="52146" y="120243"/>
                  </a:lnTo>
                  <a:lnTo>
                    <a:pt x="52235" y="120472"/>
                  </a:lnTo>
                  <a:lnTo>
                    <a:pt x="52362" y="120637"/>
                  </a:lnTo>
                  <a:lnTo>
                    <a:pt x="52628" y="120777"/>
                  </a:lnTo>
                  <a:lnTo>
                    <a:pt x="53047" y="120777"/>
                  </a:lnTo>
                  <a:lnTo>
                    <a:pt x="53314" y="120726"/>
                  </a:lnTo>
                  <a:lnTo>
                    <a:pt x="53581" y="120700"/>
                  </a:lnTo>
                  <a:lnTo>
                    <a:pt x="53962" y="120688"/>
                  </a:lnTo>
                  <a:lnTo>
                    <a:pt x="54051" y="120497"/>
                  </a:lnTo>
                  <a:close/>
                </a:path>
                <a:path w="93980" h="124460">
                  <a:moveTo>
                    <a:pt x="54368" y="35928"/>
                  </a:moveTo>
                  <a:lnTo>
                    <a:pt x="53962" y="35420"/>
                  </a:lnTo>
                  <a:lnTo>
                    <a:pt x="53213" y="35293"/>
                  </a:lnTo>
                  <a:lnTo>
                    <a:pt x="53073" y="35280"/>
                  </a:lnTo>
                  <a:lnTo>
                    <a:pt x="52895" y="35331"/>
                  </a:lnTo>
                  <a:lnTo>
                    <a:pt x="52730" y="35471"/>
                  </a:lnTo>
                  <a:lnTo>
                    <a:pt x="52717" y="35712"/>
                  </a:lnTo>
                  <a:lnTo>
                    <a:pt x="53073" y="36182"/>
                  </a:lnTo>
                  <a:lnTo>
                    <a:pt x="53289" y="36614"/>
                  </a:lnTo>
                  <a:lnTo>
                    <a:pt x="53390" y="37084"/>
                  </a:lnTo>
                  <a:lnTo>
                    <a:pt x="53479" y="37287"/>
                  </a:lnTo>
                  <a:lnTo>
                    <a:pt x="53809" y="37642"/>
                  </a:lnTo>
                  <a:lnTo>
                    <a:pt x="54140" y="37566"/>
                  </a:lnTo>
                  <a:lnTo>
                    <a:pt x="54267" y="37185"/>
                  </a:lnTo>
                  <a:lnTo>
                    <a:pt x="54343" y="37045"/>
                  </a:lnTo>
                  <a:lnTo>
                    <a:pt x="54343" y="36868"/>
                  </a:lnTo>
                  <a:lnTo>
                    <a:pt x="54368" y="35928"/>
                  </a:lnTo>
                  <a:close/>
                </a:path>
                <a:path w="93980" h="124460">
                  <a:moveTo>
                    <a:pt x="56400" y="119964"/>
                  </a:moveTo>
                  <a:lnTo>
                    <a:pt x="56273" y="119837"/>
                  </a:lnTo>
                  <a:lnTo>
                    <a:pt x="55994" y="119824"/>
                  </a:lnTo>
                  <a:lnTo>
                    <a:pt x="55778" y="119824"/>
                  </a:lnTo>
                  <a:lnTo>
                    <a:pt x="55562" y="119786"/>
                  </a:lnTo>
                  <a:lnTo>
                    <a:pt x="55372" y="119773"/>
                  </a:lnTo>
                  <a:lnTo>
                    <a:pt x="55003" y="119773"/>
                  </a:lnTo>
                  <a:lnTo>
                    <a:pt x="54533" y="119786"/>
                  </a:lnTo>
                  <a:lnTo>
                    <a:pt x="54381" y="119964"/>
                  </a:lnTo>
                  <a:lnTo>
                    <a:pt x="54559" y="120396"/>
                  </a:lnTo>
                  <a:lnTo>
                    <a:pt x="54622" y="120535"/>
                  </a:lnTo>
                  <a:lnTo>
                    <a:pt x="54762" y="120675"/>
                  </a:lnTo>
                  <a:lnTo>
                    <a:pt x="55257" y="120751"/>
                  </a:lnTo>
                  <a:lnTo>
                    <a:pt x="55638" y="120764"/>
                  </a:lnTo>
                  <a:lnTo>
                    <a:pt x="56007" y="120751"/>
                  </a:lnTo>
                  <a:lnTo>
                    <a:pt x="56299" y="120751"/>
                  </a:lnTo>
                  <a:lnTo>
                    <a:pt x="56400" y="120535"/>
                  </a:lnTo>
                  <a:lnTo>
                    <a:pt x="56400" y="119964"/>
                  </a:lnTo>
                  <a:close/>
                </a:path>
                <a:path w="93980" h="124460">
                  <a:moveTo>
                    <a:pt x="57721" y="87503"/>
                  </a:moveTo>
                  <a:lnTo>
                    <a:pt x="57683" y="87337"/>
                  </a:lnTo>
                  <a:lnTo>
                    <a:pt x="57696" y="87172"/>
                  </a:lnTo>
                  <a:lnTo>
                    <a:pt x="57619" y="87033"/>
                  </a:lnTo>
                  <a:lnTo>
                    <a:pt x="57315" y="86550"/>
                  </a:lnTo>
                  <a:lnTo>
                    <a:pt x="56934" y="86169"/>
                  </a:lnTo>
                  <a:lnTo>
                    <a:pt x="56134" y="85915"/>
                  </a:lnTo>
                  <a:lnTo>
                    <a:pt x="55841" y="85864"/>
                  </a:lnTo>
                  <a:lnTo>
                    <a:pt x="55562" y="85890"/>
                  </a:lnTo>
                  <a:lnTo>
                    <a:pt x="55422" y="85890"/>
                  </a:lnTo>
                  <a:lnTo>
                    <a:pt x="55333" y="86093"/>
                  </a:lnTo>
                  <a:lnTo>
                    <a:pt x="55308" y="86233"/>
                  </a:lnTo>
                  <a:lnTo>
                    <a:pt x="56007" y="86575"/>
                  </a:lnTo>
                  <a:lnTo>
                    <a:pt x="56464" y="86753"/>
                  </a:lnTo>
                  <a:lnTo>
                    <a:pt x="56883" y="86995"/>
                  </a:lnTo>
                  <a:lnTo>
                    <a:pt x="57150" y="87122"/>
                  </a:lnTo>
                  <a:lnTo>
                    <a:pt x="57340" y="87350"/>
                  </a:lnTo>
                  <a:lnTo>
                    <a:pt x="57569" y="87541"/>
                  </a:lnTo>
                  <a:lnTo>
                    <a:pt x="57721" y="87503"/>
                  </a:lnTo>
                  <a:close/>
                </a:path>
                <a:path w="93980" h="124460">
                  <a:moveTo>
                    <a:pt x="58839" y="120650"/>
                  </a:moveTo>
                  <a:lnTo>
                    <a:pt x="58801" y="120345"/>
                  </a:lnTo>
                  <a:lnTo>
                    <a:pt x="58750" y="120053"/>
                  </a:lnTo>
                  <a:lnTo>
                    <a:pt x="58661" y="119811"/>
                  </a:lnTo>
                  <a:lnTo>
                    <a:pt x="58293" y="119837"/>
                  </a:lnTo>
                  <a:lnTo>
                    <a:pt x="58140" y="119862"/>
                  </a:lnTo>
                  <a:lnTo>
                    <a:pt x="57962" y="119837"/>
                  </a:lnTo>
                  <a:lnTo>
                    <a:pt x="57810" y="119837"/>
                  </a:lnTo>
                  <a:lnTo>
                    <a:pt x="57556" y="119837"/>
                  </a:lnTo>
                  <a:lnTo>
                    <a:pt x="57353" y="119824"/>
                  </a:lnTo>
                  <a:lnTo>
                    <a:pt x="57124" y="119837"/>
                  </a:lnTo>
                  <a:lnTo>
                    <a:pt x="56921" y="119951"/>
                  </a:lnTo>
                  <a:lnTo>
                    <a:pt x="56807" y="120383"/>
                  </a:lnTo>
                  <a:lnTo>
                    <a:pt x="57023" y="120713"/>
                  </a:lnTo>
                  <a:lnTo>
                    <a:pt x="57365" y="120738"/>
                  </a:lnTo>
                  <a:lnTo>
                    <a:pt x="57708" y="120777"/>
                  </a:lnTo>
                  <a:lnTo>
                    <a:pt x="58064" y="120777"/>
                  </a:lnTo>
                  <a:lnTo>
                    <a:pt x="58394" y="120726"/>
                  </a:lnTo>
                  <a:lnTo>
                    <a:pt x="58610" y="120713"/>
                  </a:lnTo>
                  <a:lnTo>
                    <a:pt x="58839" y="120650"/>
                  </a:lnTo>
                  <a:close/>
                </a:path>
                <a:path w="93980" h="124460">
                  <a:moveTo>
                    <a:pt x="59296" y="117640"/>
                  </a:moveTo>
                  <a:lnTo>
                    <a:pt x="58813" y="117208"/>
                  </a:lnTo>
                  <a:lnTo>
                    <a:pt x="58305" y="116738"/>
                  </a:lnTo>
                  <a:lnTo>
                    <a:pt x="57950" y="116446"/>
                  </a:lnTo>
                  <a:lnTo>
                    <a:pt x="57607" y="116281"/>
                  </a:lnTo>
                  <a:lnTo>
                    <a:pt x="57035" y="116446"/>
                  </a:lnTo>
                  <a:lnTo>
                    <a:pt x="57213" y="116713"/>
                  </a:lnTo>
                  <a:lnTo>
                    <a:pt x="57327" y="116967"/>
                  </a:lnTo>
                  <a:lnTo>
                    <a:pt x="57505" y="117208"/>
                  </a:lnTo>
                  <a:lnTo>
                    <a:pt x="57924" y="117703"/>
                  </a:lnTo>
                  <a:lnTo>
                    <a:pt x="58267" y="118211"/>
                  </a:lnTo>
                  <a:lnTo>
                    <a:pt x="57899" y="118884"/>
                  </a:lnTo>
                  <a:lnTo>
                    <a:pt x="58191" y="118999"/>
                  </a:lnTo>
                  <a:lnTo>
                    <a:pt x="58470" y="119024"/>
                  </a:lnTo>
                  <a:lnTo>
                    <a:pt x="59143" y="118960"/>
                  </a:lnTo>
                  <a:lnTo>
                    <a:pt x="59258" y="118795"/>
                  </a:lnTo>
                  <a:lnTo>
                    <a:pt x="59296" y="117640"/>
                  </a:lnTo>
                  <a:close/>
                </a:path>
                <a:path w="93980" h="124460">
                  <a:moveTo>
                    <a:pt x="60083" y="40703"/>
                  </a:moveTo>
                  <a:lnTo>
                    <a:pt x="60020" y="40436"/>
                  </a:lnTo>
                  <a:lnTo>
                    <a:pt x="59969" y="40195"/>
                  </a:lnTo>
                  <a:lnTo>
                    <a:pt x="59905" y="39928"/>
                  </a:lnTo>
                  <a:lnTo>
                    <a:pt x="59778" y="39712"/>
                  </a:lnTo>
                  <a:lnTo>
                    <a:pt x="59664" y="39560"/>
                  </a:lnTo>
                  <a:lnTo>
                    <a:pt x="59436" y="39484"/>
                  </a:lnTo>
                  <a:lnTo>
                    <a:pt x="59245" y="39357"/>
                  </a:lnTo>
                  <a:lnTo>
                    <a:pt x="59156" y="39535"/>
                  </a:lnTo>
                  <a:lnTo>
                    <a:pt x="59016" y="39674"/>
                  </a:lnTo>
                  <a:lnTo>
                    <a:pt x="58978" y="39852"/>
                  </a:lnTo>
                  <a:lnTo>
                    <a:pt x="58928" y="40017"/>
                  </a:lnTo>
                  <a:lnTo>
                    <a:pt x="58928" y="40220"/>
                  </a:lnTo>
                  <a:lnTo>
                    <a:pt x="59067" y="40716"/>
                  </a:lnTo>
                  <a:lnTo>
                    <a:pt x="59296" y="40894"/>
                  </a:lnTo>
                  <a:lnTo>
                    <a:pt x="59563" y="40906"/>
                  </a:lnTo>
                  <a:lnTo>
                    <a:pt x="59905" y="40894"/>
                  </a:lnTo>
                  <a:lnTo>
                    <a:pt x="60083" y="40703"/>
                  </a:lnTo>
                  <a:close/>
                </a:path>
                <a:path w="93980" h="124460">
                  <a:moveTo>
                    <a:pt x="63804" y="10883"/>
                  </a:moveTo>
                  <a:lnTo>
                    <a:pt x="62788" y="8445"/>
                  </a:lnTo>
                  <a:lnTo>
                    <a:pt x="62611" y="8305"/>
                  </a:lnTo>
                  <a:lnTo>
                    <a:pt x="62445" y="8483"/>
                  </a:lnTo>
                  <a:lnTo>
                    <a:pt x="62280" y="8636"/>
                  </a:lnTo>
                  <a:lnTo>
                    <a:pt x="62090" y="8902"/>
                  </a:lnTo>
                  <a:lnTo>
                    <a:pt x="62115" y="9055"/>
                  </a:lnTo>
                  <a:lnTo>
                    <a:pt x="62230" y="9753"/>
                  </a:lnTo>
                  <a:lnTo>
                    <a:pt x="62382" y="10337"/>
                  </a:lnTo>
                  <a:lnTo>
                    <a:pt x="62598" y="10909"/>
                  </a:lnTo>
                  <a:lnTo>
                    <a:pt x="62738" y="11239"/>
                  </a:lnTo>
                  <a:lnTo>
                    <a:pt x="63080" y="11277"/>
                  </a:lnTo>
                  <a:lnTo>
                    <a:pt x="63398" y="11214"/>
                  </a:lnTo>
                  <a:lnTo>
                    <a:pt x="63703" y="11125"/>
                  </a:lnTo>
                  <a:lnTo>
                    <a:pt x="63804" y="10883"/>
                  </a:lnTo>
                  <a:close/>
                </a:path>
                <a:path w="93980" h="124460">
                  <a:moveTo>
                    <a:pt x="64744" y="39065"/>
                  </a:moveTo>
                  <a:lnTo>
                    <a:pt x="64617" y="38582"/>
                  </a:lnTo>
                  <a:lnTo>
                    <a:pt x="64477" y="38074"/>
                  </a:lnTo>
                  <a:lnTo>
                    <a:pt x="64147" y="37973"/>
                  </a:lnTo>
                  <a:lnTo>
                    <a:pt x="63715" y="38252"/>
                  </a:lnTo>
                  <a:lnTo>
                    <a:pt x="63207" y="38608"/>
                  </a:lnTo>
                  <a:lnTo>
                    <a:pt x="62865" y="39484"/>
                  </a:lnTo>
                  <a:lnTo>
                    <a:pt x="62979" y="40093"/>
                  </a:lnTo>
                  <a:lnTo>
                    <a:pt x="63093" y="40538"/>
                  </a:lnTo>
                  <a:lnTo>
                    <a:pt x="63423" y="40779"/>
                  </a:lnTo>
                  <a:lnTo>
                    <a:pt x="63754" y="40779"/>
                  </a:lnTo>
                  <a:lnTo>
                    <a:pt x="63995" y="40424"/>
                  </a:lnTo>
                  <a:lnTo>
                    <a:pt x="64147" y="40144"/>
                  </a:lnTo>
                  <a:lnTo>
                    <a:pt x="64681" y="39509"/>
                  </a:lnTo>
                  <a:lnTo>
                    <a:pt x="64744" y="39065"/>
                  </a:lnTo>
                  <a:close/>
                </a:path>
                <a:path w="93980" h="124460">
                  <a:moveTo>
                    <a:pt x="66065" y="35420"/>
                  </a:moveTo>
                  <a:lnTo>
                    <a:pt x="66040" y="34899"/>
                  </a:lnTo>
                  <a:lnTo>
                    <a:pt x="65811" y="34391"/>
                  </a:lnTo>
                  <a:lnTo>
                    <a:pt x="65303" y="33997"/>
                  </a:lnTo>
                  <a:lnTo>
                    <a:pt x="64858" y="33642"/>
                  </a:lnTo>
                  <a:lnTo>
                    <a:pt x="64592" y="33578"/>
                  </a:lnTo>
                  <a:lnTo>
                    <a:pt x="64350" y="33832"/>
                  </a:lnTo>
                  <a:lnTo>
                    <a:pt x="64147" y="34074"/>
                  </a:lnTo>
                  <a:lnTo>
                    <a:pt x="64198" y="34315"/>
                  </a:lnTo>
                  <a:lnTo>
                    <a:pt x="64630" y="34709"/>
                  </a:lnTo>
                  <a:lnTo>
                    <a:pt x="65024" y="35102"/>
                  </a:lnTo>
                  <a:lnTo>
                    <a:pt x="65151" y="35547"/>
                  </a:lnTo>
                  <a:lnTo>
                    <a:pt x="64985" y="36068"/>
                  </a:lnTo>
                  <a:lnTo>
                    <a:pt x="64922" y="36258"/>
                  </a:lnTo>
                  <a:lnTo>
                    <a:pt x="64871" y="36677"/>
                  </a:lnTo>
                  <a:lnTo>
                    <a:pt x="65024" y="36766"/>
                  </a:lnTo>
                  <a:lnTo>
                    <a:pt x="65303" y="36677"/>
                  </a:lnTo>
                  <a:lnTo>
                    <a:pt x="65798" y="36537"/>
                  </a:lnTo>
                  <a:lnTo>
                    <a:pt x="66065" y="36106"/>
                  </a:lnTo>
                  <a:lnTo>
                    <a:pt x="66065" y="35420"/>
                  </a:lnTo>
                  <a:close/>
                </a:path>
                <a:path w="93980" h="124460">
                  <a:moveTo>
                    <a:pt x="66382" y="31038"/>
                  </a:moveTo>
                  <a:lnTo>
                    <a:pt x="66141" y="30403"/>
                  </a:lnTo>
                  <a:lnTo>
                    <a:pt x="65747" y="29845"/>
                  </a:lnTo>
                  <a:lnTo>
                    <a:pt x="65481" y="29451"/>
                  </a:lnTo>
                  <a:lnTo>
                    <a:pt x="65049" y="29337"/>
                  </a:lnTo>
                  <a:lnTo>
                    <a:pt x="64477" y="29400"/>
                  </a:lnTo>
                  <a:lnTo>
                    <a:pt x="65049" y="30035"/>
                  </a:lnTo>
                  <a:lnTo>
                    <a:pt x="65265" y="30683"/>
                  </a:lnTo>
                  <a:lnTo>
                    <a:pt x="65201" y="31470"/>
                  </a:lnTo>
                  <a:lnTo>
                    <a:pt x="65163" y="31623"/>
                  </a:lnTo>
                  <a:lnTo>
                    <a:pt x="65163" y="31813"/>
                  </a:lnTo>
                  <a:lnTo>
                    <a:pt x="65227" y="31953"/>
                  </a:lnTo>
                  <a:lnTo>
                    <a:pt x="65278" y="32118"/>
                  </a:lnTo>
                  <a:lnTo>
                    <a:pt x="65405" y="32334"/>
                  </a:lnTo>
                  <a:lnTo>
                    <a:pt x="65544" y="32372"/>
                  </a:lnTo>
                  <a:lnTo>
                    <a:pt x="65709" y="32410"/>
                  </a:lnTo>
                  <a:lnTo>
                    <a:pt x="65938" y="32321"/>
                  </a:lnTo>
                  <a:lnTo>
                    <a:pt x="66078" y="32194"/>
                  </a:lnTo>
                  <a:lnTo>
                    <a:pt x="66205" y="32092"/>
                  </a:lnTo>
                  <a:lnTo>
                    <a:pt x="66281" y="31889"/>
                  </a:lnTo>
                  <a:lnTo>
                    <a:pt x="66294" y="31724"/>
                  </a:lnTo>
                  <a:lnTo>
                    <a:pt x="66382" y="31038"/>
                  </a:lnTo>
                  <a:close/>
                </a:path>
                <a:path w="93980" h="124460">
                  <a:moveTo>
                    <a:pt x="66624" y="118491"/>
                  </a:moveTo>
                  <a:lnTo>
                    <a:pt x="66370" y="117690"/>
                  </a:lnTo>
                  <a:lnTo>
                    <a:pt x="66014" y="117132"/>
                  </a:lnTo>
                  <a:lnTo>
                    <a:pt x="65468" y="116725"/>
                  </a:lnTo>
                  <a:lnTo>
                    <a:pt x="65290" y="116573"/>
                  </a:lnTo>
                  <a:lnTo>
                    <a:pt x="65049" y="116560"/>
                  </a:lnTo>
                  <a:lnTo>
                    <a:pt x="64820" y="116471"/>
                  </a:lnTo>
                  <a:lnTo>
                    <a:pt x="64693" y="116636"/>
                  </a:lnTo>
                  <a:lnTo>
                    <a:pt x="64985" y="117195"/>
                  </a:lnTo>
                  <a:lnTo>
                    <a:pt x="65163" y="117424"/>
                  </a:lnTo>
                  <a:lnTo>
                    <a:pt x="65392" y="117741"/>
                  </a:lnTo>
                  <a:lnTo>
                    <a:pt x="65430" y="118046"/>
                  </a:lnTo>
                  <a:lnTo>
                    <a:pt x="65354" y="118389"/>
                  </a:lnTo>
                  <a:lnTo>
                    <a:pt x="65341" y="118567"/>
                  </a:lnTo>
                  <a:lnTo>
                    <a:pt x="65405" y="118884"/>
                  </a:lnTo>
                  <a:lnTo>
                    <a:pt x="65773" y="118935"/>
                  </a:lnTo>
                  <a:lnTo>
                    <a:pt x="66116" y="118935"/>
                  </a:lnTo>
                  <a:lnTo>
                    <a:pt x="66408" y="118846"/>
                  </a:lnTo>
                  <a:lnTo>
                    <a:pt x="66624" y="118491"/>
                  </a:lnTo>
                  <a:close/>
                </a:path>
                <a:path w="93980" h="124460">
                  <a:moveTo>
                    <a:pt x="68122" y="76479"/>
                  </a:moveTo>
                  <a:lnTo>
                    <a:pt x="67284" y="75996"/>
                  </a:lnTo>
                  <a:lnTo>
                    <a:pt x="65849" y="76517"/>
                  </a:lnTo>
                  <a:lnTo>
                    <a:pt x="65620" y="77393"/>
                  </a:lnTo>
                  <a:lnTo>
                    <a:pt x="66268" y="77724"/>
                  </a:lnTo>
                  <a:lnTo>
                    <a:pt x="67830" y="77152"/>
                  </a:lnTo>
                  <a:lnTo>
                    <a:pt x="68122" y="76479"/>
                  </a:lnTo>
                  <a:close/>
                </a:path>
                <a:path w="93980" h="124460">
                  <a:moveTo>
                    <a:pt x="68275" y="84251"/>
                  </a:moveTo>
                  <a:lnTo>
                    <a:pt x="68199" y="83921"/>
                  </a:lnTo>
                  <a:lnTo>
                    <a:pt x="68110" y="83489"/>
                  </a:lnTo>
                  <a:lnTo>
                    <a:pt x="67983" y="83070"/>
                  </a:lnTo>
                  <a:lnTo>
                    <a:pt x="67932" y="82943"/>
                  </a:lnTo>
                  <a:lnTo>
                    <a:pt x="67754" y="82880"/>
                  </a:lnTo>
                  <a:lnTo>
                    <a:pt x="67538" y="82892"/>
                  </a:lnTo>
                  <a:lnTo>
                    <a:pt x="67411" y="82981"/>
                  </a:lnTo>
                  <a:lnTo>
                    <a:pt x="67373" y="83108"/>
                  </a:lnTo>
                  <a:lnTo>
                    <a:pt x="67246" y="83756"/>
                  </a:lnTo>
                  <a:lnTo>
                    <a:pt x="67513" y="84302"/>
                  </a:lnTo>
                  <a:lnTo>
                    <a:pt x="67995" y="85013"/>
                  </a:lnTo>
                  <a:lnTo>
                    <a:pt x="68148" y="84886"/>
                  </a:lnTo>
                  <a:lnTo>
                    <a:pt x="68211" y="84709"/>
                  </a:lnTo>
                  <a:lnTo>
                    <a:pt x="68262" y="84480"/>
                  </a:lnTo>
                  <a:lnTo>
                    <a:pt x="68275" y="84251"/>
                  </a:lnTo>
                  <a:close/>
                </a:path>
                <a:path w="93980" h="124460">
                  <a:moveTo>
                    <a:pt x="68707" y="41948"/>
                  </a:moveTo>
                  <a:lnTo>
                    <a:pt x="68694" y="41630"/>
                  </a:lnTo>
                  <a:lnTo>
                    <a:pt x="68440" y="41186"/>
                  </a:lnTo>
                  <a:lnTo>
                    <a:pt x="68237" y="40817"/>
                  </a:lnTo>
                  <a:lnTo>
                    <a:pt x="67957" y="40538"/>
                  </a:lnTo>
                  <a:lnTo>
                    <a:pt x="67602" y="40424"/>
                  </a:lnTo>
                  <a:lnTo>
                    <a:pt x="67462" y="40487"/>
                  </a:lnTo>
                  <a:lnTo>
                    <a:pt x="67106" y="40678"/>
                  </a:lnTo>
                  <a:lnTo>
                    <a:pt x="66967" y="41135"/>
                  </a:lnTo>
                  <a:lnTo>
                    <a:pt x="67106" y="41529"/>
                  </a:lnTo>
                  <a:lnTo>
                    <a:pt x="67259" y="41973"/>
                  </a:lnTo>
                  <a:lnTo>
                    <a:pt x="67767" y="42341"/>
                  </a:lnTo>
                  <a:lnTo>
                    <a:pt x="68135" y="42291"/>
                  </a:lnTo>
                  <a:lnTo>
                    <a:pt x="68427" y="42265"/>
                  </a:lnTo>
                  <a:lnTo>
                    <a:pt x="68707" y="41948"/>
                  </a:lnTo>
                  <a:close/>
                </a:path>
                <a:path w="93980" h="124460">
                  <a:moveTo>
                    <a:pt x="68770" y="79667"/>
                  </a:moveTo>
                  <a:lnTo>
                    <a:pt x="68402" y="78232"/>
                  </a:lnTo>
                  <a:lnTo>
                    <a:pt x="67640" y="77685"/>
                  </a:lnTo>
                  <a:lnTo>
                    <a:pt x="67665" y="77825"/>
                  </a:lnTo>
                  <a:lnTo>
                    <a:pt x="67652" y="77978"/>
                  </a:lnTo>
                  <a:lnTo>
                    <a:pt x="67716" y="78105"/>
                  </a:lnTo>
                  <a:lnTo>
                    <a:pt x="67983" y="78778"/>
                  </a:lnTo>
                  <a:lnTo>
                    <a:pt x="68148" y="79463"/>
                  </a:lnTo>
                  <a:lnTo>
                    <a:pt x="67818" y="80175"/>
                  </a:lnTo>
                  <a:lnTo>
                    <a:pt x="67767" y="80314"/>
                  </a:lnTo>
                  <a:lnTo>
                    <a:pt x="67919" y="80606"/>
                  </a:lnTo>
                  <a:lnTo>
                    <a:pt x="67995" y="80759"/>
                  </a:lnTo>
                  <a:lnTo>
                    <a:pt x="68148" y="80657"/>
                  </a:lnTo>
                  <a:lnTo>
                    <a:pt x="68338" y="80594"/>
                  </a:lnTo>
                  <a:lnTo>
                    <a:pt x="68402" y="80467"/>
                  </a:lnTo>
                  <a:lnTo>
                    <a:pt x="68770" y="79667"/>
                  </a:lnTo>
                  <a:close/>
                </a:path>
                <a:path w="93980" h="124460">
                  <a:moveTo>
                    <a:pt x="70231" y="90360"/>
                  </a:moveTo>
                  <a:lnTo>
                    <a:pt x="70218" y="89903"/>
                  </a:lnTo>
                  <a:lnTo>
                    <a:pt x="69900" y="89573"/>
                  </a:lnTo>
                  <a:lnTo>
                    <a:pt x="69443" y="89573"/>
                  </a:lnTo>
                  <a:lnTo>
                    <a:pt x="68999" y="89560"/>
                  </a:lnTo>
                  <a:lnTo>
                    <a:pt x="68694" y="89865"/>
                  </a:lnTo>
                  <a:lnTo>
                    <a:pt x="68694" y="90309"/>
                  </a:lnTo>
                  <a:lnTo>
                    <a:pt x="68707" y="90766"/>
                  </a:lnTo>
                  <a:lnTo>
                    <a:pt x="69126" y="91262"/>
                  </a:lnTo>
                  <a:lnTo>
                    <a:pt x="69494" y="91224"/>
                  </a:lnTo>
                  <a:lnTo>
                    <a:pt x="69900" y="91211"/>
                  </a:lnTo>
                  <a:lnTo>
                    <a:pt x="70231" y="90817"/>
                  </a:lnTo>
                  <a:lnTo>
                    <a:pt x="70231" y="90360"/>
                  </a:lnTo>
                  <a:close/>
                </a:path>
                <a:path w="93980" h="124460">
                  <a:moveTo>
                    <a:pt x="70370" y="84480"/>
                  </a:moveTo>
                  <a:lnTo>
                    <a:pt x="68770" y="81457"/>
                  </a:lnTo>
                  <a:lnTo>
                    <a:pt x="68719" y="81749"/>
                  </a:lnTo>
                  <a:lnTo>
                    <a:pt x="68770" y="81991"/>
                  </a:lnTo>
                  <a:lnTo>
                    <a:pt x="68872" y="82219"/>
                  </a:lnTo>
                  <a:lnTo>
                    <a:pt x="69151" y="82969"/>
                  </a:lnTo>
                  <a:lnTo>
                    <a:pt x="69405" y="83718"/>
                  </a:lnTo>
                  <a:lnTo>
                    <a:pt x="69049" y="84620"/>
                  </a:lnTo>
                  <a:lnTo>
                    <a:pt x="69100" y="84810"/>
                  </a:lnTo>
                  <a:lnTo>
                    <a:pt x="69456" y="85077"/>
                  </a:lnTo>
                  <a:lnTo>
                    <a:pt x="69773" y="85026"/>
                  </a:lnTo>
                  <a:lnTo>
                    <a:pt x="70358" y="84747"/>
                  </a:lnTo>
                  <a:lnTo>
                    <a:pt x="70370" y="84480"/>
                  </a:lnTo>
                  <a:close/>
                </a:path>
                <a:path w="93980" h="124460">
                  <a:moveTo>
                    <a:pt x="70408" y="43637"/>
                  </a:moveTo>
                  <a:lnTo>
                    <a:pt x="70345" y="43192"/>
                  </a:lnTo>
                  <a:lnTo>
                    <a:pt x="69951" y="42799"/>
                  </a:lnTo>
                  <a:lnTo>
                    <a:pt x="69519" y="42748"/>
                  </a:lnTo>
                  <a:lnTo>
                    <a:pt x="69088" y="42722"/>
                  </a:lnTo>
                  <a:lnTo>
                    <a:pt x="68783" y="42989"/>
                  </a:lnTo>
                  <a:lnTo>
                    <a:pt x="68732" y="43434"/>
                  </a:lnTo>
                  <a:lnTo>
                    <a:pt x="68694" y="43853"/>
                  </a:lnTo>
                  <a:lnTo>
                    <a:pt x="69049" y="44475"/>
                  </a:lnTo>
                  <a:lnTo>
                    <a:pt x="69418" y="44640"/>
                  </a:lnTo>
                  <a:lnTo>
                    <a:pt x="69659" y="44704"/>
                  </a:lnTo>
                  <a:lnTo>
                    <a:pt x="69951" y="44323"/>
                  </a:lnTo>
                  <a:lnTo>
                    <a:pt x="70167" y="43967"/>
                  </a:lnTo>
                  <a:lnTo>
                    <a:pt x="70408" y="43637"/>
                  </a:lnTo>
                  <a:close/>
                </a:path>
                <a:path w="93980" h="124460">
                  <a:moveTo>
                    <a:pt x="71539" y="118795"/>
                  </a:moveTo>
                  <a:lnTo>
                    <a:pt x="71437" y="118275"/>
                  </a:lnTo>
                  <a:lnTo>
                    <a:pt x="71386" y="117894"/>
                  </a:lnTo>
                  <a:lnTo>
                    <a:pt x="71247" y="117513"/>
                  </a:lnTo>
                  <a:lnTo>
                    <a:pt x="71094" y="117144"/>
                  </a:lnTo>
                  <a:lnTo>
                    <a:pt x="70878" y="116674"/>
                  </a:lnTo>
                  <a:lnTo>
                    <a:pt x="70434" y="116471"/>
                  </a:lnTo>
                  <a:lnTo>
                    <a:pt x="69964" y="116408"/>
                  </a:lnTo>
                  <a:lnTo>
                    <a:pt x="69799" y="116370"/>
                  </a:lnTo>
                  <a:lnTo>
                    <a:pt x="69634" y="116497"/>
                  </a:lnTo>
                  <a:lnTo>
                    <a:pt x="69469" y="116560"/>
                  </a:lnTo>
                  <a:lnTo>
                    <a:pt x="69634" y="116814"/>
                  </a:lnTo>
                  <a:lnTo>
                    <a:pt x="70523" y="117386"/>
                  </a:lnTo>
                  <a:lnTo>
                    <a:pt x="70700" y="117817"/>
                  </a:lnTo>
                  <a:lnTo>
                    <a:pt x="70523" y="118732"/>
                  </a:lnTo>
                  <a:lnTo>
                    <a:pt x="70535" y="118910"/>
                  </a:lnTo>
                  <a:lnTo>
                    <a:pt x="70751" y="118922"/>
                  </a:lnTo>
                  <a:lnTo>
                    <a:pt x="71348" y="118948"/>
                  </a:lnTo>
                  <a:lnTo>
                    <a:pt x="71539" y="118795"/>
                  </a:lnTo>
                  <a:close/>
                </a:path>
                <a:path w="93980" h="124460">
                  <a:moveTo>
                    <a:pt x="73037" y="122758"/>
                  </a:moveTo>
                  <a:lnTo>
                    <a:pt x="72923" y="122351"/>
                  </a:lnTo>
                  <a:lnTo>
                    <a:pt x="72809" y="121843"/>
                  </a:lnTo>
                  <a:lnTo>
                    <a:pt x="72326" y="121856"/>
                  </a:lnTo>
                  <a:lnTo>
                    <a:pt x="71932" y="121780"/>
                  </a:lnTo>
                  <a:lnTo>
                    <a:pt x="71729" y="121729"/>
                  </a:lnTo>
                  <a:lnTo>
                    <a:pt x="71589" y="121754"/>
                  </a:lnTo>
                  <a:lnTo>
                    <a:pt x="71412" y="121869"/>
                  </a:lnTo>
                  <a:lnTo>
                    <a:pt x="71285" y="122377"/>
                  </a:lnTo>
                  <a:lnTo>
                    <a:pt x="71107" y="123266"/>
                  </a:lnTo>
                  <a:lnTo>
                    <a:pt x="71018" y="123647"/>
                  </a:lnTo>
                  <a:lnTo>
                    <a:pt x="71132" y="123786"/>
                  </a:lnTo>
                  <a:lnTo>
                    <a:pt x="71501" y="123825"/>
                  </a:lnTo>
                  <a:lnTo>
                    <a:pt x="71755" y="123736"/>
                  </a:lnTo>
                  <a:lnTo>
                    <a:pt x="72021" y="123698"/>
                  </a:lnTo>
                  <a:lnTo>
                    <a:pt x="72694" y="123380"/>
                  </a:lnTo>
                  <a:lnTo>
                    <a:pt x="73037" y="122758"/>
                  </a:lnTo>
                  <a:close/>
                </a:path>
                <a:path w="93980" h="124460">
                  <a:moveTo>
                    <a:pt x="73812" y="117944"/>
                  </a:moveTo>
                  <a:lnTo>
                    <a:pt x="73710" y="116954"/>
                  </a:lnTo>
                  <a:lnTo>
                    <a:pt x="73406" y="116535"/>
                  </a:lnTo>
                  <a:lnTo>
                    <a:pt x="72580" y="116547"/>
                  </a:lnTo>
                  <a:lnTo>
                    <a:pt x="72136" y="116547"/>
                  </a:lnTo>
                  <a:lnTo>
                    <a:pt x="72021" y="116674"/>
                  </a:lnTo>
                  <a:lnTo>
                    <a:pt x="72212" y="117081"/>
                  </a:lnTo>
                  <a:lnTo>
                    <a:pt x="72351" y="117398"/>
                  </a:lnTo>
                  <a:lnTo>
                    <a:pt x="72567" y="117678"/>
                  </a:lnTo>
                  <a:lnTo>
                    <a:pt x="72821" y="118148"/>
                  </a:lnTo>
                  <a:lnTo>
                    <a:pt x="72898" y="118300"/>
                  </a:lnTo>
                  <a:lnTo>
                    <a:pt x="72923" y="118656"/>
                  </a:lnTo>
                  <a:lnTo>
                    <a:pt x="72898" y="118859"/>
                  </a:lnTo>
                  <a:lnTo>
                    <a:pt x="73177" y="118859"/>
                  </a:lnTo>
                  <a:lnTo>
                    <a:pt x="73469" y="118872"/>
                  </a:lnTo>
                  <a:lnTo>
                    <a:pt x="73698" y="118821"/>
                  </a:lnTo>
                  <a:lnTo>
                    <a:pt x="73761" y="118516"/>
                  </a:lnTo>
                  <a:lnTo>
                    <a:pt x="73799" y="118313"/>
                  </a:lnTo>
                  <a:lnTo>
                    <a:pt x="73799" y="118122"/>
                  </a:lnTo>
                  <a:lnTo>
                    <a:pt x="73812" y="117944"/>
                  </a:lnTo>
                  <a:close/>
                </a:path>
                <a:path w="93980" h="124460">
                  <a:moveTo>
                    <a:pt x="76085" y="118198"/>
                  </a:moveTo>
                  <a:lnTo>
                    <a:pt x="75958" y="117703"/>
                  </a:lnTo>
                  <a:lnTo>
                    <a:pt x="75806" y="117195"/>
                  </a:lnTo>
                  <a:lnTo>
                    <a:pt x="75628" y="116560"/>
                  </a:lnTo>
                  <a:lnTo>
                    <a:pt x="74917" y="116497"/>
                  </a:lnTo>
                  <a:lnTo>
                    <a:pt x="74434" y="116484"/>
                  </a:lnTo>
                  <a:lnTo>
                    <a:pt x="75222" y="118618"/>
                  </a:lnTo>
                  <a:lnTo>
                    <a:pt x="75590" y="118465"/>
                  </a:lnTo>
                  <a:lnTo>
                    <a:pt x="76034" y="118287"/>
                  </a:lnTo>
                  <a:close/>
                </a:path>
                <a:path w="93980" h="124460">
                  <a:moveTo>
                    <a:pt x="76339" y="121881"/>
                  </a:moveTo>
                  <a:lnTo>
                    <a:pt x="76085" y="121437"/>
                  </a:lnTo>
                  <a:lnTo>
                    <a:pt x="75730" y="121297"/>
                  </a:lnTo>
                  <a:lnTo>
                    <a:pt x="75450" y="121196"/>
                  </a:lnTo>
                  <a:lnTo>
                    <a:pt x="75285" y="121259"/>
                  </a:lnTo>
                  <a:lnTo>
                    <a:pt x="75311" y="121589"/>
                  </a:lnTo>
                  <a:lnTo>
                    <a:pt x="75311" y="122250"/>
                  </a:lnTo>
                  <a:lnTo>
                    <a:pt x="75145" y="122834"/>
                  </a:lnTo>
                  <a:lnTo>
                    <a:pt x="74637" y="123304"/>
                  </a:lnTo>
                  <a:lnTo>
                    <a:pt x="74485" y="123571"/>
                  </a:lnTo>
                  <a:lnTo>
                    <a:pt x="74714" y="123583"/>
                  </a:lnTo>
                  <a:lnTo>
                    <a:pt x="74879" y="123647"/>
                  </a:lnTo>
                  <a:lnTo>
                    <a:pt x="75653" y="123393"/>
                  </a:lnTo>
                  <a:lnTo>
                    <a:pt x="76060" y="122948"/>
                  </a:lnTo>
                  <a:lnTo>
                    <a:pt x="76339" y="121881"/>
                  </a:lnTo>
                  <a:close/>
                </a:path>
                <a:path w="93980" h="124460">
                  <a:moveTo>
                    <a:pt x="77609" y="117894"/>
                  </a:moveTo>
                  <a:lnTo>
                    <a:pt x="77546" y="116763"/>
                  </a:lnTo>
                  <a:lnTo>
                    <a:pt x="76885" y="116370"/>
                  </a:lnTo>
                  <a:lnTo>
                    <a:pt x="76606" y="116319"/>
                  </a:lnTo>
                  <a:lnTo>
                    <a:pt x="76466" y="116370"/>
                  </a:lnTo>
                  <a:lnTo>
                    <a:pt x="76352" y="116598"/>
                  </a:lnTo>
                  <a:lnTo>
                    <a:pt x="76530" y="117271"/>
                  </a:lnTo>
                  <a:lnTo>
                    <a:pt x="76911" y="118465"/>
                  </a:lnTo>
                  <a:lnTo>
                    <a:pt x="77609" y="117894"/>
                  </a:lnTo>
                  <a:close/>
                </a:path>
                <a:path w="93980" h="124460">
                  <a:moveTo>
                    <a:pt x="79387" y="117563"/>
                  </a:moveTo>
                  <a:lnTo>
                    <a:pt x="79209" y="117132"/>
                  </a:lnTo>
                  <a:lnTo>
                    <a:pt x="79032" y="116827"/>
                  </a:lnTo>
                  <a:lnTo>
                    <a:pt x="78841" y="116522"/>
                  </a:lnTo>
                  <a:lnTo>
                    <a:pt x="78765" y="116395"/>
                  </a:lnTo>
                  <a:lnTo>
                    <a:pt x="78587" y="116344"/>
                  </a:lnTo>
                  <a:lnTo>
                    <a:pt x="78143" y="116306"/>
                  </a:lnTo>
                  <a:lnTo>
                    <a:pt x="78117" y="116700"/>
                  </a:lnTo>
                  <a:lnTo>
                    <a:pt x="78295" y="117348"/>
                  </a:lnTo>
                  <a:lnTo>
                    <a:pt x="78422" y="117678"/>
                  </a:lnTo>
                  <a:lnTo>
                    <a:pt x="78625" y="118173"/>
                  </a:lnTo>
                  <a:lnTo>
                    <a:pt x="78879" y="118211"/>
                  </a:lnTo>
                  <a:lnTo>
                    <a:pt x="79273" y="117817"/>
                  </a:lnTo>
                  <a:lnTo>
                    <a:pt x="79387" y="117563"/>
                  </a:lnTo>
                  <a:close/>
                </a:path>
                <a:path w="93980" h="124460">
                  <a:moveTo>
                    <a:pt x="81254" y="117182"/>
                  </a:moveTo>
                  <a:lnTo>
                    <a:pt x="80822" y="116281"/>
                  </a:lnTo>
                  <a:lnTo>
                    <a:pt x="80314" y="115938"/>
                  </a:lnTo>
                  <a:lnTo>
                    <a:pt x="79590" y="116116"/>
                  </a:lnTo>
                  <a:lnTo>
                    <a:pt x="79616" y="116268"/>
                  </a:lnTo>
                  <a:lnTo>
                    <a:pt x="79870" y="116725"/>
                  </a:lnTo>
                  <a:lnTo>
                    <a:pt x="80149" y="117132"/>
                  </a:lnTo>
                  <a:lnTo>
                    <a:pt x="80416" y="117551"/>
                  </a:lnTo>
                  <a:lnTo>
                    <a:pt x="80606" y="117614"/>
                  </a:lnTo>
                  <a:lnTo>
                    <a:pt x="80886" y="117462"/>
                  </a:lnTo>
                  <a:lnTo>
                    <a:pt x="81064" y="117309"/>
                  </a:lnTo>
                  <a:lnTo>
                    <a:pt x="81254" y="117182"/>
                  </a:lnTo>
                  <a:close/>
                </a:path>
                <a:path w="93980" h="124460">
                  <a:moveTo>
                    <a:pt x="81267" y="112547"/>
                  </a:moveTo>
                  <a:lnTo>
                    <a:pt x="81241" y="112090"/>
                  </a:lnTo>
                  <a:lnTo>
                    <a:pt x="80899" y="111760"/>
                  </a:lnTo>
                  <a:lnTo>
                    <a:pt x="80606" y="111925"/>
                  </a:lnTo>
                  <a:lnTo>
                    <a:pt x="80416" y="112141"/>
                  </a:lnTo>
                  <a:lnTo>
                    <a:pt x="80276" y="112280"/>
                  </a:lnTo>
                  <a:lnTo>
                    <a:pt x="80124" y="112496"/>
                  </a:lnTo>
                  <a:lnTo>
                    <a:pt x="80111" y="112699"/>
                  </a:lnTo>
                  <a:lnTo>
                    <a:pt x="80060" y="113157"/>
                  </a:lnTo>
                  <a:lnTo>
                    <a:pt x="80060" y="113626"/>
                  </a:lnTo>
                  <a:lnTo>
                    <a:pt x="80073" y="114122"/>
                  </a:lnTo>
                  <a:lnTo>
                    <a:pt x="80111" y="114401"/>
                  </a:lnTo>
                  <a:lnTo>
                    <a:pt x="80238" y="114668"/>
                  </a:lnTo>
                  <a:lnTo>
                    <a:pt x="80340" y="114947"/>
                  </a:lnTo>
                  <a:lnTo>
                    <a:pt x="80530" y="114947"/>
                  </a:lnTo>
                  <a:lnTo>
                    <a:pt x="80568" y="114820"/>
                  </a:lnTo>
                  <a:lnTo>
                    <a:pt x="80632" y="114693"/>
                  </a:lnTo>
                  <a:lnTo>
                    <a:pt x="80543" y="113855"/>
                  </a:lnTo>
                  <a:lnTo>
                    <a:pt x="80606" y="113207"/>
                  </a:lnTo>
                  <a:lnTo>
                    <a:pt x="81153" y="112649"/>
                  </a:lnTo>
                  <a:close/>
                </a:path>
                <a:path w="93980" h="124460">
                  <a:moveTo>
                    <a:pt x="82791" y="87896"/>
                  </a:moveTo>
                  <a:lnTo>
                    <a:pt x="81902" y="86982"/>
                  </a:lnTo>
                  <a:lnTo>
                    <a:pt x="80886" y="86906"/>
                  </a:lnTo>
                  <a:lnTo>
                    <a:pt x="80594" y="86893"/>
                  </a:lnTo>
                  <a:lnTo>
                    <a:pt x="80505" y="87033"/>
                  </a:lnTo>
                  <a:lnTo>
                    <a:pt x="81534" y="87960"/>
                  </a:lnTo>
                  <a:lnTo>
                    <a:pt x="81762" y="88239"/>
                  </a:lnTo>
                  <a:lnTo>
                    <a:pt x="81711" y="88798"/>
                  </a:lnTo>
                  <a:lnTo>
                    <a:pt x="81762" y="89001"/>
                  </a:lnTo>
                  <a:lnTo>
                    <a:pt x="81813" y="89281"/>
                  </a:lnTo>
                  <a:lnTo>
                    <a:pt x="81940" y="89509"/>
                  </a:lnTo>
                  <a:lnTo>
                    <a:pt x="82283" y="89484"/>
                  </a:lnTo>
                  <a:lnTo>
                    <a:pt x="82600" y="89446"/>
                  </a:lnTo>
                  <a:lnTo>
                    <a:pt x="82791" y="89204"/>
                  </a:lnTo>
                  <a:lnTo>
                    <a:pt x="82791" y="88874"/>
                  </a:lnTo>
                  <a:lnTo>
                    <a:pt x="82791" y="87896"/>
                  </a:lnTo>
                  <a:close/>
                </a:path>
                <a:path w="93980" h="124460">
                  <a:moveTo>
                    <a:pt x="83718" y="85750"/>
                  </a:moveTo>
                  <a:lnTo>
                    <a:pt x="83654" y="84797"/>
                  </a:lnTo>
                  <a:lnTo>
                    <a:pt x="83502" y="84455"/>
                  </a:lnTo>
                  <a:lnTo>
                    <a:pt x="83248" y="83794"/>
                  </a:lnTo>
                  <a:lnTo>
                    <a:pt x="82715" y="83337"/>
                  </a:lnTo>
                  <a:lnTo>
                    <a:pt x="81661" y="82740"/>
                  </a:lnTo>
                  <a:lnTo>
                    <a:pt x="81559" y="83362"/>
                  </a:lnTo>
                  <a:lnTo>
                    <a:pt x="81699" y="83667"/>
                  </a:lnTo>
                  <a:lnTo>
                    <a:pt x="81953" y="83959"/>
                  </a:lnTo>
                  <a:lnTo>
                    <a:pt x="82029" y="83731"/>
                  </a:lnTo>
                  <a:lnTo>
                    <a:pt x="82169" y="83375"/>
                  </a:lnTo>
                  <a:lnTo>
                    <a:pt x="83261" y="83997"/>
                  </a:lnTo>
                  <a:lnTo>
                    <a:pt x="83540" y="84924"/>
                  </a:lnTo>
                  <a:lnTo>
                    <a:pt x="83451" y="86067"/>
                  </a:lnTo>
                  <a:lnTo>
                    <a:pt x="83591" y="85890"/>
                  </a:lnTo>
                  <a:lnTo>
                    <a:pt x="83718" y="85750"/>
                  </a:lnTo>
                  <a:close/>
                </a:path>
                <a:path w="93980" h="124460">
                  <a:moveTo>
                    <a:pt x="85026" y="88430"/>
                  </a:moveTo>
                  <a:lnTo>
                    <a:pt x="84391" y="87655"/>
                  </a:lnTo>
                  <a:lnTo>
                    <a:pt x="83832" y="87630"/>
                  </a:lnTo>
                  <a:lnTo>
                    <a:pt x="83705" y="87630"/>
                  </a:lnTo>
                  <a:lnTo>
                    <a:pt x="83489" y="87744"/>
                  </a:lnTo>
                  <a:lnTo>
                    <a:pt x="83553" y="88011"/>
                  </a:lnTo>
                  <a:lnTo>
                    <a:pt x="84061" y="88303"/>
                  </a:lnTo>
                  <a:lnTo>
                    <a:pt x="84239" y="88658"/>
                  </a:lnTo>
                  <a:lnTo>
                    <a:pt x="84264" y="89141"/>
                  </a:lnTo>
                  <a:lnTo>
                    <a:pt x="84289" y="89344"/>
                  </a:lnTo>
                  <a:lnTo>
                    <a:pt x="84353" y="89573"/>
                  </a:lnTo>
                  <a:lnTo>
                    <a:pt x="84645" y="89458"/>
                  </a:lnTo>
                  <a:lnTo>
                    <a:pt x="84797" y="89433"/>
                  </a:lnTo>
                  <a:lnTo>
                    <a:pt x="84950" y="89242"/>
                  </a:lnTo>
                  <a:lnTo>
                    <a:pt x="85026" y="88430"/>
                  </a:lnTo>
                  <a:close/>
                </a:path>
                <a:path w="93980" h="124460">
                  <a:moveTo>
                    <a:pt x="87058" y="88519"/>
                  </a:moveTo>
                  <a:lnTo>
                    <a:pt x="86372" y="87731"/>
                  </a:lnTo>
                  <a:lnTo>
                    <a:pt x="85572" y="87833"/>
                  </a:lnTo>
                  <a:lnTo>
                    <a:pt x="85661" y="88290"/>
                  </a:lnTo>
                  <a:lnTo>
                    <a:pt x="85763" y="88722"/>
                  </a:lnTo>
                  <a:lnTo>
                    <a:pt x="85839" y="89204"/>
                  </a:lnTo>
                  <a:lnTo>
                    <a:pt x="85877" y="89484"/>
                  </a:lnTo>
                  <a:lnTo>
                    <a:pt x="86017" y="89674"/>
                  </a:lnTo>
                  <a:lnTo>
                    <a:pt x="86309" y="89674"/>
                  </a:lnTo>
                  <a:lnTo>
                    <a:pt x="86563" y="89687"/>
                  </a:lnTo>
                  <a:lnTo>
                    <a:pt x="86766" y="89547"/>
                  </a:lnTo>
                  <a:lnTo>
                    <a:pt x="86842" y="89268"/>
                  </a:lnTo>
                  <a:lnTo>
                    <a:pt x="87058" y="88519"/>
                  </a:lnTo>
                  <a:close/>
                </a:path>
                <a:path w="93980" h="124460">
                  <a:moveTo>
                    <a:pt x="93497" y="101600"/>
                  </a:moveTo>
                  <a:lnTo>
                    <a:pt x="93459" y="100888"/>
                  </a:lnTo>
                  <a:lnTo>
                    <a:pt x="93408" y="100291"/>
                  </a:lnTo>
                  <a:lnTo>
                    <a:pt x="93091" y="99885"/>
                  </a:lnTo>
                  <a:lnTo>
                    <a:pt x="92570" y="99529"/>
                  </a:lnTo>
                  <a:lnTo>
                    <a:pt x="92570" y="102577"/>
                  </a:lnTo>
                  <a:lnTo>
                    <a:pt x="92735" y="102603"/>
                  </a:lnTo>
                  <a:lnTo>
                    <a:pt x="93256" y="102171"/>
                  </a:lnTo>
                  <a:lnTo>
                    <a:pt x="93497" y="10160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object 171"/>
            <p:cNvSpPr/>
            <p:nvPr/>
          </p:nvSpPr>
          <p:spPr>
            <a:xfrm>
              <a:off x="1200137" y="4842814"/>
              <a:ext cx="90805" cy="130175"/>
            </a:xfrm>
            <a:custGeom>
              <a:avLst/>
              <a:gdLst/>
              <a:ahLst/>
              <a:cxnLst/>
              <a:rect l="l" t="t" r="r" b="b"/>
              <a:pathLst>
                <a:path w="90805" h="130175">
                  <a:moveTo>
                    <a:pt x="584" y="111772"/>
                  </a:moveTo>
                  <a:lnTo>
                    <a:pt x="558" y="111175"/>
                  </a:lnTo>
                  <a:lnTo>
                    <a:pt x="254" y="110934"/>
                  </a:lnTo>
                  <a:lnTo>
                    <a:pt x="0" y="111315"/>
                  </a:lnTo>
                  <a:lnTo>
                    <a:pt x="12" y="111848"/>
                  </a:lnTo>
                  <a:lnTo>
                    <a:pt x="292" y="112141"/>
                  </a:lnTo>
                  <a:lnTo>
                    <a:pt x="584" y="111772"/>
                  </a:lnTo>
                  <a:close/>
                </a:path>
                <a:path w="90805" h="130175">
                  <a:moveTo>
                    <a:pt x="3073" y="609"/>
                  </a:moveTo>
                  <a:lnTo>
                    <a:pt x="2984" y="419"/>
                  </a:lnTo>
                  <a:lnTo>
                    <a:pt x="2565" y="0"/>
                  </a:lnTo>
                  <a:lnTo>
                    <a:pt x="1498" y="114"/>
                  </a:lnTo>
                  <a:lnTo>
                    <a:pt x="1130" y="508"/>
                  </a:lnTo>
                  <a:lnTo>
                    <a:pt x="1397" y="609"/>
                  </a:lnTo>
                  <a:lnTo>
                    <a:pt x="1638" y="723"/>
                  </a:lnTo>
                  <a:lnTo>
                    <a:pt x="1866" y="774"/>
                  </a:lnTo>
                  <a:lnTo>
                    <a:pt x="2146" y="863"/>
                  </a:lnTo>
                  <a:lnTo>
                    <a:pt x="2438" y="939"/>
                  </a:lnTo>
                  <a:lnTo>
                    <a:pt x="2844" y="990"/>
                  </a:lnTo>
                  <a:lnTo>
                    <a:pt x="3073" y="825"/>
                  </a:lnTo>
                  <a:lnTo>
                    <a:pt x="3073" y="609"/>
                  </a:lnTo>
                  <a:close/>
                </a:path>
                <a:path w="90805" h="130175">
                  <a:moveTo>
                    <a:pt x="4533" y="12852"/>
                  </a:moveTo>
                  <a:lnTo>
                    <a:pt x="4470" y="12661"/>
                  </a:lnTo>
                  <a:lnTo>
                    <a:pt x="4305" y="12420"/>
                  </a:lnTo>
                  <a:lnTo>
                    <a:pt x="4165" y="12331"/>
                  </a:lnTo>
                  <a:lnTo>
                    <a:pt x="4025" y="12230"/>
                  </a:lnTo>
                  <a:lnTo>
                    <a:pt x="3784" y="12039"/>
                  </a:lnTo>
                  <a:lnTo>
                    <a:pt x="3594" y="12166"/>
                  </a:lnTo>
                  <a:lnTo>
                    <a:pt x="3429" y="12357"/>
                  </a:lnTo>
                  <a:lnTo>
                    <a:pt x="3276" y="12560"/>
                  </a:lnTo>
                  <a:lnTo>
                    <a:pt x="3289" y="12763"/>
                  </a:lnTo>
                  <a:lnTo>
                    <a:pt x="3517" y="12928"/>
                  </a:lnTo>
                  <a:lnTo>
                    <a:pt x="3683" y="13055"/>
                  </a:lnTo>
                  <a:lnTo>
                    <a:pt x="3873" y="13119"/>
                  </a:lnTo>
                  <a:lnTo>
                    <a:pt x="4114" y="13246"/>
                  </a:lnTo>
                  <a:lnTo>
                    <a:pt x="4254" y="13157"/>
                  </a:lnTo>
                  <a:lnTo>
                    <a:pt x="4432" y="13068"/>
                  </a:lnTo>
                  <a:lnTo>
                    <a:pt x="4533" y="12852"/>
                  </a:lnTo>
                  <a:close/>
                </a:path>
                <a:path w="90805" h="130175">
                  <a:moveTo>
                    <a:pt x="5956" y="12268"/>
                  </a:moveTo>
                  <a:lnTo>
                    <a:pt x="5943" y="11836"/>
                  </a:lnTo>
                  <a:lnTo>
                    <a:pt x="5715" y="11493"/>
                  </a:lnTo>
                  <a:lnTo>
                    <a:pt x="5334" y="11252"/>
                  </a:lnTo>
                  <a:lnTo>
                    <a:pt x="4902" y="11163"/>
                  </a:lnTo>
                  <a:lnTo>
                    <a:pt x="4813" y="11366"/>
                  </a:lnTo>
                  <a:lnTo>
                    <a:pt x="4711" y="11633"/>
                  </a:lnTo>
                  <a:lnTo>
                    <a:pt x="4813" y="11760"/>
                  </a:lnTo>
                  <a:lnTo>
                    <a:pt x="5003" y="12065"/>
                  </a:lnTo>
                  <a:lnTo>
                    <a:pt x="5270" y="12293"/>
                  </a:lnTo>
                  <a:lnTo>
                    <a:pt x="5549" y="12522"/>
                  </a:lnTo>
                  <a:lnTo>
                    <a:pt x="5803" y="12712"/>
                  </a:lnTo>
                  <a:lnTo>
                    <a:pt x="5956" y="12598"/>
                  </a:lnTo>
                  <a:lnTo>
                    <a:pt x="5956" y="12268"/>
                  </a:lnTo>
                  <a:close/>
                </a:path>
                <a:path w="90805" h="130175">
                  <a:moveTo>
                    <a:pt x="8153" y="93154"/>
                  </a:moveTo>
                  <a:lnTo>
                    <a:pt x="8001" y="92925"/>
                  </a:lnTo>
                  <a:lnTo>
                    <a:pt x="7747" y="92887"/>
                  </a:lnTo>
                  <a:lnTo>
                    <a:pt x="7493" y="92913"/>
                  </a:lnTo>
                  <a:lnTo>
                    <a:pt x="7277" y="93268"/>
                  </a:lnTo>
                  <a:lnTo>
                    <a:pt x="7594" y="94107"/>
                  </a:lnTo>
                  <a:lnTo>
                    <a:pt x="7924" y="94322"/>
                  </a:lnTo>
                  <a:lnTo>
                    <a:pt x="7950" y="94170"/>
                  </a:lnTo>
                  <a:lnTo>
                    <a:pt x="8001" y="93954"/>
                  </a:lnTo>
                  <a:lnTo>
                    <a:pt x="7924" y="93675"/>
                  </a:lnTo>
                  <a:lnTo>
                    <a:pt x="7975" y="93446"/>
                  </a:lnTo>
                  <a:lnTo>
                    <a:pt x="8128" y="93192"/>
                  </a:lnTo>
                  <a:close/>
                </a:path>
                <a:path w="90805" h="130175">
                  <a:moveTo>
                    <a:pt x="16268" y="129159"/>
                  </a:moveTo>
                  <a:lnTo>
                    <a:pt x="15735" y="129057"/>
                  </a:lnTo>
                  <a:lnTo>
                    <a:pt x="15595" y="129476"/>
                  </a:lnTo>
                  <a:lnTo>
                    <a:pt x="16078" y="129590"/>
                  </a:lnTo>
                  <a:lnTo>
                    <a:pt x="16268" y="129159"/>
                  </a:lnTo>
                  <a:close/>
                </a:path>
                <a:path w="90805" h="130175">
                  <a:moveTo>
                    <a:pt x="17741" y="129171"/>
                  </a:moveTo>
                  <a:lnTo>
                    <a:pt x="17195" y="128955"/>
                  </a:lnTo>
                  <a:lnTo>
                    <a:pt x="16852" y="129070"/>
                  </a:lnTo>
                  <a:lnTo>
                    <a:pt x="16687" y="129476"/>
                  </a:lnTo>
                  <a:lnTo>
                    <a:pt x="17170" y="129705"/>
                  </a:lnTo>
                  <a:lnTo>
                    <a:pt x="17614" y="129565"/>
                  </a:lnTo>
                  <a:lnTo>
                    <a:pt x="17741" y="129171"/>
                  </a:lnTo>
                  <a:close/>
                </a:path>
                <a:path w="90805" h="130175">
                  <a:moveTo>
                    <a:pt x="19253" y="129070"/>
                  </a:moveTo>
                  <a:lnTo>
                    <a:pt x="18249" y="128955"/>
                  </a:lnTo>
                  <a:lnTo>
                    <a:pt x="18072" y="129527"/>
                  </a:lnTo>
                  <a:lnTo>
                    <a:pt x="18796" y="129705"/>
                  </a:lnTo>
                  <a:lnTo>
                    <a:pt x="19227" y="129527"/>
                  </a:lnTo>
                  <a:lnTo>
                    <a:pt x="19253" y="129070"/>
                  </a:lnTo>
                  <a:close/>
                </a:path>
                <a:path w="90805" h="130175">
                  <a:moveTo>
                    <a:pt x="20789" y="129044"/>
                  </a:moveTo>
                  <a:lnTo>
                    <a:pt x="20383" y="128752"/>
                  </a:lnTo>
                  <a:lnTo>
                    <a:pt x="19710" y="129057"/>
                  </a:lnTo>
                  <a:lnTo>
                    <a:pt x="19621" y="129501"/>
                  </a:lnTo>
                  <a:lnTo>
                    <a:pt x="20078" y="129679"/>
                  </a:lnTo>
                  <a:lnTo>
                    <a:pt x="20561" y="129616"/>
                  </a:lnTo>
                  <a:lnTo>
                    <a:pt x="20777" y="129235"/>
                  </a:lnTo>
                  <a:lnTo>
                    <a:pt x="20789" y="129044"/>
                  </a:lnTo>
                  <a:close/>
                </a:path>
                <a:path w="90805" h="130175">
                  <a:moveTo>
                    <a:pt x="22339" y="129209"/>
                  </a:moveTo>
                  <a:lnTo>
                    <a:pt x="22250" y="129006"/>
                  </a:lnTo>
                  <a:lnTo>
                    <a:pt x="21983" y="128955"/>
                  </a:lnTo>
                  <a:lnTo>
                    <a:pt x="21704" y="128930"/>
                  </a:lnTo>
                  <a:lnTo>
                    <a:pt x="21513" y="129006"/>
                  </a:lnTo>
                  <a:lnTo>
                    <a:pt x="21361" y="129095"/>
                  </a:lnTo>
                  <a:lnTo>
                    <a:pt x="21259" y="129336"/>
                  </a:lnTo>
                  <a:lnTo>
                    <a:pt x="21132" y="129501"/>
                  </a:lnTo>
                  <a:lnTo>
                    <a:pt x="21259" y="129565"/>
                  </a:lnTo>
                  <a:lnTo>
                    <a:pt x="21513" y="129717"/>
                  </a:lnTo>
                  <a:lnTo>
                    <a:pt x="21869" y="129641"/>
                  </a:lnTo>
                  <a:lnTo>
                    <a:pt x="22186" y="129616"/>
                  </a:lnTo>
                  <a:lnTo>
                    <a:pt x="22301" y="129286"/>
                  </a:lnTo>
                  <a:close/>
                </a:path>
                <a:path w="90805" h="130175">
                  <a:moveTo>
                    <a:pt x="24358" y="129654"/>
                  </a:moveTo>
                  <a:lnTo>
                    <a:pt x="24345" y="129019"/>
                  </a:lnTo>
                  <a:lnTo>
                    <a:pt x="24041" y="128968"/>
                  </a:lnTo>
                  <a:lnTo>
                    <a:pt x="23609" y="128968"/>
                  </a:lnTo>
                  <a:lnTo>
                    <a:pt x="23177" y="128981"/>
                  </a:lnTo>
                  <a:lnTo>
                    <a:pt x="23025" y="129159"/>
                  </a:lnTo>
                  <a:lnTo>
                    <a:pt x="23025" y="129616"/>
                  </a:lnTo>
                  <a:lnTo>
                    <a:pt x="23685" y="129768"/>
                  </a:lnTo>
                  <a:lnTo>
                    <a:pt x="24358" y="129654"/>
                  </a:lnTo>
                  <a:close/>
                </a:path>
                <a:path w="90805" h="130175">
                  <a:moveTo>
                    <a:pt x="26314" y="129705"/>
                  </a:moveTo>
                  <a:lnTo>
                    <a:pt x="26263" y="128968"/>
                  </a:lnTo>
                  <a:lnTo>
                    <a:pt x="26022" y="128968"/>
                  </a:lnTo>
                  <a:lnTo>
                    <a:pt x="25768" y="128955"/>
                  </a:lnTo>
                  <a:lnTo>
                    <a:pt x="25514" y="128968"/>
                  </a:lnTo>
                  <a:lnTo>
                    <a:pt x="25057" y="128981"/>
                  </a:lnTo>
                  <a:lnTo>
                    <a:pt x="24853" y="129197"/>
                  </a:lnTo>
                  <a:lnTo>
                    <a:pt x="24866" y="129692"/>
                  </a:lnTo>
                  <a:lnTo>
                    <a:pt x="25628" y="129857"/>
                  </a:lnTo>
                  <a:lnTo>
                    <a:pt x="26314" y="129705"/>
                  </a:lnTo>
                  <a:close/>
                </a:path>
                <a:path w="90805" h="130175">
                  <a:moveTo>
                    <a:pt x="26924" y="86144"/>
                  </a:moveTo>
                  <a:lnTo>
                    <a:pt x="26517" y="85407"/>
                  </a:lnTo>
                  <a:lnTo>
                    <a:pt x="26123" y="85648"/>
                  </a:lnTo>
                  <a:lnTo>
                    <a:pt x="25831" y="86347"/>
                  </a:lnTo>
                  <a:lnTo>
                    <a:pt x="25946" y="86855"/>
                  </a:lnTo>
                  <a:lnTo>
                    <a:pt x="25984" y="87096"/>
                  </a:lnTo>
                  <a:lnTo>
                    <a:pt x="26098" y="87312"/>
                  </a:lnTo>
                  <a:lnTo>
                    <a:pt x="26212" y="87515"/>
                  </a:lnTo>
                  <a:lnTo>
                    <a:pt x="26504" y="87541"/>
                  </a:lnTo>
                  <a:lnTo>
                    <a:pt x="26644" y="86817"/>
                  </a:lnTo>
                  <a:lnTo>
                    <a:pt x="26924" y="86144"/>
                  </a:lnTo>
                  <a:close/>
                </a:path>
                <a:path w="90805" h="130175">
                  <a:moveTo>
                    <a:pt x="27762" y="92138"/>
                  </a:moveTo>
                  <a:lnTo>
                    <a:pt x="27660" y="91909"/>
                  </a:lnTo>
                  <a:lnTo>
                    <a:pt x="27076" y="92443"/>
                  </a:lnTo>
                  <a:lnTo>
                    <a:pt x="27051" y="92748"/>
                  </a:lnTo>
                  <a:lnTo>
                    <a:pt x="27063" y="92925"/>
                  </a:lnTo>
                  <a:lnTo>
                    <a:pt x="27228" y="93129"/>
                  </a:lnTo>
                  <a:lnTo>
                    <a:pt x="27381" y="93167"/>
                  </a:lnTo>
                  <a:lnTo>
                    <a:pt x="27533" y="92989"/>
                  </a:lnTo>
                  <a:lnTo>
                    <a:pt x="27622" y="92748"/>
                  </a:lnTo>
                  <a:lnTo>
                    <a:pt x="27698" y="92494"/>
                  </a:lnTo>
                  <a:lnTo>
                    <a:pt x="27749" y="92252"/>
                  </a:lnTo>
                  <a:close/>
                </a:path>
                <a:path w="90805" h="130175">
                  <a:moveTo>
                    <a:pt x="28321" y="129095"/>
                  </a:moveTo>
                  <a:lnTo>
                    <a:pt x="28041" y="128993"/>
                  </a:lnTo>
                  <a:lnTo>
                    <a:pt x="27901" y="128955"/>
                  </a:lnTo>
                  <a:lnTo>
                    <a:pt x="27762" y="128943"/>
                  </a:lnTo>
                  <a:lnTo>
                    <a:pt x="27635" y="128955"/>
                  </a:lnTo>
                  <a:lnTo>
                    <a:pt x="27508" y="128981"/>
                  </a:lnTo>
                  <a:lnTo>
                    <a:pt x="27000" y="128981"/>
                  </a:lnTo>
                  <a:lnTo>
                    <a:pt x="26860" y="129108"/>
                  </a:lnTo>
                  <a:lnTo>
                    <a:pt x="26733" y="129667"/>
                  </a:lnTo>
                  <a:lnTo>
                    <a:pt x="27127" y="129857"/>
                  </a:lnTo>
                  <a:lnTo>
                    <a:pt x="27876" y="129832"/>
                  </a:lnTo>
                  <a:lnTo>
                    <a:pt x="28092" y="129552"/>
                  </a:lnTo>
                  <a:lnTo>
                    <a:pt x="28257" y="129235"/>
                  </a:lnTo>
                  <a:lnTo>
                    <a:pt x="28321" y="129095"/>
                  </a:lnTo>
                  <a:close/>
                </a:path>
                <a:path w="90805" h="130175">
                  <a:moveTo>
                    <a:pt x="30327" y="129159"/>
                  </a:moveTo>
                  <a:lnTo>
                    <a:pt x="30251" y="128981"/>
                  </a:lnTo>
                  <a:lnTo>
                    <a:pt x="29578" y="128651"/>
                  </a:lnTo>
                  <a:lnTo>
                    <a:pt x="28879" y="129006"/>
                  </a:lnTo>
                  <a:lnTo>
                    <a:pt x="28689" y="129794"/>
                  </a:lnTo>
                  <a:lnTo>
                    <a:pt x="29121" y="129768"/>
                  </a:lnTo>
                  <a:lnTo>
                    <a:pt x="29502" y="129781"/>
                  </a:lnTo>
                  <a:lnTo>
                    <a:pt x="29845" y="129679"/>
                  </a:lnTo>
                  <a:lnTo>
                    <a:pt x="30035" y="129628"/>
                  </a:lnTo>
                  <a:lnTo>
                    <a:pt x="30162" y="129387"/>
                  </a:lnTo>
                  <a:lnTo>
                    <a:pt x="30327" y="129159"/>
                  </a:lnTo>
                  <a:close/>
                </a:path>
                <a:path w="90805" h="130175">
                  <a:moveTo>
                    <a:pt x="31330" y="92456"/>
                  </a:moveTo>
                  <a:lnTo>
                    <a:pt x="31318" y="92189"/>
                  </a:lnTo>
                  <a:lnTo>
                    <a:pt x="31318" y="91935"/>
                  </a:lnTo>
                  <a:lnTo>
                    <a:pt x="31115" y="91795"/>
                  </a:lnTo>
                  <a:lnTo>
                    <a:pt x="30784" y="91821"/>
                  </a:lnTo>
                  <a:lnTo>
                    <a:pt x="30759" y="92087"/>
                  </a:lnTo>
                  <a:lnTo>
                    <a:pt x="30683" y="92341"/>
                  </a:lnTo>
                  <a:lnTo>
                    <a:pt x="30708" y="92608"/>
                  </a:lnTo>
                  <a:lnTo>
                    <a:pt x="30721" y="92900"/>
                  </a:lnTo>
                  <a:lnTo>
                    <a:pt x="31076" y="93129"/>
                  </a:lnTo>
                  <a:lnTo>
                    <a:pt x="31178" y="92951"/>
                  </a:lnTo>
                  <a:lnTo>
                    <a:pt x="31292" y="92722"/>
                  </a:lnTo>
                  <a:lnTo>
                    <a:pt x="31330" y="92456"/>
                  </a:lnTo>
                  <a:close/>
                </a:path>
                <a:path w="90805" h="130175">
                  <a:moveTo>
                    <a:pt x="32194" y="128981"/>
                  </a:moveTo>
                  <a:lnTo>
                    <a:pt x="32042" y="128955"/>
                  </a:lnTo>
                  <a:lnTo>
                    <a:pt x="31877" y="128917"/>
                  </a:lnTo>
                  <a:lnTo>
                    <a:pt x="31724" y="128866"/>
                  </a:lnTo>
                  <a:lnTo>
                    <a:pt x="31559" y="128866"/>
                  </a:lnTo>
                  <a:lnTo>
                    <a:pt x="30899" y="128879"/>
                  </a:lnTo>
                  <a:lnTo>
                    <a:pt x="30734" y="128981"/>
                  </a:lnTo>
                  <a:lnTo>
                    <a:pt x="30619" y="129476"/>
                  </a:lnTo>
                  <a:lnTo>
                    <a:pt x="30657" y="129705"/>
                  </a:lnTo>
                  <a:lnTo>
                    <a:pt x="30962" y="129921"/>
                  </a:lnTo>
                  <a:lnTo>
                    <a:pt x="31826" y="129755"/>
                  </a:lnTo>
                  <a:lnTo>
                    <a:pt x="31991" y="129501"/>
                  </a:lnTo>
                  <a:lnTo>
                    <a:pt x="32105" y="129362"/>
                  </a:lnTo>
                  <a:lnTo>
                    <a:pt x="32131" y="129146"/>
                  </a:lnTo>
                  <a:lnTo>
                    <a:pt x="32194" y="128981"/>
                  </a:lnTo>
                  <a:close/>
                </a:path>
                <a:path w="90805" h="130175">
                  <a:moveTo>
                    <a:pt x="34163" y="129184"/>
                  </a:moveTo>
                  <a:lnTo>
                    <a:pt x="34086" y="128955"/>
                  </a:lnTo>
                  <a:lnTo>
                    <a:pt x="33655" y="128968"/>
                  </a:lnTo>
                  <a:lnTo>
                    <a:pt x="33235" y="128955"/>
                  </a:lnTo>
                  <a:lnTo>
                    <a:pt x="32854" y="129082"/>
                  </a:lnTo>
                  <a:lnTo>
                    <a:pt x="32715" y="129108"/>
                  </a:lnTo>
                  <a:lnTo>
                    <a:pt x="32664" y="129476"/>
                  </a:lnTo>
                  <a:lnTo>
                    <a:pt x="32550" y="129692"/>
                  </a:lnTo>
                  <a:lnTo>
                    <a:pt x="32740" y="129768"/>
                  </a:lnTo>
                  <a:lnTo>
                    <a:pt x="32918" y="129819"/>
                  </a:lnTo>
                  <a:lnTo>
                    <a:pt x="33108" y="129882"/>
                  </a:lnTo>
                  <a:lnTo>
                    <a:pt x="33743" y="129819"/>
                  </a:lnTo>
                  <a:lnTo>
                    <a:pt x="34023" y="129679"/>
                  </a:lnTo>
                  <a:lnTo>
                    <a:pt x="34137" y="129260"/>
                  </a:lnTo>
                  <a:close/>
                </a:path>
                <a:path w="90805" h="130175">
                  <a:moveTo>
                    <a:pt x="36131" y="128993"/>
                  </a:moveTo>
                  <a:lnTo>
                    <a:pt x="36055" y="128866"/>
                  </a:lnTo>
                  <a:lnTo>
                    <a:pt x="35839" y="128866"/>
                  </a:lnTo>
                  <a:lnTo>
                    <a:pt x="35560" y="128841"/>
                  </a:lnTo>
                  <a:lnTo>
                    <a:pt x="35293" y="128866"/>
                  </a:lnTo>
                  <a:lnTo>
                    <a:pt x="35026" y="128879"/>
                  </a:lnTo>
                  <a:lnTo>
                    <a:pt x="34772" y="128917"/>
                  </a:lnTo>
                  <a:lnTo>
                    <a:pt x="34391" y="129362"/>
                  </a:lnTo>
                  <a:lnTo>
                    <a:pt x="34505" y="129616"/>
                  </a:lnTo>
                  <a:lnTo>
                    <a:pt x="34544" y="129755"/>
                  </a:lnTo>
                  <a:lnTo>
                    <a:pt x="34798" y="129806"/>
                  </a:lnTo>
                  <a:lnTo>
                    <a:pt x="34963" y="129895"/>
                  </a:lnTo>
                  <a:lnTo>
                    <a:pt x="35623" y="129806"/>
                  </a:lnTo>
                  <a:lnTo>
                    <a:pt x="35915" y="129628"/>
                  </a:lnTo>
                  <a:lnTo>
                    <a:pt x="36055" y="129209"/>
                  </a:lnTo>
                  <a:lnTo>
                    <a:pt x="36131" y="128993"/>
                  </a:lnTo>
                  <a:close/>
                </a:path>
                <a:path w="90805" h="130175">
                  <a:moveTo>
                    <a:pt x="36423" y="92621"/>
                  </a:moveTo>
                  <a:lnTo>
                    <a:pt x="36296" y="92392"/>
                  </a:lnTo>
                  <a:lnTo>
                    <a:pt x="36169" y="92138"/>
                  </a:lnTo>
                  <a:lnTo>
                    <a:pt x="36017" y="91909"/>
                  </a:lnTo>
                  <a:lnTo>
                    <a:pt x="35572" y="92862"/>
                  </a:lnTo>
                  <a:lnTo>
                    <a:pt x="35852" y="93332"/>
                  </a:lnTo>
                  <a:lnTo>
                    <a:pt x="36042" y="93421"/>
                  </a:lnTo>
                  <a:lnTo>
                    <a:pt x="36220" y="93319"/>
                  </a:lnTo>
                  <a:lnTo>
                    <a:pt x="36296" y="93040"/>
                  </a:lnTo>
                  <a:lnTo>
                    <a:pt x="36334" y="92862"/>
                  </a:lnTo>
                  <a:lnTo>
                    <a:pt x="36360" y="92684"/>
                  </a:lnTo>
                  <a:close/>
                </a:path>
                <a:path w="90805" h="130175">
                  <a:moveTo>
                    <a:pt x="41567" y="92608"/>
                  </a:moveTo>
                  <a:lnTo>
                    <a:pt x="41325" y="92341"/>
                  </a:lnTo>
                  <a:lnTo>
                    <a:pt x="41198" y="92113"/>
                  </a:lnTo>
                  <a:lnTo>
                    <a:pt x="40995" y="92024"/>
                  </a:lnTo>
                  <a:lnTo>
                    <a:pt x="40805" y="91948"/>
                  </a:lnTo>
                  <a:lnTo>
                    <a:pt x="40614" y="92113"/>
                  </a:lnTo>
                  <a:lnTo>
                    <a:pt x="40627" y="92379"/>
                  </a:lnTo>
                  <a:lnTo>
                    <a:pt x="40640" y="92710"/>
                  </a:lnTo>
                  <a:lnTo>
                    <a:pt x="40817" y="93002"/>
                  </a:lnTo>
                  <a:lnTo>
                    <a:pt x="41059" y="92951"/>
                  </a:lnTo>
                  <a:lnTo>
                    <a:pt x="41211" y="92913"/>
                  </a:lnTo>
                  <a:lnTo>
                    <a:pt x="41338" y="92786"/>
                  </a:lnTo>
                  <a:lnTo>
                    <a:pt x="41567" y="92608"/>
                  </a:lnTo>
                  <a:close/>
                </a:path>
                <a:path w="90805" h="130175">
                  <a:moveTo>
                    <a:pt x="47955" y="17386"/>
                  </a:moveTo>
                  <a:lnTo>
                    <a:pt x="47942" y="17259"/>
                  </a:lnTo>
                  <a:lnTo>
                    <a:pt x="47942" y="17081"/>
                  </a:lnTo>
                  <a:lnTo>
                    <a:pt x="47764" y="16916"/>
                  </a:lnTo>
                  <a:lnTo>
                    <a:pt x="47675" y="16738"/>
                  </a:lnTo>
                  <a:lnTo>
                    <a:pt x="47561" y="16878"/>
                  </a:lnTo>
                  <a:lnTo>
                    <a:pt x="47447" y="17005"/>
                  </a:lnTo>
                  <a:lnTo>
                    <a:pt x="47307" y="17195"/>
                  </a:lnTo>
                  <a:lnTo>
                    <a:pt x="47447" y="17386"/>
                  </a:lnTo>
                  <a:lnTo>
                    <a:pt x="47688" y="17678"/>
                  </a:lnTo>
                  <a:lnTo>
                    <a:pt x="47764" y="17526"/>
                  </a:lnTo>
                  <a:lnTo>
                    <a:pt x="47955" y="17386"/>
                  </a:lnTo>
                  <a:close/>
                </a:path>
                <a:path w="90805" h="130175">
                  <a:moveTo>
                    <a:pt x="54800" y="92367"/>
                  </a:moveTo>
                  <a:lnTo>
                    <a:pt x="54610" y="92011"/>
                  </a:lnTo>
                  <a:lnTo>
                    <a:pt x="54457" y="91935"/>
                  </a:lnTo>
                  <a:lnTo>
                    <a:pt x="54305" y="92024"/>
                  </a:lnTo>
                  <a:lnTo>
                    <a:pt x="54394" y="92443"/>
                  </a:lnTo>
                  <a:lnTo>
                    <a:pt x="54457" y="92798"/>
                  </a:lnTo>
                  <a:lnTo>
                    <a:pt x="54546" y="93154"/>
                  </a:lnTo>
                  <a:lnTo>
                    <a:pt x="54775" y="92760"/>
                  </a:lnTo>
                  <a:lnTo>
                    <a:pt x="54800" y="92367"/>
                  </a:lnTo>
                  <a:close/>
                </a:path>
                <a:path w="90805" h="130175">
                  <a:moveTo>
                    <a:pt x="55613" y="51130"/>
                  </a:moveTo>
                  <a:lnTo>
                    <a:pt x="55460" y="50685"/>
                  </a:lnTo>
                  <a:lnTo>
                    <a:pt x="55346" y="50292"/>
                  </a:lnTo>
                  <a:lnTo>
                    <a:pt x="55156" y="49949"/>
                  </a:lnTo>
                  <a:lnTo>
                    <a:pt x="55092" y="49822"/>
                  </a:lnTo>
                  <a:lnTo>
                    <a:pt x="54838" y="49809"/>
                  </a:lnTo>
                  <a:lnTo>
                    <a:pt x="54686" y="49733"/>
                  </a:lnTo>
                  <a:lnTo>
                    <a:pt x="54622" y="49911"/>
                  </a:lnTo>
                  <a:lnTo>
                    <a:pt x="54470" y="50088"/>
                  </a:lnTo>
                  <a:lnTo>
                    <a:pt x="54495" y="50279"/>
                  </a:lnTo>
                  <a:lnTo>
                    <a:pt x="54508" y="50673"/>
                  </a:lnTo>
                  <a:lnTo>
                    <a:pt x="54927" y="51003"/>
                  </a:lnTo>
                  <a:lnTo>
                    <a:pt x="55613" y="51130"/>
                  </a:lnTo>
                  <a:close/>
                </a:path>
                <a:path w="90805" h="130175">
                  <a:moveTo>
                    <a:pt x="55956" y="52793"/>
                  </a:moveTo>
                  <a:lnTo>
                    <a:pt x="55511" y="52400"/>
                  </a:lnTo>
                  <a:lnTo>
                    <a:pt x="55067" y="52425"/>
                  </a:lnTo>
                  <a:lnTo>
                    <a:pt x="54838" y="52578"/>
                  </a:lnTo>
                  <a:lnTo>
                    <a:pt x="54787" y="53136"/>
                  </a:lnTo>
                  <a:lnTo>
                    <a:pt x="55156" y="53670"/>
                  </a:lnTo>
                  <a:lnTo>
                    <a:pt x="55486" y="53644"/>
                  </a:lnTo>
                  <a:lnTo>
                    <a:pt x="55765" y="53619"/>
                  </a:lnTo>
                  <a:lnTo>
                    <a:pt x="55905" y="53454"/>
                  </a:lnTo>
                  <a:lnTo>
                    <a:pt x="55943" y="53213"/>
                  </a:lnTo>
                  <a:lnTo>
                    <a:pt x="55956" y="52793"/>
                  </a:lnTo>
                  <a:close/>
                </a:path>
                <a:path w="90805" h="130175">
                  <a:moveTo>
                    <a:pt x="59156" y="92354"/>
                  </a:moveTo>
                  <a:lnTo>
                    <a:pt x="59105" y="92011"/>
                  </a:lnTo>
                  <a:lnTo>
                    <a:pt x="58928" y="91782"/>
                  </a:lnTo>
                  <a:lnTo>
                    <a:pt x="58762" y="91719"/>
                  </a:lnTo>
                  <a:lnTo>
                    <a:pt x="58597" y="91770"/>
                  </a:lnTo>
                  <a:lnTo>
                    <a:pt x="58356" y="92189"/>
                  </a:lnTo>
                  <a:lnTo>
                    <a:pt x="58648" y="92900"/>
                  </a:lnTo>
                  <a:lnTo>
                    <a:pt x="59118" y="93091"/>
                  </a:lnTo>
                  <a:lnTo>
                    <a:pt x="59118" y="92697"/>
                  </a:lnTo>
                  <a:lnTo>
                    <a:pt x="59156" y="92354"/>
                  </a:lnTo>
                  <a:close/>
                </a:path>
                <a:path w="90805" h="130175">
                  <a:moveTo>
                    <a:pt x="59880" y="129082"/>
                  </a:moveTo>
                  <a:lnTo>
                    <a:pt x="59690" y="129032"/>
                  </a:lnTo>
                  <a:lnTo>
                    <a:pt x="59474" y="129032"/>
                  </a:lnTo>
                  <a:lnTo>
                    <a:pt x="59220" y="129057"/>
                  </a:lnTo>
                  <a:lnTo>
                    <a:pt x="58928" y="129032"/>
                  </a:lnTo>
                  <a:lnTo>
                    <a:pt x="58597" y="129032"/>
                  </a:lnTo>
                  <a:lnTo>
                    <a:pt x="58597" y="129247"/>
                  </a:lnTo>
                  <a:lnTo>
                    <a:pt x="58559" y="129400"/>
                  </a:lnTo>
                  <a:lnTo>
                    <a:pt x="58610" y="129540"/>
                  </a:lnTo>
                  <a:lnTo>
                    <a:pt x="58661" y="129692"/>
                  </a:lnTo>
                  <a:lnTo>
                    <a:pt x="58775" y="129921"/>
                  </a:lnTo>
                  <a:lnTo>
                    <a:pt x="59131" y="129959"/>
                  </a:lnTo>
                  <a:lnTo>
                    <a:pt x="59436" y="129921"/>
                  </a:lnTo>
                  <a:lnTo>
                    <a:pt x="59690" y="129819"/>
                  </a:lnTo>
                  <a:lnTo>
                    <a:pt x="59867" y="129489"/>
                  </a:lnTo>
                  <a:lnTo>
                    <a:pt x="59867" y="129298"/>
                  </a:lnTo>
                  <a:lnTo>
                    <a:pt x="59880" y="129082"/>
                  </a:lnTo>
                  <a:close/>
                </a:path>
                <a:path w="90805" h="130175">
                  <a:moveTo>
                    <a:pt x="61658" y="129819"/>
                  </a:moveTo>
                  <a:lnTo>
                    <a:pt x="61645" y="129336"/>
                  </a:lnTo>
                  <a:lnTo>
                    <a:pt x="61620" y="128879"/>
                  </a:lnTo>
                  <a:lnTo>
                    <a:pt x="61290" y="129032"/>
                  </a:lnTo>
                  <a:lnTo>
                    <a:pt x="61023" y="128968"/>
                  </a:lnTo>
                  <a:lnTo>
                    <a:pt x="60883" y="128981"/>
                  </a:lnTo>
                  <a:lnTo>
                    <a:pt x="60731" y="128968"/>
                  </a:lnTo>
                  <a:lnTo>
                    <a:pt x="60502" y="129095"/>
                  </a:lnTo>
                  <a:lnTo>
                    <a:pt x="60337" y="129222"/>
                  </a:lnTo>
                  <a:lnTo>
                    <a:pt x="60261" y="129717"/>
                  </a:lnTo>
                  <a:lnTo>
                    <a:pt x="60553" y="129959"/>
                  </a:lnTo>
                  <a:lnTo>
                    <a:pt x="60960" y="129946"/>
                  </a:lnTo>
                  <a:lnTo>
                    <a:pt x="61544" y="129946"/>
                  </a:lnTo>
                  <a:lnTo>
                    <a:pt x="61658" y="129819"/>
                  </a:lnTo>
                  <a:close/>
                </a:path>
                <a:path w="90805" h="130175">
                  <a:moveTo>
                    <a:pt x="62445" y="87312"/>
                  </a:moveTo>
                  <a:lnTo>
                    <a:pt x="62064" y="86753"/>
                  </a:lnTo>
                  <a:lnTo>
                    <a:pt x="61709" y="86207"/>
                  </a:lnTo>
                  <a:lnTo>
                    <a:pt x="61353" y="85674"/>
                  </a:lnTo>
                  <a:lnTo>
                    <a:pt x="61201" y="85572"/>
                  </a:lnTo>
                  <a:lnTo>
                    <a:pt x="61036" y="85725"/>
                  </a:lnTo>
                  <a:lnTo>
                    <a:pt x="60756" y="86690"/>
                  </a:lnTo>
                  <a:lnTo>
                    <a:pt x="61506" y="87490"/>
                  </a:lnTo>
                  <a:lnTo>
                    <a:pt x="62445" y="87312"/>
                  </a:lnTo>
                  <a:close/>
                </a:path>
                <a:path w="90805" h="130175">
                  <a:moveTo>
                    <a:pt x="63627" y="129159"/>
                  </a:moveTo>
                  <a:lnTo>
                    <a:pt x="63461" y="128993"/>
                  </a:lnTo>
                  <a:lnTo>
                    <a:pt x="62877" y="129019"/>
                  </a:lnTo>
                  <a:lnTo>
                    <a:pt x="62712" y="129032"/>
                  </a:lnTo>
                  <a:lnTo>
                    <a:pt x="62560" y="129019"/>
                  </a:lnTo>
                  <a:lnTo>
                    <a:pt x="62318" y="129082"/>
                  </a:lnTo>
                  <a:lnTo>
                    <a:pt x="62153" y="129247"/>
                  </a:lnTo>
                  <a:lnTo>
                    <a:pt x="62077" y="129501"/>
                  </a:lnTo>
                  <a:lnTo>
                    <a:pt x="62268" y="129844"/>
                  </a:lnTo>
                  <a:lnTo>
                    <a:pt x="62941" y="130048"/>
                  </a:lnTo>
                  <a:lnTo>
                    <a:pt x="63385" y="129882"/>
                  </a:lnTo>
                  <a:lnTo>
                    <a:pt x="63627" y="129159"/>
                  </a:lnTo>
                  <a:close/>
                </a:path>
                <a:path w="90805" h="130175">
                  <a:moveTo>
                    <a:pt x="63677" y="92735"/>
                  </a:moveTo>
                  <a:lnTo>
                    <a:pt x="63601" y="92570"/>
                  </a:lnTo>
                  <a:lnTo>
                    <a:pt x="63576" y="92379"/>
                  </a:lnTo>
                  <a:lnTo>
                    <a:pt x="63411" y="92367"/>
                  </a:lnTo>
                  <a:lnTo>
                    <a:pt x="63360" y="92557"/>
                  </a:lnTo>
                  <a:lnTo>
                    <a:pt x="63284" y="92722"/>
                  </a:lnTo>
                  <a:lnTo>
                    <a:pt x="63271" y="92925"/>
                  </a:lnTo>
                  <a:lnTo>
                    <a:pt x="63373" y="93103"/>
                  </a:lnTo>
                  <a:lnTo>
                    <a:pt x="63525" y="93116"/>
                  </a:lnTo>
                  <a:lnTo>
                    <a:pt x="63677" y="93027"/>
                  </a:lnTo>
                  <a:lnTo>
                    <a:pt x="63677" y="92735"/>
                  </a:lnTo>
                  <a:close/>
                </a:path>
                <a:path w="90805" h="130175">
                  <a:moveTo>
                    <a:pt x="65252" y="129197"/>
                  </a:moveTo>
                  <a:lnTo>
                    <a:pt x="64566" y="129108"/>
                  </a:lnTo>
                  <a:lnTo>
                    <a:pt x="64262" y="129108"/>
                  </a:lnTo>
                  <a:lnTo>
                    <a:pt x="63893" y="129120"/>
                  </a:lnTo>
                  <a:lnTo>
                    <a:pt x="63741" y="129374"/>
                  </a:lnTo>
                  <a:lnTo>
                    <a:pt x="63957" y="129654"/>
                  </a:lnTo>
                  <a:lnTo>
                    <a:pt x="64046" y="129794"/>
                  </a:lnTo>
                  <a:lnTo>
                    <a:pt x="64262" y="129895"/>
                  </a:lnTo>
                  <a:lnTo>
                    <a:pt x="64681" y="129895"/>
                  </a:lnTo>
                  <a:lnTo>
                    <a:pt x="64947" y="129781"/>
                  </a:lnTo>
                  <a:lnTo>
                    <a:pt x="65201" y="129717"/>
                  </a:lnTo>
                  <a:lnTo>
                    <a:pt x="65252" y="129590"/>
                  </a:lnTo>
                  <a:lnTo>
                    <a:pt x="65252" y="129197"/>
                  </a:lnTo>
                  <a:close/>
                </a:path>
                <a:path w="90805" h="130175">
                  <a:moveTo>
                    <a:pt x="66687" y="89179"/>
                  </a:moveTo>
                  <a:lnTo>
                    <a:pt x="66649" y="88620"/>
                  </a:lnTo>
                  <a:lnTo>
                    <a:pt x="66598" y="88061"/>
                  </a:lnTo>
                  <a:lnTo>
                    <a:pt x="66535" y="87490"/>
                  </a:lnTo>
                  <a:lnTo>
                    <a:pt x="66522" y="87337"/>
                  </a:lnTo>
                  <a:lnTo>
                    <a:pt x="66459" y="87134"/>
                  </a:lnTo>
                  <a:lnTo>
                    <a:pt x="66179" y="87236"/>
                  </a:lnTo>
                  <a:lnTo>
                    <a:pt x="65938" y="87337"/>
                  </a:lnTo>
                  <a:lnTo>
                    <a:pt x="65887" y="87490"/>
                  </a:lnTo>
                  <a:lnTo>
                    <a:pt x="65951" y="87757"/>
                  </a:lnTo>
                  <a:lnTo>
                    <a:pt x="66065" y="88176"/>
                  </a:lnTo>
                  <a:lnTo>
                    <a:pt x="66128" y="88595"/>
                  </a:lnTo>
                  <a:lnTo>
                    <a:pt x="66281" y="89192"/>
                  </a:lnTo>
                  <a:lnTo>
                    <a:pt x="66294" y="89395"/>
                  </a:lnTo>
                  <a:lnTo>
                    <a:pt x="66332" y="89585"/>
                  </a:lnTo>
                  <a:lnTo>
                    <a:pt x="66471" y="89623"/>
                  </a:lnTo>
                  <a:lnTo>
                    <a:pt x="66548" y="89471"/>
                  </a:lnTo>
                  <a:lnTo>
                    <a:pt x="66687" y="89319"/>
                  </a:lnTo>
                  <a:lnTo>
                    <a:pt x="66687" y="89179"/>
                  </a:lnTo>
                  <a:close/>
                </a:path>
                <a:path w="90805" h="130175">
                  <a:moveTo>
                    <a:pt x="67119" y="129349"/>
                  </a:moveTo>
                  <a:lnTo>
                    <a:pt x="67043" y="129108"/>
                  </a:lnTo>
                  <a:lnTo>
                    <a:pt x="66509" y="129108"/>
                  </a:lnTo>
                  <a:lnTo>
                    <a:pt x="66294" y="129044"/>
                  </a:lnTo>
                  <a:lnTo>
                    <a:pt x="66116" y="129095"/>
                  </a:lnTo>
                  <a:lnTo>
                    <a:pt x="65963" y="129108"/>
                  </a:lnTo>
                  <a:lnTo>
                    <a:pt x="65849" y="129235"/>
                  </a:lnTo>
                  <a:lnTo>
                    <a:pt x="65722" y="129336"/>
                  </a:lnTo>
                  <a:lnTo>
                    <a:pt x="65836" y="129489"/>
                  </a:lnTo>
                  <a:lnTo>
                    <a:pt x="65925" y="129654"/>
                  </a:lnTo>
                  <a:lnTo>
                    <a:pt x="66065" y="129743"/>
                  </a:lnTo>
                  <a:lnTo>
                    <a:pt x="66357" y="129794"/>
                  </a:lnTo>
                  <a:lnTo>
                    <a:pt x="66586" y="129806"/>
                  </a:lnTo>
                  <a:lnTo>
                    <a:pt x="66827" y="129730"/>
                  </a:lnTo>
                  <a:lnTo>
                    <a:pt x="67043" y="129667"/>
                  </a:lnTo>
                  <a:lnTo>
                    <a:pt x="67119" y="129349"/>
                  </a:lnTo>
                  <a:close/>
                </a:path>
                <a:path w="90805" h="130175">
                  <a:moveTo>
                    <a:pt x="68872" y="129489"/>
                  </a:moveTo>
                  <a:lnTo>
                    <a:pt x="68846" y="129044"/>
                  </a:lnTo>
                  <a:lnTo>
                    <a:pt x="68491" y="129247"/>
                  </a:lnTo>
                  <a:lnTo>
                    <a:pt x="68262" y="129146"/>
                  </a:lnTo>
                  <a:lnTo>
                    <a:pt x="68122" y="129159"/>
                  </a:lnTo>
                  <a:lnTo>
                    <a:pt x="67983" y="129159"/>
                  </a:lnTo>
                  <a:lnTo>
                    <a:pt x="67843" y="129184"/>
                  </a:lnTo>
                  <a:lnTo>
                    <a:pt x="67576" y="129247"/>
                  </a:lnTo>
                  <a:lnTo>
                    <a:pt x="67576" y="129400"/>
                  </a:lnTo>
                  <a:lnTo>
                    <a:pt x="67805" y="129781"/>
                  </a:lnTo>
                  <a:lnTo>
                    <a:pt x="68656" y="129882"/>
                  </a:lnTo>
                  <a:lnTo>
                    <a:pt x="68821" y="129717"/>
                  </a:lnTo>
                  <a:lnTo>
                    <a:pt x="68872" y="129578"/>
                  </a:lnTo>
                  <a:close/>
                </a:path>
                <a:path w="90805" h="130175">
                  <a:moveTo>
                    <a:pt x="70599" y="129501"/>
                  </a:moveTo>
                  <a:lnTo>
                    <a:pt x="70535" y="129044"/>
                  </a:lnTo>
                  <a:lnTo>
                    <a:pt x="70192" y="129247"/>
                  </a:lnTo>
                  <a:lnTo>
                    <a:pt x="69977" y="129159"/>
                  </a:lnTo>
                  <a:lnTo>
                    <a:pt x="69824" y="129159"/>
                  </a:lnTo>
                  <a:lnTo>
                    <a:pt x="69697" y="129133"/>
                  </a:lnTo>
                  <a:lnTo>
                    <a:pt x="69519" y="129235"/>
                  </a:lnTo>
                  <a:lnTo>
                    <a:pt x="69430" y="129400"/>
                  </a:lnTo>
                  <a:lnTo>
                    <a:pt x="69519" y="129730"/>
                  </a:lnTo>
                  <a:lnTo>
                    <a:pt x="70383" y="129870"/>
                  </a:lnTo>
                  <a:lnTo>
                    <a:pt x="70586" y="129590"/>
                  </a:lnTo>
                  <a:close/>
                </a:path>
                <a:path w="90805" h="130175">
                  <a:moveTo>
                    <a:pt x="72186" y="55181"/>
                  </a:moveTo>
                  <a:lnTo>
                    <a:pt x="71805" y="55194"/>
                  </a:lnTo>
                  <a:lnTo>
                    <a:pt x="71462" y="55194"/>
                  </a:lnTo>
                  <a:lnTo>
                    <a:pt x="71069" y="55524"/>
                  </a:lnTo>
                  <a:lnTo>
                    <a:pt x="71069" y="56045"/>
                  </a:lnTo>
                  <a:lnTo>
                    <a:pt x="71361" y="56273"/>
                  </a:lnTo>
                  <a:lnTo>
                    <a:pt x="71678" y="56273"/>
                  </a:lnTo>
                  <a:lnTo>
                    <a:pt x="72009" y="56261"/>
                  </a:lnTo>
                  <a:lnTo>
                    <a:pt x="72186" y="56070"/>
                  </a:lnTo>
                  <a:lnTo>
                    <a:pt x="72186" y="55638"/>
                  </a:lnTo>
                  <a:lnTo>
                    <a:pt x="72148" y="55435"/>
                  </a:lnTo>
                  <a:lnTo>
                    <a:pt x="72186" y="55181"/>
                  </a:lnTo>
                  <a:close/>
                </a:path>
                <a:path w="90805" h="130175">
                  <a:moveTo>
                    <a:pt x="72326" y="129552"/>
                  </a:moveTo>
                  <a:lnTo>
                    <a:pt x="72275" y="129400"/>
                  </a:lnTo>
                  <a:lnTo>
                    <a:pt x="72174" y="129273"/>
                  </a:lnTo>
                  <a:lnTo>
                    <a:pt x="72009" y="129159"/>
                  </a:lnTo>
                  <a:lnTo>
                    <a:pt x="71882" y="129209"/>
                  </a:lnTo>
                  <a:lnTo>
                    <a:pt x="71716" y="129197"/>
                  </a:lnTo>
                  <a:lnTo>
                    <a:pt x="71386" y="129324"/>
                  </a:lnTo>
                  <a:lnTo>
                    <a:pt x="71374" y="129489"/>
                  </a:lnTo>
                  <a:lnTo>
                    <a:pt x="71450" y="129654"/>
                  </a:lnTo>
                  <a:lnTo>
                    <a:pt x="71716" y="129755"/>
                  </a:lnTo>
                  <a:lnTo>
                    <a:pt x="71932" y="129755"/>
                  </a:lnTo>
                  <a:lnTo>
                    <a:pt x="72097" y="129705"/>
                  </a:lnTo>
                  <a:lnTo>
                    <a:pt x="72326" y="129552"/>
                  </a:lnTo>
                  <a:close/>
                </a:path>
                <a:path w="90805" h="130175">
                  <a:moveTo>
                    <a:pt x="73787" y="129349"/>
                  </a:moveTo>
                  <a:lnTo>
                    <a:pt x="73685" y="129209"/>
                  </a:lnTo>
                  <a:lnTo>
                    <a:pt x="73279" y="129209"/>
                  </a:lnTo>
                  <a:lnTo>
                    <a:pt x="72936" y="129235"/>
                  </a:lnTo>
                  <a:lnTo>
                    <a:pt x="72720" y="129362"/>
                  </a:lnTo>
                  <a:lnTo>
                    <a:pt x="72910" y="129616"/>
                  </a:lnTo>
                  <a:lnTo>
                    <a:pt x="73253" y="129692"/>
                  </a:lnTo>
                  <a:lnTo>
                    <a:pt x="73469" y="129667"/>
                  </a:lnTo>
                  <a:lnTo>
                    <a:pt x="73698" y="129667"/>
                  </a:lnTo>
                  <a:lnTo>
                    <a:pt x="73787" y="129349"/>
                  </a:lnTo>
                  <a:close/>
                </a:path>
                <a:path w="90805" h="130175">
                  <a:moveTo>
                    <a:pt x="75247" y="129552"/>
                  </a:moveTo>
                  <a:lnTo>
                    <a:pt x="75057" y="129324"/>
                  </a:lnTo>
                  <a:lnTo>
                    <a:pt x="74917" y="129286"/>
                  </a:lnTo>
                  <a:lnTo>
                    <a:pt x="74790" y="129222"/>
                  </a:lnTo>
                  <a:lnTo>
                    <a:pt x="74612" y="129222"/>
                  </a:lnTo>
                  <a:lnTo>
                    <a:pt x="74434" y="129235"/>
                  </a:lnTo>
                  <a:lnTo>
                    <a:pt x="74244" y="129349"/>
                  </a:lnTo>
                  <a:lnTo>
                    <a:pt x="74231" y="129489"/>
                  </a:lnTo>
                  <a:lnTo>
                    <a:pt x="74333" y="129628"/>
                  </a:lnTo>
                  <a:lnTo>
                    <a:pt x="74676" y="129692"/>
                  </a:lnTo>
                  <a:lnTo>
                    <a:pt x="74891" y="129667"/>
                  </a:lnTo>
                  <a:lnTo>
                    <a:pt x="75145" y="129667"/>
                  </a:lnTo>
                  <a:close/>
                </a:path>
                <a:path w="90805" h="130175">
                  <a:moveTo>
                    <a:pt x="76492" y="129654"/>
                  </a:moveTo>
                  <a:lnTo>
                    <a:pt x="76428" y="129146"/>
                  </a:lnTo>
                  <a:lnTo>
                    <a:pt x="76060" y="129324"/>
                  </a:lnTo>
                  <a:lnTo>
                    <a:pt x="75806" y="129298"/>
                  </a:lnTo>
                  <a:lnTo>
                    <a:pt x="75653" y="129374"/>
                  </a:lnTo>
                  <a:lnTo>
                    <a:pt x="75704" y="129641"/>
                  </a:lnTo>
                  <a:lnTo>
                    <a:pt x="75996" y="129667"/>
                  </a:lnTo>
                  <a:lnTo>
                    <a:pt x="76225" y="129654"/>
                  </a:lnTo>
                  <a:lnTo>
                    <a:pt x="76492" y="129654"/>
                  </a:lnTo>
                  <a:close/>
                </a:path>
                <a:path w="90805" h="130175">
                  <a:moveTo>
                    <a:pt x="77495" y="129451"/>
                  </a:moveTo>
                  <a:lnTo>
                    <a:pt x="77292" y="129400"/>
                  </a:lnTo>
                  <a:lnTo>
                    <a:pt x="77114" y="129349"/>
                  </a:lnTo>
                  <a:lnTo>
                    <a:pt x="76923" y="129298"/>
                  </a:lnTo>
                  <a:lnTo>
                    <a:pt x="76974" y="129730"/>
                  </a:lnTo>
                  <a:lnTo>
                    <a:pt x="77203" y="129679"/>
                  </a:lnTo>
                  <a:lnTo>
                    <a:pt x="77393" y="129628"/>
                  </a:lnTo>
                  <a:lnTo>
                    <a:pt x="77495" y="129451"/>
                  </a:lnTo>
                  <a:close/>
                </a:path>
                <a:path w="90805" h="130175">
                  <a:moveTo>
                    <a:pt x="78092" y="94907"/>
                  </a:moveTo>
                  <a:lnTo>
                    <a:pt x="77863" y="94703"/>
                  </a:lnTo>
                  <a:lnTo>
                    <a:pt x="77724" y="94488"/>
                  </a:lnTo>
                  <a:lnTo>
                    <a:pt x="77571" y="94462"/>
                  </a:lnTo>
                  <a:lnTo>
                    <a:pt x="77304" y="94411"/>
                  </a:lnTo>
                  <a:lnTo>
                    <a:pt x="77203" y="94640"/>
                  </a:lnTo>
                  <a:lnTo>
                    <a:pt x="77190" y="94881"/>
                  </a:lnTo>
                  <a:lnTo>
                    <a:pt x="77190" y="95148"/>
                  </a:lnTo>
                  <a:lnTo>
                    <a:pt x="77470" y="95491"/>
                  </a:lnTo>
                  <a:lnTo>
                    <a:pt x="77635" y="95415"/>
                  </a:lnTo>
                  <a:lnTo>
                    <a:pt x="77812" y="95326"/>
                  </a:lnTo>
                  <a:lnTo>
                    <a:pt x="77889" y="95135"/>
                  </a:lnTo>
                  <a:lnTo>
                    <a:pt x="78092" y="94907"/>
                  </a:lnTo>
                  <a:close/>
                </a:path>
                <a:path w="90805" h="130175">
                  <a:moveTo>
                    <a:pt x="82029" y="126187"/>
                  </a:moveTo>
                  <a:lnTo>
                    <a:pt x="81915" y="125641"/>
                  </a:lnTo>
                  <a:lnTo>
                    <a:pt x="81534" y="125336"/>
                  </a:lnTo>
                  <a:lnTo>
                    <a:pt x="81127" y="125006"/>
                  </a:lnTo>
                  <a:lnTo>
                    <a:pt x="80886" y="124828"/>
                  </a:lnTo>
                  <a:lnTo>
                    <a:pt x="80721" y="124841"/>
                  </a:lnTo>
                  <a:lnTo>
                    <a:pt x="80568" y="125107"/>
                  </a:lnTo>
                  <a:lnTo>
                    <a:pt x="80810" y="125387"/>
                  </a:lnTo>
                  <a:lnTo>
                    <a:pt x="81064" y="125666"/>
                  </a:lnTo>
                  <a:lnTo>
                    <a:pt x="81254" y="125971"/>
                  </a:lnTo>
                  <a:lnTo>
                    <a:pt x="81470" y="126377"/>
                  </a:lnTo>
                  <a:lnTo>
                    <a:pt x="81597" y="126428"/>
                  </a:lnTo>
                  <a:lnTo>
                    <a:pt x="82029" y="126187"/>
                  </a:lnTo>
                  <a:close/>
                </a:path>
                <a:path w="90805" h="130175">
                  <a:moveTo>
                    <a:pt x="82499" y="93802"/>
                  </a:moveTo>
                  <a:lnTo>
                    <a:pt x="81965" y="93522"/>
                  </a:lnTo>
                  <a:lnTo>
                    <a:pt x="81622" y="94157"/>
                  </a:lnTo>
                  <a:lnTo>
                    <a:pt x="81864" y="95516"/>
                  </a:lnTo>
                  <a:lnTo>
                    <a:pt x="82486" y="94996"/>
                  </a:lnTo>
                  <a:lnTo>
                    <a:pt x="82499" y="93802"/>
                  </a:lnTo>
                  <a:close/>
                </a:path>
                <a:path w="90805" h="130175">
                  <a:moveTo>
                    <a:pt x="83426" y="125603"/>
                  </a:moveTo>
                  <a:lnTo>
                    <a:pt x="83197" y="125247"/>
                  </a:lnTo>
                  <a:lnTo>
                    <a:pt x="83032" y="125031"/>
                  </a:lnTo>
                  <a:lnTo>
                    <a:pt x="82727" y="124675"/>
                  </a:lnTo>
                  <a:lnTo>
                    <a:pt x="82486" y="124498"/>
                  </a:lnTo>
                  <a:lnTo>
                    <a:pt x="82092" y="124599"/>
                  </a:lnTo>
                  <a:lnTo>
                    <a:pt x="82296" y="125044"/>
                  </a:lnTo>
                  <a:lnTo>
                    <a:pt x="82461" y="125450"/>
                  </a:lnTo>
                  <a:lnTo>
                    <a:pt x="82651" y="125869"/>
                  </a:lnTo>
                  <a:lnTo>
                    <a:pt x="82804" y="125958"/>
                  </a:lnTo>
                  <a:lnTo>
                    <a:pt x="83286" y="125920"/>
                  </a:lnTo>
                  <a:lnTo>
                    <a:pt x="83426" y="125603"/>
                  </a:lnTo>
                  <a:close/>
                </a:path>
                <a:path w="90805" h="130175">
                  <a:moveTo>
                    <a:pt x="85242" y="94678"/>
                  </a:moveTo>
                  <a:lnTo>
                    <a:pt x="85217" y="94259"/>
                  </a:lnTo>
                  <a:lnTo>
                    <a:pt x="85204" y="94094"/>
                  </a:lnTo>
                  <a:lnTo>
                    <a:pt x="84988" y="93738"/>
                  </a:lnTo>
                  <a:lnTo>
                    <a:pt x="84861" y="93713"/>
                  </a:lnTo>
                  <a:lnTo>
                    <a:pt x="84645" y="93865"/>
                  </a:lnTo>
                  <a:lnTo>
                    <a:pt x="84747" y="94475"/>
                  </a:lnTo>
                  <a:lnTo>
                    <a:pt x="84874" y="95046"/>
                  </a:lnTo>
                  <a:lnTo>
                    <a:pt x="85013" y="95592"/>
                  </a:lnTo>
                  <a:lnTo>
                    <a:pt x="85217" y="95554"/>
                  </a:lnTo>
                  <a:lnTo>
                    <a:pt x="85217" y="95123"/>
                  </a:lnTo>
                  <a:lnTo>
                    <a:pt x="85242" y="94678"/>
                  </a:lnTo>
                  <a:close/>
                </a:path>
                <a:path w="90805" h="130175">
                  <a:moveTo>
                    <a:pt x="90449" y="12573"/>
                  </a:moveTo>
                  <a:lnTo>
                    <a:pt x="90398" y="12001"/>
                  </a:lnTo>
                  <a:lnTo>
                    <a:pt x="89446" y="11150"/>
                  </a:lnTo>
                  <a:lnTo>
                    <a:pt x="88760" y="11163"/>
                  </a:lnTo>
                  <a:lnTo>
                    <a:pt x="88569" y="11303"/>
                  </a:lnTo>
                  <a:lnTo>
                    <a:pt x="88557" y="11506"/>
                  </a:lnTo>
                  <a:lnTo>
                    <a:pt x="88696" y="11696"/>
                  </a:lnTo>
                  <a:lnTo>
                    <a:pt x="89230" y="11785"/>
                  </a:lnTo>
                  <a:lnTo>
                    <a:pt x="89535" y="12001"/>
                  </a:lnTo>
                  <a:lnTo>
                    <a:pt x="89763" y="12331"/>
                  </a:lnTo>
                  <a:lnTo>
                    <a:pt x="89890" y="12496"/>
                  </a:lnTo>
                  <a:lnTo>
                    <a:pt x="90043" y="12636"/>
                  </a:lnTo>
                  <a:lnTo>
                    <a:pt x="90170" y="12738"/>
                  </a:lnTo>
                  <a:lnTo>
                    <a:pt x="90347" y="12865"/>
                  </a:lnTo>
                  <a:lnTo>
                    <a:pt x="90449" y="1257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object 172"/>
            <p:cNvSpPr/>
            <p:nvPr/>
          </p:nvSpPr>
          <p:spPr>
            <a:xfrm>
              <a:off x="1210729" y="4830457"/>
              <a:ext cx="60325" cy="136525"/>
            </a:xfrm>
            <a:custGeom>
              <a:avLst/>
              <a:gdLst/>
              <a:ahLst/>
              <a:cxnLst/>
              <a:rect l="l" t="t" r="r" b="b"/>
              <a:pathLst>
                <a:path w="60325" h="136525">
                  <a:moveTo>
                    <a:pt x="596" y="112255"/>
                  </a:moveTo>
                  <a:lnTo>
                    <a:pt x="215" y="112268"/>
                  </a:lnTo>
                  <a:lnTo>
                    <a:pt x="139" y="112547"/>
                  </a:lnTo>
                  <a:lnTo>
                    <a:pt x="76" y="112826"/>
                  </a:lnTo>
                  <a:lnTo>
                    <a:pt x="25" y="113030"/>
                  </a:lnTo>
                  <a:lnTo>
                    <a:pt x="0" y="113296"/>
                  </a:lnTo>
                  <a:lnTo>
                    <a:pt x="304" y="113411"/>
                  </a:lnTo>
                  <a:lnTo>
                    <a:pt x="393" y="113017"/>
                  </a:lnTo>
                  <a:lnTo>
                    <a:pt x="495" y="112649"/>
                  </a:lnTo>
                  <a:lnTo>
                    <a:pt x="596" y="112255"/>
                  </a:lnTo>
                  <a:close/>
                </a:path>
                <a:path w="60325" h="136525">
                  <a:moveTo>
                    <a:pt x="1244" y="112712"/>
                  </a:moveTo>
                  <a:lnTo>
                    <a:pt x="889" y="112801"/>
                  </a:lnTo>
                  <a:lnTo>
                    <a:pt x="762" y="113055"/>
                  </a:lnTo>
                  <a:lnTo>
                    <a:pt x="711" y="113334"/>
                  </a:lnTo>
                  <a:lnTo>
                    <a:pt x="673" y="113626"/>
                  </a:lnTo>
                  <a:lnTo>
                    <a:pt x="787" y="113880"/>
                  </a:lnTo>
                  <a:lnTo>
                    <a:pt x="1079" y="114033"/>
                  </a:lnTo>
                  <a:lnTo>
                    <a:pt x="1143" y="113576"/>
                  </a:lnTo>
                  <a:lnTo>
                    <a:pt x="1193" y="113169"/>
                  </a:lnTo>
                  <a:lnTo>
                    <a:pt x="1244" y="112712"/>
                  </a:lnTo>
                  <a:close/>
                </a:path>
                <a:path w="60325" h="136525">
                  <a:moveTo>
                    <a:pt x="1879" y="131851"/>
                  </a:moveTo>
                  <a:lnTo>
                    <a:pt x="1092" y="131851"/>
                  </a:lnTo>
                  <a:lnTo>
                    <a:pt x="1092" y="132422"/>
                  </a:lnTo>
                  <a:lnTo>
                    <a:pt x="1879" y="132422"/>
                  </a:lnTo>
                  <a:lnTo>
                    <a:pt x="1879" y="131851"/>
                  </a:lnTo>
                  <a:close/>
                </a:path>
                <a:path w="60325" h="136525">
                  <a:moveTo>
                    <a:pt x="2552" y="113512"/>
                  </a:moveTo>
                  <a:lnTo>
                    <a:pt x="2146" y="113372"/>
                  </a:lnTo>
                  <a:lnTo>
                    <a:pt x="1866" y="113487"/>
                  </a:lnTo>
                  <a:lnTo>
                    <a:pt x="1663" y="113766"/>
                  </a:lnTo>
                  <a:lnTo>
                    <a:pt x="1473" y="113982"/>
                  </a:lnTo>
                  <a:lnTo>
                    <a:pt x="1460" y="114236"/>
                  </a:lnTo>
                  <a:lnTo>
                    <a:pt x="1638" y="114490"/>
                  </a:lnTo>
                  <a:lnTo>
                    <a:pt x="1803" y="114630"/>
                  </a:lnTo>
                  <a:lnTo>
                    <a:pt x="1955" y="114617"/>
                  </a:lnTo>
                  <a:lnTo>
                    <a:pt x="2057" y="114439"/>
                  </a:lnTo>
                  <a:lnTo>
                    <a:pt x="1866" y="113944"/>
                  </a:lnTo>
                  <a:lnTo>
                    <a:pt x="2197" y="113766"/>
                  </a:lnTo>
                  <a:lnTo>
                    <a:pt x="2552" y="113512"/>
                  </a:lnTo>
                  <a:close/>
                </a:path>
                <a:path w="60325" h="136525">
                  <a:moveTo>
                    <a:pt x="3162" y="115290"/>
                  </a:moveTo>
                  <a:lnTo>
                    <a:pt x="3124" y="114960"/>
                  </a:lnTo>
                  <a:lnTo>
                    <a:pt x="2921" y="114630"/>
                  </a:lnTo>
                  <a:lnTo>
                    <a:pt x="2730" y="114922"/>
                  </a:lnTo>
                  <a:lnTo>
                    <a:pt x="2578" y="115163"/>
                  </a:lnTo>
                  <a:lnTo>
                    <a:pt x="2425" y="115417"/>
                  </a:lnTo>
                  <a:lnTo>
                    <a:pt x="2222" y="115785"/>
                  </a:lnTo>
                  <a:lnTo>
                    <a:pt x="2222" y="116154"/>
                  </a:lnTo>
                  <a:lnTo>
                    <a:pt x="2400" y="116509"/>
                  </a:lnTo>
                  <a:lnTo>
                    <a:pt x="2590" y="116687"/>
                  </a:lnTo>
                  <a:lnTo>
                    <a:pt x="2781" y="116306"/>
                  </a:lnTo>
                  <a:lnTo>
                    <a:pt x="2908" y="115951"/>
                  </a:lnTo>
                  <a:lnTo>
                    <a:pt x="3162" y="115290"/>
                  </a:lnTo>
                  <a:close/>
                </a:path>
                <a:path w="60325" h="136525">
                  <a:moveTo>
                    <a:pt x="3352" y="133565"/>
                  </a:moveTo>
                  <a:lnTo>
                    <a:pt x="2590" y="133565"/>
                  </a:lnTo>
                  <a:lnTo>
                    <a:pt x="2590" y="134150"/>
                  </a:lnTo>
                  <a:lnTo>
                    <a:pt x="3352" y="134150"/>
                  </a:lnTo>
                  <a:lnTo>
                    <a:pt x="3352" y="133565"/>
                  </a:lnTo>
                  <a:close/>
                </a:path>
                <a:path w="60325" h="136525">
                  <a:moveTo>
                    <a:pt x="3352" y="131953"/>
                  </a:moveTo>
                  <a:lnTo>
                    <a:pt x="2578" y="131953"/>
                  </a:lnTo>
                  <a:lnTo>
                    <a:pt x="2578" y="132524"/>
                  </a:lnTo>
                  <a:lnTo>
                    <a:pt x="3352" y="132524"/>
                  </a:lnTo>
                  <a:lnTo>
                    <a:pt x="3352" y="131953"/>
                  </a:lnTo>
                  <a:close/>
                </a:path>
                <a:path w="60325" h="136525">
                  <a:moveTo>
                    <a:pt x="4025" y="116560"/>
                  </a:moveTo>
                  <a:lnTo>
                    <a:pt x="4013" y="116306"/>
                  </a:lnTo>
                  <a:lnTo>
                    <a:pt x="3886" y="116027"/>
                  </a:lnTo>
                  <a:lnTo>
                    <a:pt x="3619" y="116319"/>
                  </a:lnTo>
                  <a:lnTo>
                    <a:pt x="3365" y="116560"/>
                  </a:lnTo>
                  <a:lnTo>
                    <a:pt x="3136" y="116840"/>
                  </a:lnTo>
                  <a:lnTo>
                    <a:pt x="2882" y="117157"/>
                  </a:lnTo>
                  <a:lnTo>
                    <a:pt x="2933" y="117500"/>
                  </a:lnTo>
                  <a:lnTo>
                    <a:pt x="3187" y="117754"/>
                  </a:lnTo>
                  <a:lnTo>
                    <a:pt x="3429" y="117449"/>
                  </a:lnTo>
                  <a:lnTo>
                    <a:pt x="3657" y="117119"/>
                  </a:lnTo>
                  <a:lnTo>
                    <a:pt x="3873" y="116814"/>
                  </a:lnTo>
                  <a:lnTo>
                    <a:pt x="4025" y="116560"/>
                  </a:lnTo>
                  <a:close/>
                </a:path>
                <a:path w="60325" h="136525">
                  <a:moveTo>
                    <a:pt x="4673" y="130454"/>
                  </a:moveTo>
                  <a:lnTo>
                    <a:pt x="3911" y="130454"/>
                  </a:lnTo>
                  <a:lnTo>
                    <a:pt x="3911" y="131025"/>
                  </a:lnTo>
                  <a:lnTo>
                    <a:pt x="4673" y="131025"/>
                  </a:lnTo>
                  <a:lnTo>
                    <a:pt x="4673" y="130454"/>
                  </a:lnTo>
                  <a:close/>
                </a:path>
                <a:path w="60325" h="136525">
                  <a:moveTo>
                    <a:pt x="5054" y="135521"/>
                  </a:moveTo>
                  <a:lnTo>
                    <a:pt x="4305" y="135521"/>
                  </a:lnTo>
                  <a:lnTo>
                    <a:pt x="4305" y="136131"/>
                  </a:lnTo>
                  <a:lnTo>
                    <a:pt x="5054" y="136131"/>
                  </a:lnTo>
                  <a:lnTo>
                    <a:pt x="5054" y="135521"/>
                  </a:lnTo>
                  <a:close/>
                </a:path>
                <a:path w="60325" h="136525">
                  <a:moveTo>
                    <a:pt x="5067" y="118275"/>
                  </a:moveTo>
                  <a:lnTo>
                    <a:pt x="4711" y="117284"/>
                  </a:lnTo>
                  <a:lnTo>
                    <a:pt x="4178" y="117817"/>
                  </a:lnTo>
                  <a:lnTo>
                    <a:pt x="3441" y="118249"/>
                  </a:lnTo>
                  <a:lnTo>
                    <a:pt x="3759" y="119265"/>
                  </a:lnTo>
                  <a:lnTo>
                    <a:pt x="4102" y="118592"/>
                  </a:lnTo>
                  <a:lnTo>
                    <a:pt x="5067" y="118275"/>
                  </a:lnTo>
                  <a:close/>
                </a:path>
                <a:path w="60325" h="136525">
                  <a:moveTo>
                    <a:pt x="5397" y="119341"/>
                  </a:moveTo>
                  <a:lnTo>
                    <a:pt x="5359" y="118897"/>
                  </a:lnTo>
                  <a:lnTo>
                    <a:pt x="5130" y="118605"/>
                  </a:lnTo>
                  <a:lnTo>
                    <a:pt x="4826" y="118922"/>
                  </a:lnTo>
                  <a:lnTo>
                    <a:pt x="4521" y="119227"/>
                  </a:lnTo>
                  <a:lnTo>
                    <a:pt x="4229" y="119583"/>
                  </a:lnTo>
                  <a:lnTo>
                    <a:pt x="3860" y="120002"/>
                  </a:lnTo>
                  <a:lnTo>
                    <a:pt x="3898" y="120497"/>
                  </a:lnTo>
                  <a:lnTo>
                    <a:pt x="4292" y="120992"/>
                  </a:lnTo>
                  <a:lnTo>
                    <a:pt x="4483" y="120383"/>
                  </a:lnTo>
                  <a:lnTo>
                    <a:pt x="4749" y="119989"/>
                  </a:lnTo>
                  <a:lnTo>
                    <a:pt x="5118" y="119634"/>
                  </a:lnTo>
                  <a:lnTo>
                    <a:pt x="5397" y="119341"/>
                  </a:lnTo>
                  <a:close/>
                </a:path>
                <a:path w="60325" h="136525">
                  <a:moveTo>
                    <a:pt x="5638" y="120129"/>
                  </a:moveTo>
                  <a:lnTo>
                    <a:pt x="4813" y="120484"/>
                  </a:lnTo>
                  <a:lnTo>
                    <a:pt x="4470" y="121437"/>
                  </a:lnTo>
                  <a:lnTo>
                    <a:pt x="4940" y="122085"/>
                  </a:lnTo>
                  <a:lnTo>
                    <a:pt x="5067" y="122174"/>
                  </a:lnTo>
                  <a:lnTo>
                    <a:pt x="5232" y="122199"/>
                  </a:lnTo>
                  <a:lnTo>
                    <a:pt x="5359" y="122059"/>
                  </a:lnTo>
                  <a:lnTo>
                    <a:pt x="5549" y="120777"/>
                  </a:lnTo>
                  <a:lnTo>
                    <a:pt x="5638" y="120129"/>
                  </a:lnTo>
                  <a:close/>
                </a:path>
                <a:path w="60325" h="136525">
                  <a:moveTo>
                    <a:pt x="6134" y="133883"/>
                  </a:moveTo>
                  <a:lnTo>
                    <a:pt x="5372" y="133883"/>
                  </a:lnTo>
                  <a:lnTo>
                    <a:pt x="5372" y="134454"/>
                  </a:lnTo>
                  <a:lnTo>
                    <a:pt x="6134" y="134454"/>
                  </a:lnTo>
                  <a:lnTo>
                    <a:pt x="6134" y="133883"/>
                  </a:lnTo>
                  <a:close/>
                </a:path>
                <a:path w="60325" h="136525">
                  <a:moveTo>
                    <a:pt x="6134" y="130454"/>
                  </a:moveTo>
                  <a:lnTo>
                    <a:pt x="5321" y="130454"/>
                  </a:lnTo>
                  <a:lnTo>
                    <a:pt x="5346" y="130683"/>
                  </a:lnTo>
                  <a:lnTo>
                    <a:pt x="5346" y="131038"/>
                  </a:lnTo>
                  <a:lnTo>
                    <a:pt x="6134" y="131038"/>
                  </a:lnTo>
                  <a:lnTo>
                    <a:pt x="6134" y="130454"/>
                  </a:lnTo>
                  <a:close/>
                </a:path>
                <a:path w="60325" h="136525">
                  <a:moveTo>
                    <a:pt x="6273" y="131953"/>
                  </a:moveTo>
                  <a:lnTo>
                    <a:pt x="5486" y="131953"/>
                  </a:lnTo>
                  <a:lnTo>
                    <a:pt x="5499" y="132181"/>
                  </a:lnTo>
                  <a:lnTo>
                    <a:pt x="5499" y="132537"/>
                  </a:lnTo>
                  <a:lnTo>
                    <a:pt x="6273" y="132537"/>
                  </a:lnTo>
                  <a:lnTo>
                    <a:pt x="6273" y="131953"/>
                  </a:lnTo>
                  <a:close/>
                </a:path>
                <a:path w="60325" h="136525">
                  <a:moveTo>
                    <a:pt x="6286" y="135470"/>
                  </a:moveTo>
                  <a:lnTo>
                    <a:pt x="6019" y="135521"/>
                  </a:lnTo>
                  <a:lnTo>
                    <a:pt x="5753" y="135521"/>
                  </a:lnTo>
                  <a:lnTo>
                    <a:pt x="5461" y="135636"/>
                  </a:lnTo>
                  <a:lnTo>
                    <a:pt x="5486" y="136042"/>
                  </a:lnTo>
                  <a:lnTo>
                    <a:pt x="5765" y="136118"/>
                  </a:lnTo>
                  <a:lnTo>
                    <a:pt x="6019" y="136118"/>
                  </a:lnTo>
                  <a:lnTo>
                    <a:pt x="6286" y="136156"/>
                  </a:lnTo>
                  <a:lnTo>
                    <a:pt x="6286" y="135470"/>
                  </a:lnTo>
                  <a:close/>
                </a:path>
                <a:path w="60325" h="136525">
                  <a:moveTo>
                    <a:pt x="6388" y="123088"/>
                  </a:moveTo>
                  <a:lnTo>
                    <a:pt x="6362" y="122440"/>
                  </a:lnTo>
                  <a:lnTo>
                    <a:pt x="6299" y="121793"/>
                  </a:lnTo>
                  <a:lnTo>
                    <a:pt x="6248" y="121119"/>
                  </a:lnTo>
                  <a:lnTo>
                    <a:pt x="6108" y="121081"/>
                  </a:lnTo>
                  <a:lnTo>
                    <a:pt x="6019" y="121221"/>
                  </a:lnTo>
                  <a:lnTo>
                    <a:pt x="5880" y="121437"/>
                  </a:lnTo>
                  <a:lnTo>
                    <a:pt x="5842" y="121945"/>
                  </a:lnTo>
                  <a:lnTo>
                    <a:pt x="5791" y="122466"/>
                  </a:lnTo>
                  <a:lnTo>
                    <a:pt x="5791" y="123088"/>
                  </a:lnTo>
                  <a:lnTo>
                    <a:pt x="6121" y="123329"/>
                  </a:lnTo>
                  <a:lnTo>
                    <a:pt x="6388" y="123164"/>
                  </a:lnTo>
                  <a:close/>
                </a:path>
                <a:path w="60325" h="136525">
                  <a:moveTo>
                    <a:pt x="7505" y="132092"/>
                  </a:moveTo>
                  <a:lnTo>
                    <a:pt x="6692" y="132092"/>
                  </a:lnTo>
                  <a:lnTo>
                    <a:pt x="6718" y="132295"/>
                  </a:lnTo>
                  <a:lnTo>
                    <a:pt x="6718" y="132676"/>
                  </a:lnTo>
                  <a:lnTo>
                    <a:pt x="7505" y="132676"/>
                  </a:lnTo>
                  <a:lnTo>
                    <a:pt x="7505" y="132092"/>
                  </a:lnTo>
                  <a:close/>
                </a:path>
                <a:path w="60325" h="136525">
                  <a:moveTo>
                    <a:pt x="7607" y="135521"/>
                  </a:moveTo>
                  <a:lnTo>
                    <a:pt x="6858" y="135521"/>
                  </a:lnTo>
                  <a:lnTo>
                    <a:pt x="6858" y="136131"/>
                  </a:lnTo>
                  <a:lnTo>
                    <a:pt x="7607" y="136131"/>
                  </a:lnTo>
                  <a:lnTo>
                    <a:pt x="7607" y="135521"/>
                  </a:lnTo>
                  <a:close/>
                </a:path>
                <a:path w="60325" h="136525">
                  <a:moveTo>
                    <a:pt x="8039" y="123037"/>
                  </a:moveTo>
                  <a:lnTo>
                    <a:pt x="7937" y="122643"/>
                  </a:lnTo>
                  <a:lnTo>
                    <a:pt x="7607" y="122440"/>
                  </a:lnTo>
                  <a:lnTo>
                    <a:pt x="7112" y="122491"/>
                  </a:lnTo>
                  <a:lnTo>
                    <a:pt x="7366" y="122758"/>
                  </a:lnTo>
                  <a:lnTo>
                    <a:pt x="7543" y="122999"/>
                  </a:lnTo>
                  <a:lnTo>
                    <a:pt x="7747" y="123190"/>
                  </a:lnTo>
                  <a:lnTo>
                    <a:pt x="7937" y="123240"/>
                  </a:lnTo>
                  <a:lnTo>
                    <a:pt x="8039" y="123037"/>
                  </a:lnTo>
                  <a:close/>
                </a:path>
                <a:path w="60325" h="136525">
                  <a:moveTo>
                    <a:pt x="8597" y="115163"/>
                  </a:moveTo>
                  <a:lnTo>
                    <a:pt x="7861" y="115163"/>
                  </a:lnTo>
                  <a:lnTo>
                    <a:pt x="7861" y="115620"/>
                  </a:lnTo>
                  <a:lnTo>
                    <a:pt x="8597" y="115620"/>
                  </a:lnTo>
                  <a:lnTo>
                    <a:pt x="8597" y="115163"/>
                  </a:lnTo>
                  <a:close/>
                </a:path>
                <a:path w="60325" h="136525">
                  <a:moveTo>
                    <a:pt x="8597" y="111836"/>
                  </a:moveTo>
                  <a:lnTo>
                    <a:pt x="7861" y="111836"/>
                  </a:lnTo>
                  <a:lnTo>
                    <a:pt x="7861" y="112318"/>
                  </a:lnTo>
                  <a:lnTo>
                    <a:pt x="8597" y="112318"/>
                  </a:lnTo>
                  <a:lnTo>
                    <a:pt x="8597" y="111836"/>
                  </a:lnTo>
                  <a:close/>
                </a:path>
                <a:path w="60325" h="136525">
                  <a:moveTo>
                    <a:pt x="8610" y="113195"/>
                  </a:moveTo>
                  <a:lnTo>
                    <a:pt x="7874" y="113195"/>
                  </a:lnTo>
                  <a:lnTo>
                    <a:pt x="7874" y="113690"/>
                  </a:lnTo>
                  <a:lnTo>
                    <a:pt x="8610" y="113690"/>
                  </a:lnTo>
                  <a:lnTo>
                    <a:pt x="8610" y="113195"/>
                  </a:lnTo>
                  <a:close/>
                </a:path>
                <a:path w="60325" h="136525">
                  <a:moveTo>
                    <a:pt x="8902" y="135521"/>
                  </a:moveTo>
                  <a:lnTo>
                    <a:pt x="8115" y="135521"/>
                  </a:lnTo>
                  <a:lnTo>
                    <a:pt x="8128" y="135750"/>
                  </a:lnTo>
                  <a:lnTo>
                    <a:pt x="8128" y="135915"/>
                  </a:lnTo>
                  <a:lnTo>
                    <a:pt x="8140" y="136131"/>
                  </a:lnTo>
                  <a:lnTo>
                    <a:pt x="8902" y="136131"/>
                  </a:lnTo>
                  <a:lnTo>
                    <a:pt x="8902" y="135521"/>
                  </a:lnTo>
                  <a:close/>
                </a:path>
                <a:path w="60325" h="136525">
                  <a:moveTo>
                    <a:pt x="8915" y="132067"/>
                  </a:moveTo>
                  <a:lnTo>
                    <a:pt x="8153" y="132067"/>
                  </a:lnTo>
                  <a:lnTo>
                    <a:pt x="8153" y="132638"/>
                  </a:lnTo>
                  <a:lnTo>
                    <a:pt x="8915" y="132638"/>
                  </a:lnTo>
                  <a:lnTo>
                    <a:pt x="8915" y="132067"/>
                  </a:lnTo>
                  <a:close/>
                </a:path>
                <a:path w="60325" h="136525">
                  <a:moveTo>
                    <a:pt x="9982" y="132245"/>
                  </a:moveTo>
                  <a:lnTo>
                    <a:pt x="9194" y="132245"/>
                  </a:lnTo>
                  <a:lnTo>
                    <a:pt x="9194" y="132816"/>
                  </a:lnTo>
                  <a:lnTo>
                    <a:pt x="9982" y="132816"/>
                  </a:lnTo>
                  <a:lnTo>
                    <a:pt x="9982" y="132245"/>
                  </a:lnTo>
                  <a:close/>
                </a:path>
                <a:path w="60325" h="136525">
                  <a:moveTo>
                    <a:pt x="9982" y="117386"/>
                  </a:moveTo>
                  <a:lnTo>
                    <a:pt x="9245" y="117386"/>
                  </a:lnTo>
                  <a:lnTo>
                    <a:pt x="9245" y="117868"/>
                  </a:lnTo>
                  <a:lnTo>
                    <a:pt x="9982" y="117868"/>
                  </a:lnTo>
                  <a:lnTo>
                    <a:pt x="9982" y="117386"/>
                  </a:lnTo>
                  <a:close/>
                </a:path>
                <a:path w="60325" h="136525">
                  <a:moveTo>
                    <a:pt x="10007" y="111836"/>
                  </a:moveTo>
                  <a:lnTo>
                    <a:pt x="9258" y="111836"/>
                  </a:lnTo>
                  <a:lnTo>
                    <a:pt x="9258" y="112318"/>
                  </a:lnTo>
                  <a:lnTo>
                    <a:pt x="10007" y="112318"/>
                  </a:lnTo>
                  <a:lnTo>
                    <a:pt x="10007" y="111836"/>
                  </a:lnTo>
                  <a:close/>
                </a:path>
                <a:path w="60325" h="136525">
                  <a:moveTo>
                    <a:pt x="10134" y="113207"/>
                  </a:moveTo>
                  <a:lnTo>
                    <a:pt x="9410" y="113207"/>
                  </a:lnTo>
                  <a:lnTo>
                    <a:pt x="9359" y="113766"/>
                  </a:lnTo>
                  <a:lnTo>
                    <a:pt x="10134" y="113677"/>
                  </a:lnTo>
                  <a:lnTo>
                    <a:pt x="10134" y="113207"/>
                  </a:lnTo>
                  <a:close/>
                </a:path>
                <a:path w="60325" h="136525">
                  <a:moveTo>
                    <a:pt x="10147" y="115163"/>
                  </a:moveTo>
                  <a:lnTo>
                    <a:pt x="9410" y="115163"/>
                  </a:lnTo>
                  <a:lnTo>
                    <a:pt x="9410" y="115620"/>
                  </a:lnTo>
                  <a:lnTo>
                    <a:pt x="10147" y="115620"/>
                  </a:lnTo>
                  <a:lnTo>
                    <a:pt x="10147" y="115163"/>
                  </a:lnTo>
                  <a:close/>
                </a:path>
                <a:path w="60325" h="136525">
                  <a:moveTo>
                    <a:pt x="10287" y="119151"/>
                  </a:moveTo>
                  <a:lnTo>
                    <a:pt x="9575" y="119151"/>
                  </a:lnTo>
                  <a:lnTo>
                    <a:pt x="9575" y="119646"/>
                  </a:lnTo>
                  <a:lnTo>
                    <a:pt x="10287" y="119646"/>
                  </a:lnTo>
                  <a:lnTo>
                    <a:pt x="10287" y="119151"/>
                  </a:lnTo>
                  <a:close/>
                </a:path>
                <a:path w="60325" h="136525">
                  <a:moveTo>
                    <a:pt x="11455" y="117386"/>
                  </a:moveTo>
                  <a:lnTo>
                    <a:pt x="10744" y="117386"/>
                  </a:lnTo>
                  <a:lnTo>
                    <a:pt x="10744" y="117868"/>
                  </a:lnTo>
                  <a:lnTo>
                    <a:pt x="11455" y="117868"/>
                  </a:lnTo>
                  <a:lnTo>
                    <a:pt x="11455" y="117386"/>
                  </a:lnTo>
                  <a:close/>
                </a:path>
                <a:path w="60325" h="136525">
                  <a:moveTo>
                    <a:pt x="11455" y="115163"/>
                  </a:moveTo>
                  <a:lnTo>
                    <a:pt x="10718" y="115163"/>
                  </a:lnTo>
                  <a:lnTo>
                    <a:pt x="10718" y="115620"/>
                  </a:lnTo>
                  <a:lnTo>
                    <a:pt x="11455" y="115620"/>
                  </a:lnTo>
                  <a:lnTo>
                    <a:pt x="11455" y="115163"/>
                  </a:lnTo>
                  <a:close/>
                </a:path>
                <a:path w="60325" h="136525">
                  <a:moveTo>
                    <a:pt x="11455" y="113195"/>
                  </a:moveTo>
                  <a:lnTo>
                    <a:pt x="10706" y="113195"/>
                  </a:lnTo>
                  <a:lnTo>
                    <a:pt x="10706" y="113677"/>
                  </a:lnTo>
                  <a:lnTo>
                    <a:pt x="11455" y="113677"/>
                  </a:lnTo>
                  <a:lnTo>
                    <a:pt x="11455" y="113195"/>
                  </a:lnTo>
                  <a:close/>
                </a:path>
                <a:path w="60325" h="136525">
                  <a:moveTo>
                    <a:pt x="11455" y="111823"/>
                  </a:moveTo>
                  <a:lnTo>
                    <a:pt x="10718" y="111823"/>
                  </a:lnTo>
                  <a:lnTo>
                    <a:pt x="10718" y="112318"/>
                  </a:lnTo>
                  <a:lnTo>
                    <a:pt x="11455" y="112318"/>
                  </a:lnTo>
                  <a:lnTo>
                    <a:pt x="11455" y="111823"/>
                  </a:lnTo>
                  <a:close/>
                </a:path>
                <a:path w="60325" h="136525">
                  <a:moveTo>
                    <a:pt x="11544" y="133997"/>
                  </a:moveTo>
                  <a:lnTo>
                    <a:pt x="10795" y="133997"/>
                  </a:lnTo>
                  <a:lnTo>
                    <a:pt x="10795" y="134556"/>
                  </a:lnTo>
                  <a:lnTo>
                    <a:pt x="11544" y="134556"/>
                  </a:lnTo>
                  <a:lnTo>
                    <a:pt x="11544" y="133997"/>
                  </a:lnTo>
                  <a:close/>
                </a:path>
                <a:path w="60325" h="136525">
                  <a:moveTo>
                    <a:pt x="11658" y="119151"/>
                  </a:moveTo>
                  <a:lnTo>
                    <a:pt x="10947" y="119151"/>
                  </a:lnTo>
                  <a:lnTo>
                    <a:pt x="10947" y="119634"/>
                  </a:lnTo>
                  <a:lnTo>
                    <a:pt x="11658" y="119634"/>
                  </a:lnTo>
                  <a:lnTo>
                    <a:pt x="11658" y="119151"/>
                  </a:lnTo>
                  <a:close/>
                </a:path>
                <a:path w="60325" h="136525">
                  <a:moveTo>
                    <a:pt x="12674" y="111582"/>
                  </a:moveTo>
                  <a:lnTo>
                    <a:pt x="11938" y="111582"/>
                  </a:lnTo>
                  <a:lnTo>
                    <a:pt x="11938" y="112039"/>
                  </a:lnTo>
                  <a:lnTo>
                    <a:pt x="12674" y="112039"/>
                  </a:lnTo>
                  <a:lnTo>
                    <a:pt x="12674" y="111582"/>
                  </a:lnTo>
                  <a:close/>
                </a:path>
                <a:path w="60325" h="136525">
                  <a:moveTo>
                    <a:pt x="12700" y="135534"/>
                  </a:moveTo>
                  <a:lnTo>
                    <a:pt x="11950" y="135534"/>
                  </a:lnTo>
                  <a:lnTo>
                    <a:pt x="11950" y="136105"/>
                  </a:lnTo>
                  <a:lnTo>
                    <a:pt x="12700" y="136105"/>
                  </a:lnTo>
                  <a:lnTo>
                    <a:pt x="12700" y="135534"/>
                  </a:lnTo>
                  <a:close/>
                </a:path>
                <a:path w="60325" h="136525">
                  <a:moveTo>
                    <a:pt x="12763" y="113195"/>
                  </a:moveTo>
                  <a:lnTo>
                    <a:pt x="12026" y="113195"/>
                  </a:lnTo>
                  <a:lnTo>
                    <a:pt x="12026" y="113652"/>
                  </a:lnTo>
                  <a:lnTo>
                    <a:pt x="12763" y="113652"/>
                  </a:lnTo>
                  <a:lnTo>
                    <a:pt x="12763" y="113195"/>
                  </a:lnTo>
                  <a:close/>
                </a:path>
                <a:path w="60325" h="136525">
                  <a:moveTo>
                    <a:pt x="12776" y="119151"/>
                  </a:moveTo>
                  <a:lnTo>
                    <a:pt x="12039" y="119151"/>
                  </a:lnTo>
                  <a:lnTo>
                    <a:pt x="12039" y="119646"/>
                  </a:lnTo>
                  <a:lnTo>
                    <a:pt x="12776" y="119646"/>
                  </a:lnTo>
                  <a:lnTo>
                    <a:pt x="12776" y="119151"/>
                  </a:lnTo>
                  <a:close/>
                </a:path>
                <a:path w="60325" h="136525">
                  <a:moveTo>
                    <a:pt x="12776" y="115062"/>
                  </a:moveTo>
                  <a:lnTo>
                    <a:pt x="12039" y="115062"/>
                  </a:lnTo>
                  <a:lnTo>
                    <a:pt x="12039" y="115531"/>
                  </a:lnTo>
                  <a:lnTo>
                    <a:pt x="12776" y="115531"/>
                  </a:lnTo>
                  <a:lnTo>
                    <a:pt x="12776" y="115062"/>
                  </a:lnTo>
                  <a:close/>
                </a:path>
                <a:path w="60325" h="136525">
                  <a:moveTo>
                    <a:pt x="12788" y="117881"/>
                  </a:moveTo>
                  <a:lnTo>
                    <a:pt x="12763" y="117678"/>
                  </a:lnTo>
                  <a:lnTo>
                    <a:pt x="12763" y="117398"/>
                  </a:lnTo>
                  <a:lnTo>
                    <a:pt x="12039" y="117398"/>
                  </a:lnTo>
                  <a:lnTo>
                    <a:pt x="12039" y="117881"/>
                  </a:lnTo>
                  <a:lnTo>
                    <a:pt x="12788" y="117881"/>
                  </a:lnTo>
                  <a:close/>
                </a:path>
                <a:path w="60325" h="136525">
                  <a:moveTo>
                    <a:pt x="14363" y="113182"/>
                  </a:moveTo>
                  <a:lnTo>
                    <a:pt x="13652" y="113182"/>
                  </a:lnTo>
                  <a:lnTo>
                    <a:pt x="13652" y="113652"/>
                  </a:lnTo>
                  <a:lnTo>
                    <a:pt x="14363" y="113652"/>
                  </a:lnTo>
                  <a:lnTo>
                    <a:pt x="14363" y="113182"/>
                  </a:lnTo>
                  <a:close/>
                </a:path>
                <a:path w="60325" h="136525">
                  <a:moveTo>
                    <a:pt x="14439" y="119126"/>
                  </a:moveTo>
                  <a:lnTo>
                    <a:pt x="13703" y="119126"/>
                  </a:lnTo>
                  <a:lnTo>
                    <a:pt x="13703" y="119570"/>
                  </a:lnTo>
                  <a:lnTo>
                    <a:pt x="14439" y="119570"/>
                  </a:lnTo>
                  <a:lnTo>
                    <a:pt x="14439" y="119126"/>
                  </a:lnTo>
                  <a:close/>
                </a:path>
                <a:path w="60325" h="136525">
                  <a:moveTo>
                    <a:pt x="14452" y="114985"/>
                  </a:moveTo>
                  <a:lnTo>
                    <a:pt x="13716" y="114985"/>
                  </a:lnTo>
                  <a:lnTo>
                    <a:pt x="13716" y="115468"/>
                  </a:lnTo>
                  <a:lnTo>
                    <a:pt x="14452" y="115468"/>
                  </a:lnTo>
                  <a:lnTo>
                    <a:pt x="14452" y="114985"/>
                  </a:lnTo>
                  <a:close/>
                </a:path>
                <a:path w="60325" h="136525">
                  <a:moveTo>
                    <a:pt x="14516" y="117335"/>
                  </a:moveTo>
                  <a:lnTo>
                    <a:pt x="13728" y="117424"/>
                  </a:lnTo>
                  <a:lnTo>
                    <a:pt x="13728" y="117881"/>
                  </a:lnTo>
                  <a:lnTo>
                    <a:pt x="14427" y="117881"/>
                  </a:lnTo>
                  <a:lnTo>
                    <a:pt x="14516" y="117335"/>
                  </a:lnTo>
                  <a:close/>
                </a:path>
                <a:path w="60325" h="136525">
                  <a:moveTo>
                    <a:pt x="14541" y="120434"/>
                  </a:moveTo>
                  <a:lnTo>
                    <a:pt x="13804" y="120434"/>
                  </a:lnTo>
                  <a:lnTo>
                    <a:pt x="13804" y="120891"/>
                  </a:lnTo>
                  <a:lnTo>
                    <a:pt x="14541" y="120891"/>
                  </a:lnTo>
                  <a:lnTo>
                    <a:pt x="14541" y="120434"/>
                  </a:lnTo>
                  <a:close/>
                </a:path>
                <a:path w="60325" h="136525">
                  <a:moveTo>
                    <a:pt x="14554" y="112026"/>
                  </a:moveTo>
                  <a:lnTo>
                    <a:pt x="14414" y="111518"/>
                  </a:lnTo>
                  <a:lnTo>
                    <a:pt x="13716" y="111518"/>
                  </a:lnTo>
                  <a:lnTo>
                    <a:pt x="13716" y="111988"/>
                  </a:lnTo>
                  <a:lnTo>
                    <a:pt x="14503" y="112090"/>
                  </a:lnTo>
                  <a:close/>
                </a:path>
                <a:path w="60325" h="136525">
                  <a:moveTo>
                    <a:pt x="15684" y="133959"/>
                  </a:moveTo>
                  <a:lnTo>
                    <a:pt x="14960" y="133959"/>
                  </a:lnTo>
                  <a:lnTo>
                    <a:pt x="14960" y="134569"/>
                  </a:lnTo>
                  <a:lnTo>
                    <a:pt x="15684" y="134569"/>
                  </a:lnTo>
                  <a:lnTo>
                    <a:pt x="15684" y="133959"/>
                  </a:lnTo>
                  <a:close/>
                </a:path>
                <a:path w="60325" h="136525">
                  <a:moveTo>
                    <a:pt x="15684" y="113030"/>
                  </a:moveTo>
                  <a:lnTo>
                    <a:pt x="14973" y="113030"/>
                  </a:lnTo>
                  <a:lnTo>
                    <a:pt x="14973" y="113525"/>
                  </a:lnTo>
                  <a:lnTo>
                    <a:pt x="15684" y="113525"/>
                  </a:lnTo>
                  <a:lnTo>
                    <a:pt x="15684" y="113030"/>
                  </a:lnTo>
                  <a:close/>
                </a:path>
                <a:path w="60325" h="136525">
                  <a:moveTo>
                    <a:pt x="15709" y="135534"/>
                  </a:moveTo>
                  <a:lnTo>
                    <a:pt x="14960" y="135534"/>
                  </a:lnTo>
                  <a:lnTo>
                    <a:pt x="14960" y="136105"/>
                  </a:lnTo>
                  <a:lnTo>
                    <a:pt x="15709" y="136105"/>
                  </a:lnTo>
                  <a:lnTo>
                    <a:pt x="15709" y="135534"/>
                  </a:lnTo>
                  <a:close/>
                </a:path>
                <a:path w="60325" h="136525">
                  <a:moveTo>
                    <a:pt x="15709" y="120370"/>
                  </a:moveTo>
                  <a:lnTo>
                    <a:pt x="14947" y="120370"/>
                  </a:lnTo>
                  <a:lnTo>
                    <a:pt x="14960" y="120561"/>
                  </a:lnTo>
                  <a:lnTo>
                    <a:pt x="14960" y="120840"/>
                  </a:lnTo>
                  <a:lnTo>
                    <a:pt x="15709" y="120840"/>
                  </a:lnTo>
                  <a:lnTo>
                    <a:pt x="15709" y="120370"/>
                  </a:lnTo>
                  <a:close/>
                </a:path>
                <a:path w="60325" h="136525">
                  <a:moveTo>
                    <a:pt x="15709" y="119176"/>
                  </a:moveTo>
                  <a:lnTo>
                    <a:pt x="14973" y="119176"/>
                  </a:lnTo>
                  <a:lnTo>
                    <a:pt x="14973" y="119646"/>
                  </a:lnTo>
                  <a:lnTo>
                    <a:pt x="15709" y="119646"/>
                  </a:lnTo>
                  <a:lnTo>
                    <a:pt x="15709" y="119176"/>
                  </a:lnTo>
                  <a:close/>
                </a:path>
                <a:path w="60325" h="136525">
                  <a:moveTo>
                    <a:pt x="15709" y="117868"/>
                  </a:moveTo>
                  <a:lnTo>
                    <a:pt x="15671" y="117678"/>
                  </a:lnTo>
                  <a:lnTo>
                    <a:pt x="15671" y="117436"/>
                  </a:lnTo>
                  <a:lnTo>
                    <a:pt x="15417" y="117360"/>
                  </a:lnTo>
                  <a:lnTo>
                    <a:pt x="15176" y="117360"/>
                  </a:lnTo>
                  <a:lnTo>
                    <a:pt x="14998" y="117411"/>
                  </a:lnTo>
                  <a:lnTo>
                    <a:pt x="14922" y="117690"/>
                  </a:lnTo>
                  <a:lnTo>
                    <a:pt x="14871" y="117868"/>
                  </a:lnTo>
                  <a:lnTo>
                    <a:pt x="15709" y="117868"/>
                  </a:lnTo>
                  <a:close/>
                </a:path>
                <a:path w="60325" h="136525">
                  <a:moveTo>
                    <a:pt x="15709" y="115062"/>
                  </a:moveTo>
                  <a:lnTo>
                    <a:pt x="14973" y="115062"/>
                  </a:lnTo>
                  <a:lnTo>
                    <a:pt x="14973" y="115531"/>
                  </a:lnTo>
                  <a:lnTo>
                    <a:pt x="15709" y="115531"/>
                  </a:lnTo>
                  <a:lnTo>
                    <a:pt x="15709" y="115062"/>
                  </a:lnTo>
                  <a:close/>
                </a:path>
                <a:path w="60325" h="136525">
                  <a:moveTo>
                    <a:pt x="15709" y="111442"/>
                  </a:moveTo>
                  <a:lnTo>
                    <a:pt x="14960" y="111442"/>
                  </a:lnTo>
                  <a:lnTo>
                    <a:pt x="14960" y="111899"/>
                  </a:lnTo>
                  <a:lnTo>
                    <a:pt x="15709" y="111899"/>
                  </a:lnTo>
                  <a:lnTo>
                    <a:pt x="15709" y="111442"/>
                  </a:lnTo>
                  <a:close/>
                </a:path>
                <a:path w="60325" h="136525">
                  <a:moveTo>
                    <a:pt x="16878" y="113055"/>
                  </a:moveTo>
                  <a:lnTo>
                    <a:pt x="16141" y="113055"/>
                  </a:lnTo>
                  <a:lnTo>
                    <a:pt x="16141" y="113538"/>
                  </a:lnTo>
                  <a:lnTo>
                    <a:pt x="16878" y="113538"/>
                  </a:lnTo>
                  <a:lnTo>
                    <a:pt x="16878" y="113055"/>
                  </a:lnTo>
                  <a:close/>
                </a:path>
                <a:path w="60325" h="136525">
                  <a:moveTo>
                    <a:pt x="16891" y="111442"/>
                  </a:moveTo>
                  <a:lnTo>
                    <a:pt x="16103" y="111442"/>
                  </a:lnTo>
                  <a:lnTo>
                    <a:pt x="16129" y="111620"/>
                  </a:lnTo>
                  <a:lnTo>
                    <a:pt x="16154" y="111899"/>
                  </a:lnTo>
                  <a:lnTo>
                    <a:pt x="16891" y="111899"/>
                  </a:lnTo>
                  <a:lnTo>
                    <a:pt x="16891" y="111442"/>
                  </a:lnTo>
                  <a:close/>
                </a:path>
                <a:path w="60325" h="136525">
                  <a:moveTo>
                    <a:pt x="17068" y="114998"/>
                  </a:moveTo>
                  <a:lnTo>
                    <a:pt x="16357" y="114998"/>
                  </a:lnTo>
                  <a:lnTo>
                    <a:pt x="16357" y="115493"/>
                  </a:lnTo>
                  <a:lnTo>
                    <a:pt x="17068" y="115493"/>
                  </a:lnTo>
                  <a:lnTo>
                    <a:pt x="17068" y="114998"/>
                  </a:lnTo>
                  <a:close/>
                </a:path>
                <a:path w="60325" h="136525">
                  <a:moveTo>
                    <a:pt x="17233" y="120459"/>
                  </a:moveTo>
                  <a:lnTo>
                    <a:pt x="16484" y="120459"/>
                  </a:lnTo>
                  <a:lnTo>
                    <a:pt x="16497" y="120637"/>
                  </a:lnTo>
                  <a:lnTo>
                    <a:pt x="16497" y="120916"/>
                  </a:lnTo>
                  <a:lnTo>
                    <a:pt x="17233" y="120916"/>
                  </a:lnTo>
                  <a:lnTo>
                    <a:pt x="17233" y="120459"/>
                  </a:lnTo>
                  <a:close/>
                </a:path>
                <a:path w="60325" h="136525">
                  <a:moveTo>
                    <a:pt x="18008" y="113055"/>
                  </a:moveTo>
                  <a:lnTo>
                    <a:pt x="17272" y="113055"/>
                  </a:lnTo>
                  <a:lnTo>
                    <a:pt x="17272" y="113525"/>
                  </a:lnTo>
                  <a:lnTo>
                    <a:pt x="18008" y="113525"/>
                  </a:lnTo>
                  <a:lnTo>
                    <a:pt x="18008" y="113055"/>
                  </a:lnTo>
                  <a:close/>
                </a:path>
                <a:path w="60325" h="136525">
                  <a:moveTo>
                    <a:pt x="18008" y="111429"/>
                  </a:moveTo>
                  <a:lnTo>
                    <a:pt x="17272" y="111429"/>
                  </a:lnTo>
                  <a:lnTo>
                    <a:pt x="17272" y="111887"/>
                  </a:lnTo>
                  <a:lnTo>
                    <a:pt x="18008" y="111887"/>
                  </a:lnTo>
                  <a:lnTo>
                    <a:pt x="18008" y="111429"/>
                  </a:lnTo>
                  <a:close/>
                </a:path>
                <a:path w="60325" h="136525">
                  <a:moveTo>
                    <a:pt x="19392" y="111950"/>
                  </a:moveTo>
                  <a:lnTo>
                    <a:pt x="19240" y="111404"/>
                  </a:lnTo>
                  <a:lnTo>
                    <a:pt x="18783" y="111404"/>
                  </a:lnTo>
                  <a:lnTo>
                    <a:pt x="18554" y="111429"/>
                  </a:lnTo>
                  <a:lnTo>
                    <a:pt x="18554" y="111887"/>
                  </a:lnTo>
                  <a:lnTo>
                    <a:pt x="19304" y="112014"/>
                  </a:lnTo>
                  <a:close/>
                </a:path>
                <a:path w="60325" h="136525">
                  <a:moveTo>
                    <a:pt x="20929" y="111328"/>
                  </a:moveTo>
                  <a:lnTo>
                    <a:pt x="20167" y="111328"/>
                  </a:lnTo>
                  <a:lnTo>
                    <a:pt x="20167" y="111518"/>
                  </a:lnTo>
                  <a:lnTo>
                    <a:pt x="20180" y="111645"/>
                  </a:lnTo>
                  <a:lnTo>
                    <a:pt x="20205" y="111772"/>
                  </a:lnTo>
                  <a:lnTo>
                    <a:pt x="20929" y="111772"/>
                  </a:lnTo>
                  <a:lnTo>
                    <a:pt x="20929" y="111328"/>
                  </a:lnTo>
                  <a:close/>
                </a:path>
                <a:path w="60325" h="136525">
                  <a:moveTo>
                    <a:pt x="32931" y="22085"/>
                  </a:moveTo>
                  <a:lnTo>
                    <a:pt x="32410" y="21691"/>
                  </a:lnTo>
                  <a:lnTo>
                    <a:pt x="32042" y="21437"/>
                  </a:lnTo>
                  <a:lnTo>
                    <a:pt x="31965" y="21107"/>
                  </a:lnTo>
                  <a:lnTo>
                    <a:pt x="31978" y="20713"/>
                  </a:lnTo>
                  <a:lnTo>
                    <a:pt x="31978" y="20091"/>
                  </a:lnTo>
                  <a:lnTo>
                    <a:pt x="31635" y="20675"/>
                  </a:lnTo>
                  <a:lnTo>
                    <a:pt x="31496" y="21297"/>
                  </a:lnTo>
                  <a:lnTo>
                    <a:pt x="31864" y="21882"/>
                  </a:lnTo>
                  <a:lnTo>
                    <a:pt x="32092" y="22225"/>
                  </a:lnTo>
                  <a:lnTo>
                    <a:pt x="32385" y="22555"/>
                  </a:lnTo>
                  <a:lnTo>
                    <a:pt x="32893" y="22504"/>
                  </a:lnTo>
                  <a:lnTo>
                    <a:pt x="32931" y="22085"/>
                  </a:lnTo>
                  <a:close/>
                </a:path>
                <a:path w="60325" h="136525">
                  <a:moveTo>
                    <a:pt x="33070" y="2768"/>
                  </a:moveTo>
                  <a:lnTo>
                    <a:pt x="33045" y="2616"/>
                  </a:lnTo>
                  <a:lnTo>
                    <a:pt x="32842" y="2247"/>
                  </a:lnTo>
                  <a:lnTo>
                    <a:pt x="32626" y="1981"/>
                  </a:lnTo>
                  <a:lnTo>
                    <a:pt x="32004" y="495"/>
                  </a:lnTo>
                  <a:lnTo>
                    <a:pt x="31102" y="0"/>
                  </a:lnTo>
                  <a:lnTo>
                    <a:pt x="29464" y="393"/>
                  </a:lnTo>
                  <a:lnTo>
                    <a:pt x="29057" y="533"/>
                  </a:lnTo>
                  <a:lnTo>
                    <a:pt x="27863" y="1384"/>
                  </a:lnTo>
                  <a:lnTo>
                    <a:pt x="27038" y="2057"/>
                  </a:lnTo>
                  <a:lnTo>
                    <a:pt x="26162" y="2730"/>
                  </a:lnTo>
                  <a:lnTo>
                    <a:pt x="26987" y="3187"/>
                  </a:lnTo>
                  <a:lnTo>
                    <a:pt x="27355" y="3162"/>
                  </a:lnTo>
                  <a:lnTo>
                    <a:pt x="27990" y="2603"/>
                  </a:lnTo>
                  <a:lnTo>
                    <a:pt x="28321" y="2298"/>
                  </a:lnTo>
                  <a:lnTo>
                    <a:pt x="28638" y="1981"/>
                  </a:lnTo>
                  <a:lnTo>
                    <a:pt x="29006" y="1714"/>
                  </a:lnTo>
                  <a:lnTo>
                    <a:pt x="29870" y="1041"/>
                  </a:lnTo>
                  <a:lnTo>
                    <a:pt x="30657" y="1117"/>
                  </a:lnTo>
                  <a:lnTo>
                    <a:pt x="31686" y="2146"/>
                  </a:lnTo>
                  <a:lnTo>
                    <a:pt x="31889" y="2451"/>
                  </a:lnTo>
                  <a:lnTo>
                    <a:pt x="32143" y="2705"/>
                  </a:lnTo>
                  <a:lnTo>
                    <a:pt x="32283" y="2819"/>
                  </a:lnTo>
                  <a:lnTo>
                    <a:pt x="32486" y="2933"/>
                  </a:lnTo>
                  <a:lnTo>
                    <a:pt x="32677" y="2984"/>
                  </a:lnTo>
                  <a:lnTo>
                    <a:pt x="32931" y="2908"/>
                  </a:lnTo>
                  <a:lnTo>
                    <a:pt x="33070" y="2768"/>
                  </a:lnTo>
                  <a:close/>
                </a:path>
                <a:path w="60325" h="136525">
                  <a:moveTo>
                    <a:pt x="43103" y="20078"/>
                  </a:moveTo>
                  <a:lnTo>
                    <a:pt x="43065" y="19621"/>
                  </a:lnTo>
                  <a:lnTo>
                    <a:pt x="42837" y="19177"/>
                  </a:lnTo>
                  <a:lnTo>
                    <a:pt x="42697" y="19177"/>
                  </a:lnTo>
                  <a:lnTo>
                    <a:pt x="42672" y="19329"/>
                  </a:lnTo>
                  <a:lnTo>
                    <a:pt x="42608" y="19494"/>
                  </a:lnTo>
                  <a:lnTo>
                    <a:pt x="42595" y="20383"/>
                  </a:lnTo>
                  <a:lnTo>
                    <a:pt x="42418" y="21031"/>
                  </a:lnTo>
                  <a:lnTo>
                    <a:pt x="41922" y="21590"/>
                  </a:lnTo>
                  <a:lnTo>
                    <a:pt x="41744" y="21780"/>
                  </a:lnTo>
                  <a:lnTo>
                    <a:pt x="41592" y="22021"/>
                  </a:lnTo>
                  <a:lnTo>
                    <a:pt x="41478" y="22250"/>
                  </a:lnTo>
                  <a:lnTo>
                    <a:pt x="41427" y="22491"/>
                  </a:lnTo>
                  <a:lnTo>
                    <a:pt x="41529" y="22618"/>
                  </a:lnTo>
                  <a:lnTo>
                    <a:pt x="41681" y="22669"/>
                  </a:lnTo>
                  <a:lnTo>
                    <a:pt x="41808" y="22631"/>
                  </a:lnTo>
                  <a:lnTo>
                    <a:pt x="41948" y="22606"/>
                  </a:lnTo>
                  <a:lnTo>
                    <a:pt x="42202" y="22415"/>
                  </a:lnTo>
                  <a:lnTo>
                    <a:pt x="42735" y="21920"/>
                  </a:lnTo>
                  <a:lnTo>
                    <a:pt x="43078" y="21310"/>
                  </a:lnTo>
                  <a:lnTo>
                    <a:pt x="43078" y="20574"/>
                  </a:lnTo>
                  <a:lnTo>
                    <a:pt x="43103" y="20078"/>
                  </a:lnTo>
                  <a:close/>
                </a:path>
                <a:path w="60325" h="136525">
                  <a:moveTo>
                    <a:pt x="46964" y="2730"/>
                  </a:moveTo>
                  <a:lnTo>
                    <a:pt x="46901" y="2540"/>
                  </a:lnTo>
                  <a:lnTo>
                    <a:pt x="46342" y="2019"/>
                  </a:lnTo>
                  <a:lnTo>
                    <a:pt x="45872" y="1524"/>
                  </a:lnTo>
                  <a:lnTo>
                    <a:pt x="45351" y="1104"/>
                  </a:lnTo>
                  <a:lnTo>
                    <a:pt x="44411" y="381"/>
                  </a:lnTo>
                  <a:lnTo>
                    <a:pt x="43370" y="419"/>
                  </a:lnTo>
                  <a:lnTo>
                    <a:pt x="42506" y="1219"/>
                  </a:lnTo>
                  <a:lnTo>
                    <a:pt x="41998" y="1714"/>
                  </a:lnTo>
                  <a:lnTo>
                    <a:pt x="41605" y="2336"/>
                  </a:lnTo>
                  <a:lnTo>
                    <a:pt x="41211" y="2921"/>
                  </a:lnTo>
                  <a:lnTo>
                    <a:pt x="41021" y="3162"/>
                  </a:lnTo>
                  <a:lnTo>
                    <a:pt x="41236" y="3365"/>
                  </a:lnTo>
                  <a:lnTo>
                    <a:pt x="41465" y="3378"/>
                  </a:lnTo>
                  <a:lnTo>
                    <a:pt x="41681" y="3403"/>
                  </a:lnTo>
                  <a:lnTo>
                    <a:pt x="41935" y="3314"/>
                  </a:lnTo>
                  <a:lnTo>
                    <a:pt x="42087" y="3200"/>
                  </a:lnTo>
                  <a:lnTo>
                    <a:pt x="42329" y="2971"/>
                  </a:lnTo>
                  <a:lnTo>
                    <a:pt x="42710" y="2413"/>
                  </a:lnTo>
                  <a:lnTo>
                    <a:pt x="43370" y="1498"/>
                  </a:lnTo>
                  <a:lnTo>
                    <a:pt x="44386" y="1358"/>
                  </a:lnTo>
                  <a:lnTo>
                    <a:pt x="45237" y="2082"/>
                  </a:lnTo>
                  <a:lnTo>
                    <a:pt x="45466" y="2260"/>
                  </a:lnTo>
                  <a:lnTo>
                    <a:pt x="45656" y="2451"/>
                  </a:lnTo>
                  <a:lnTo>
                    <a:pt x="45885" y="2628"/>
                  </a:lnTo>
                  <a:lnTo>
                    <a:pt x="46202" y="2832"/>
                  </a:lnTo>
                  <a:lnTo>
                    <a:pt x="46558" y="2908"/>
                  </a:lnTo>
                  <a:lnTo>
                    <a:pt x="46964" y="2730"/>
                  </a:lnTo>
                  <a:close/>
                </a:path>
                <a:path w="60325" h="136525">
                  <a:moveTo>
                    <a:pt x="59740" y="116255"/>
                  </a:moveTo>
                  <a:lnTo>
                    <a:pt x="59436" y="116192"/>
                  </a:lnTo>
                  <a:lnTo>
                    <a:pt x="58940" y="116154"/>
                  </a:lnTo>
                  <a:lnTo>
                    <a:pt x="58813" y="115811"/>
                  </a:lnTo>
                  <a:lnTo>
                    <a:pt x="59118" y="115443"/>
                  </a:lnTo>
                  <a:lnTo>
                    <a:pt x="59270" y="115227"/>
                  </a:lnTo>
                  <a:lnTo>
                    <a:pt x="59436" y="115062"/>
                  </a:lnTo>
                  <a:lnTo>
                    <a:pt x="59613" y="114846"/>
                  </a:lnTo>
                  <a:lnTo>
                    <a:pt x="59004" y="114566"/>
                  </a:lnTo>
                  <a:lnTo>
                    <a:pt x="57873" y="114820"/>
                  </a:lnTo>
                  <a:lnTo>
                    <a:pt x="57315" y="115328"/>
                  </a:lnTo>
                  <a:lnTo>
                    <a:pt x="56870" y="115747"/>
                  </a:lnTo>
                  <a:lnTo>
                    <a:pt x="56603" y="116395"/>
                  </a:lnTo>
                  <a:lnTo>
                    <a:pt x="56769" y="116751"/>
                  </a:lnTo>
                  <a:lnTo>
                    <a:pt x="57010" y="116598"/>
                  </a:lnTo>
                  <a:lnTo>
                    <a:pt x="57531" y="116293"/>
                  </a:lnTo>
                  <a:lnTo>
                    <a:pt x="57251" y="116941"/>
                  </a:lnTo>
                  <a:lnTo>
                    <a:pt x="57429" y="117271"/>
                  </a:lnTo>
                  <a:lnTo>
                    <a:pt x="57937" y="117233"/>
                  </a:lnTo>
                  <a:lnTo>
                    <a:pt x="57962" y="117106"/>
                  </a:lnTo>
                  <a:lnTo>
                    <a:pt x="57975" y="116941"/>
                  </a:lnTo>
                  <a:lnTo>
                    <a:pt x="58115" y="116713"/>
                  </a:lnTo>
                  <a:lnTo>
                    <a:pt x="58242" y="116573"/>
                  </a:lnTo>
                  <a:lnTo>
                    <a:pt x="58369" y="116522"/>
                  </a:lnTo>
                  <a:lnTo>
                    <a:pt x="58648" y="116649"/>
                  </a:lnTo>
                  <a:lnTo>
                    <a:pt x="58127" y="117335"/>
                  </a:lnTo>
                  <a:lnTo>
                    <a:pt x="57848" y="117538"/>
                  </a:lnTo>
                  <a:lnTo>
                    <a:pt x="58064" y="117627"/>
                  </a:lnTo>
                  <a:lnTo>
                    <a:pt x="58851" y="117767"/>
                  </a:lnTo>
                  <a:lnTo>
                    <a:pt x="59677" y="117081"/>
                  </a:lnTo>
                  <a:lnTo>
                    <a:pt x="59728" y="116484"/>
                  </a:lnTo>
                  <a:lnTo>
                    <a:pt x="59740" y="116255"/>
                  </a:lnTo>
                  <a:close/>
                </a:path>
              </a:pathLst>
            </a:custGeom>
            <a:solidFill>
              <a:srgbClr val="E0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object 173"/>
            <p:cNvSpPr/>
            <p:nvPr/>
          </p:nvSpPr>
          <p:spPr>
            <a:xfrm>
              <a:off x="1213319" y="4847856"/>
              <a:ext cx="67945" cy="119380"/>
            </a:xfrm>
            <a:custGeom>
              <a:avLst/>
              <a:gdLst/>
              <a:ahLst/>
              <a:cxnLst/>
              <a:rect l="l" t="t" r="r" b="b"/>
              <a:pathLst>
                <a:path w="67944" h="119379">
                  <a:moveTo>
                    <a:pt x="762" y="117906"/>
                  </a:moveTo>
                  <a:lnTo>
                    <a:pt x="0" y="117906"/>
                  </a:lnTo>
                  <a:lnTo>
                    <a:pt x="0" y="118478"/>
                  </a:lnTo>
                  <a:lnTo>
                    <a:pt x="762" y="118478"/>
                  </a:lnTo>
                  <a:lnTo>
                    <a:pt x="762" y="117906"/>
                  </a:lnTo>
                  <a:close/>
                </a:path>
                <a:path w="67944" h="119379">
                  <a:moveTo>
                    <a:pt x="762" y="116166"/>
                  </a:moveTo>
                  <a:lnTo>
                    <a:pt x="0" y="116166"/>
                  </a:lnTo>
                  <a:lnTo>
                    <a:pt x="0" y="116751"/>
                  </a:lnTo>
                  <a:lnTo>
                    <a:pt x="762" y="116751"/>
                  </a:lnTo>
                  <a:lnTo>
                    <a:pt x="762" y="116166"/>
                  </a:lnTo>
                  <a:close/>
                </a:path>
                <a:path w="67944" h="119379">
                  <a:moveTo>
                    <a:pt x="2082" y="114554"/>
                  </a:moveTo>
                  <a:lnTo>
                    <a:pt x="1308" y="114554"/>
                  </a:lnTo>
                  <a:lnTo>
                    <a:pt x="1308" y="115112"/>
                  </a:lnTo>
                  <a:lnTo>
                    <a:pt x="2082" y="115112"/>
                  </a:lnTo>
                  <a:lnTo>
                    <a:pt x="2082" y="114554"/>
                  </a:lnTo>
                  <a:close/>
                </a:path>
                <a:path w="67944" h="119379">
                  <a:moveTo>
                    <a:pt x="2298" y="116814"/>
                  </a:moveTo>
                  <a:lnTo>
                    <a:pt x="2273" y="116420"/>
                  </a:lnTo>
                  <a:lnTo>
                    <a:pt x="2273" y="116243"/>
                  </a:lnTo>
                  <a:lnTo>
                    <a:pt x="1498" y="116243"/>
                  </a:lnTo>
                  <a:lnTo>
                    <a:pt x="1498" y="116814"/>
                  </a:lnTo>
                  <a:lnTo>
                    <a:pt x="2298" y="116814"/>
                  </a:lnTo>
                  <a:close/>
                </a:path>
                <a:path w="67944" h="119379">
                  <a:moveTo>
                    <a:pt x="4914" y="116535"/>
                  </a:moveTo>
                  <a:lnTo>
                    <a:pt x="4152" y="116535"/>
                  </a:lnTo>
                  <a:lnTo>
                    <a:pt x="4152" y="117119"/>
                  </a:lnTo>
                  <a:lnTo>
                    <a:pt x="4914" y="117119"/>
                  </a:lnTo>
                  <a:lnTo>
                    <a:pt x="4914" y="116535"/>
                  </a:lnTo>
                  <a:close/>
                </a:path>
                <a:path w="67944" h="119379">
                  <a:moveTo>
                    <a:pt x="6299" y="116471"/>
                  </a:moveTo>
                  <a:lnTo>
                    <a:pt x="5537" y="116471"/>
                  </a:lnTo>
                  <a:lnTo>
                    <a:pt x="5537" y="117043"/>
                  </a:lnTo>
                  <a:lnTo>
                    <a:pt x="6299" y="117043"/>
                  </a:lnTo>
                  <a:lnTo>
                    <a:pt x="6299" y="116471"/>
                  </a:lnTo>
                  <a:close/>
                </a:path>
                <a:path w="67944" h="119379">
                  <a:moveTo>
                    <a:pt x="7543" y="118198"/>
                  </a:moveTo>
                  <a:lnTo>
                    <a:pt x="6807" y="118198"/>
                  </a:lnTo>
                  <a:lnTo>
                    <a:pt x="6807" y="118770"/>
                  </a:lnTo>
                  <a:lnTo>
                    <a:pt x="7543" y="118770"/>
                  </a:lnTo>
                  <a:lnTo>
                    <a:pt x="7543" y="118198"/>
                  </a:lnTo>
                  <a:close/>
                </a:path>
                <a:path w="67944" h="119379">
                  <a:moveTo>
                    <a:pt x="7556" y="116547"/>
                  </a:moveTo>
                  <a:lnTo>
                    <a:pt x="6819" y="116547"/>
                  </a:lnTo>
                  <a:lnTo>
                    <a:pt x="6819" y="117119"/>
                  </a:lnTo>
                  <a:lnTo>
                    <a:pt x="7556" y="117119"/>
                  </a:lnTo>
                  <a:lnTo>
                    <a:pt x="7556" y="116547"/>
                  </a:lnTo>
                  <a:close/>
                </a:path>
                <a:path w="67944" h="119379">
                  <a:moveTo>
                    <a:pt x="8788" y="114846"/>
                  </a:moveTo>
                  <a:lnTo>
                    <a:pt x="8039" y="114846"/>
                  </a:lnTo>
                  <a:lnTo>
                    <a:pt x="8039" y="115417"/>
                  </a:lnTo>
                  <a:lnTo>
                    <a:pt x="8788" y="115417"/>
                  </a:lnTo>
                  <a:lnTo>
                    <a:pt x="8788" y="114846"/>
                  </a:lnTo>
                  <a:close/>
                </a:path>
                <a:path w="67944" h="119379">
                  <a:moveTo>
                    <a:pt x="8953" y="118198"/>
                  </a:moveTo>
                  <a:lnTo>
                    <a:pt x="8229" y="118198"/>
                  </a:lnTo>
                  <a:lnTo>
                    <a:pt x="8229" y="118757"/>
                  </a:lnTo>
                  <a:lnTo>
                    <a:pt x="8953" y="118757"/>
                  </a:lnTo>
                  <a:lnTo>
                    <a:pt x="8953" y="118198"/>
                  </a:lnTo>
                  <a:close/>
                </a:path>
                <a:path w="67944" h="119379">
                  <a:moveTo>
                    <a:pt x="10109" y="114769"/>
                  </a:moveTo>
                  <a:lnTo>
                    <a:pt x="9347" y="114769"/>
                  </a:lnTo>
                  <a:lnTo>
                    <a:pt x="9347" y="115341"/>
                  </a:lnTo>
                  <a:lnTo>
                    <a:pt x="10109" y="115341"/>
                  </a:lnTo>
                  <a:lnTo>
                    <a:pt x="10109" y="114769"/>
                  </a:lnTo>
                  <a:close/>
                </a:path>
                <a:path w="67944" h="119379">
                  <a:moveTo>
                    <a:pt x="10121" y="116471"/>
                  </a:moveTo>
                  <a:lnTo>
                    <a:pt x="9372" y="116471"/>
                  </a:lnTo>
                  <a:lnTo>
                    <a:pt x="9372" y="117068"/>
                  </a:lnTo>
                  <a:lnTo>
                    <a:pt x="10121" y="117068"/>
                  </a:lnTo>
                  <a:lnTo>
                    <a:pt x="10121" y="116471"/>
                  </a:lnTo>
                  <a:close/>
                </a:path>
                <a:path w="67944" h="119379">
                  <a:moveTo>
                    <a:pt x="11557" y="116547"/>
                  </a:moveTo>
                  <a:lnTo>
                    <a:pt x="10820" y="116547"/>
                  </a:lnTo>
                  <a:lnTo>
                    <a:pt x="10820" y="117157"/>
                  </a:lnTo>
                  <a:lnTo>
                    <a:pt x="11557" y="117157"/>
                  </a:lnTo>
                  <a:lnTo>
                    <a:pt x="11557" y="116547"/>
                  </a:lnTo>
                  <a:close/>
                </a:path>
                <a:path w="67944" h="119379">
                  <a:moveTo>
                    <a:pt x="11582" y="118198"/>
                  </a:moveTo>
                  <a:lnTo>
                    <a:pt x="10833" y="118198"/>
                  </a:lnTo>
                  <a:lnTo>
                    <a:pt x="10833" y="118757"/>
                  </a:lnTo>
                  <a:lnTo>
                    <a:pt x="11582" y="118757"/>
                  </a:lnTo>
                  <a:lnTo>
                    <a:pt x="11582" y="118198"/>
                  </a:lnTo>
                  <a:close/>
                </a:path>
                <a:path w="67944" h="119379">
                  <a:moveTo>
                    <a:pt x="15443" y="107810"/>
                  </a:moveTo>
                  <a:lnTo>
                    <a:pt x="14681" y="107810"/>
                  </a:lnTo>
                  <a:lnTo>
                    <a:pt x="14681" y="108407"/>
                  </a:lnTo>
                  <a:lnTo>
                    <a:pt x="15443" y="108407"/>
                  </a:lnTo>
                  <a:lnTo>
                    <a:pt x="15443" y="107810"/>
                  </a:lnTo>
                  <a:close/>
                </a:path>
                <a:path w="67944" h="119379">
                  <a:moveTo>
                    <a:pt x="15659" y="109435"/>
                  </a:moveTo>
                  <a:lnTo>
                    <a:pt x="14909" y="109435"/>
                  </a:lnTo>
                  <a:lnTo>
                    <a:pt x="14909" y="110007"/>
                  </a:lnTo>
                  <a:lnTo>
                    <a:pt x="15659" y="110007"/>
                  </a:lnTo>
                  <a:lnTo>
                    <a:pt x="15659" y="109435"/>
                  </a:lnTo>
                  <a:close/>
                </a:path>
                <a:path w="67944" h="119379">
                  <a:moveTo>
                    <a:pt x="16954" y="107823"/>
                  </a:moveTo>
                  <a:lnTo>
                    <a:pt x="16217" y="107823"/>
                  </a:lnTo>
                  <a:lnTo>
                    <a:pt x="16217" y="108407"/>
                  </a:lnTo>
                  <a:lnTo>
                    <a:pt x="16954" y="108407"/>
                  </a:lnTo>
                  <a:lnTo>
                    <a:pt x="16954" y="107823"/>
                  </a:lnTo>
                  <a:close/>
                </a:path>
                <a:path w="67944" h="119379">
                  <a:moveTo>
                    <a:pt x="16967" y="109131"/>
                  </a:moveTo>
                  <a:lnTo>
                    <a:pt x="16230" y="109131"/>
                  </a:lnTo>
                  <a:lnTo>
                    <a:pt x="16230" y="109689"/>
                  </a:lnTo>
                  <a:lnTo>
                    <a:pt x="16967" y="109689"/>
                  </a:lnTo>
                  <a:lnTo>
                    <a:pt x="16967" y="109131"/>
                  </a:lnTo>
                  <a:close/>
                </a:path>
                <a:path w="67944" h="119379">
                  <a:moveTo>
                    <a:pt x="17208" y="111099"/>
                  </a:moveTo>
                  <a:lnTo>
                    <a:pt x="16459" y="111099"/>
                  </a:lnTo>
                  <a:lnTo>
                    <a:pt x="16459" y="111696"/>
                  </a:lnTo>
                  <a:lnTo>
                    <a:pt x="17208" y="111696"/>
                  </a:lnTo>
                  <a:lnTo>
                    <a:pt x="17208" y="111099"/>
                  </a:lnTo>
                  <a:close/>
                </a:path>
                <a:path w="67944" h="119379">
                  <a:moveTo>
                    <a:pt x="18364" y="109105"/>
                  </a:moveTo>
                  <a:lnTo>
                    <a:pt x="17614" y="109105"/>
                  </a:lnTo>
                  <a:lnTo>
                    <a:pt x="17614" y="109715"/>
                  </a:lnTo>
                  <a:lnTo>
                    <a:pt x="18364" y="109715"/>
                  </a:lnTo>
                  <a:lnTo>
                    <a:pt x="18364" y="109105"/>
                  </a:lnTo>
                  <a:close/>
                </a:path>
                <a:path w="67944" h="119379">
                  <a:moveTo>
                    <a:pt x="18897" y="111429"/>
                  </a:moveTo>
                  <a:lnTo>
                    <a:pt x="18757" y="110782"/>
                  </a:lnTo>
                  <a:lnTo>
                    <a:pt x="18021" y="110782"/>
                  </a:lnTo>
                  <a:lnTo>
                    <a:pt x="18021" y="111379"/>
                  </a:lnTo>
                  <a:lnTo>
                    <a:pt x="18834" y="111467"/>
                  </a:lnTo>
                  <a:close/>
                </a:path>
                <a:path w="67944" h="119379">
                  <a:moveTo>
                    <a:pt x="20459" y="114668"/>
                  </a:moveTo>
                  <a:lnTo>
                    <a:pt x="19697" y="114668"/>
                  </a:lnTo>
                  <a:lnTo>
                    <a:pt x="19697" y="115265"/>
                  </a:lnTo>
                  <a:lnTo>
                    <a:pt x="20459" y="115265"/>
                  </a:lnTo>
                  <a:lnTo>
                    <a:pt x="20459" y="114668"/>
                  </a:lnTo>
                  <a:close/>
                </a:path>
                <a:path w="67944" h="119379">
                  <a:moveTo>
                    <a:pt x="34163" y="698"/>
                  </a:moveTo>
                  <a:lnTo>
                    <a:pt x="34137" y="495"/>
                  </a:lnTo>
                  <a:lnTo>
                    <a:pt x="34137" y="368"/>
                  </a:lnTo>
                  <a:lnTo>
                    <a:pt x="34061" y="165"/>
                  </a:lnTo>
                  <a:lnTo>
                    <a:pt x="33921" y="0"/>
                  </a:lnTo>
                  <a:lnTo>
                    <a:pt x="33731" y="127"/>
                  </a:lnTo>
                  <a:lnTo>
                    <a:pt x="33629" y="266"/>
                  </a:lnTo>
                  <a:lnTo>
                    <a:pt x="33629" y="431"/>
                  </a:lnTo>
                  <a:lnTo>
                    <a:pt x="33553" y="711"/>
                  </a:lnTo>
                  <a:lnTo>
                    <a:pt x="33540" y="1066"/>
                  </a:lnTo>
                  <a:lnTo>
                    <a:pt x="33197" y="1079"/>
                  </a:lnTo>
                  <a:lnTo>
                    <a:pt x="32842" y="1104"/>
                  </a:lnTo>
                  <a:lnTo>
                    <a:pt x="32842" y="736"/>
                  </a:lnTo>
                  <a:lnTo>
                    <a:pt x="32715" y="520"/>
                  </a:lnTo>
                  <a:lnTo>
                    <a:pt x="32651" y="393"/>
                  </a:lnTo>
                  <a:lnTo>
                    <a:pt x="32461" y="203"/>
                  </a:lnTo>
                  <a:lnTo>
                    <a:pt x="32397" y="368"/>
                  </a:lnTo>
                  <a:lnTo>
                    <a:pt x="32270" y="520"/>
                  </a:lnTo>
                  <a:lnTo>
                    <a:pt x="32385" y="1206"/>
                  </a:lnTo>
                  <a:lnTo>
                    <a:pt x="32664" y="1600"/>
                  </a:lnTo>
                  <a:lnTo>
                    <a:pt x="33159" y="1866"/>
                  </a:lnTo>
                  <a:lnTo>
                    <a:pt x="33477" y="2057"/>
                  </a:lnTo>
                  <a:lnTo>
                    <a:pt x="33782" y="1981"/>
                  </a:lnTo>
                  <a:lnTo>
                    <a:pt x="33921" y="1651"/>
                  </a:lnTo>
                  <a:lnTo>
                    <a:pt x="34048" y="1320"/>
                  </a:lnTo>
                  <a:lnTo>
                    <a:pt x="34099" y="952"/>
                  </a:lnTo>
                  <a:lnTo>
                    <a:pt x="34163" y="698"/>
                  </a:lnTo>
                  <a:close/>
                </a:path>
                <a:path w="67944" h="119379">
                  <a:moveTo>
                    <a:pt x="46113" y="118618"/>
                  </a:moveTo>
                  <a:lnTo>
                    <a:pt x="45339" y="118618"/>
                  </a:lnTo>
                  <a:lnTo>
                    <a:pt x="45351" y="118808"/>
                  </a:lnTo>
                  <a:lnTo>
                    <a:pt x="45377" y="118948"/>
                  </a:lnTo>
                  <a:lnTo>
                    <a:pt x="45377" y="119100"/>
                  </a:lnTo>
                  <a:lnTo>
                    <a:pt x="46113" y="119100"/>
                  </a:lnTo>
                  <a:lnTo>
                    <a:pt x="46113" y="118618"/>
                  </a:lnTo>
                  <a:close/>
                </a:path>
                <a:path w="67944" h="119379">
                  <a:moveTo>
                    <a:pt x="47498" y="116941"/>
                  </a:moveTo>
                  <a:lnTo>
                    <a:pt x="46761" y="116941"/>
                  </a:lnTo>
                  <a:lnTo>
                    <a:pt x="46761" y="117398"/>
                  </a:lnTo>
                  <a:lnTo>
                    <a:pt x="47498" y="117398"/>
                  </a:lnTo>
                  <a:lnTo>
                    <a:pt x="47498" y="116941"/>
                  </a:lnTo>
                  <a:close/>
                </a:path>
                <a:path w="67944" h="119379">
                  <a:moveTo>
                    <a:pt x="47688" y="118516"/>
                  </a:moveTo>
                  <a:lnTo>
                    <a:pt x="46926" y="118402"/>
                  </a:lnTo>
                  <a:lnTo>
                    <a:pt x="46977" y="118973"/>
                  </a:lnTo>
                  <a:lnTo>
                    <a:pt x="47688" y="118973"/>
                  </a:lnTo>
                  <a:lnTo>
                    <a:pt x="47688" y="118516"/>
                  </a:lnTo>
                  <a:close/>
                </a:path>
                <a:path w="67944" h="119379">
                  <a:moveTo>
                    <a:pt x="49034" y="118478"/>
                  </a:moveTo>
                  <a:lnTo>
                    <a:pt x="48285" y="118478"/>
                  </a:lnTo>
                  <a:lnTo>
                    <a:pt x="48285" y="118960"/>
                  </a:lnTo>
                  <a:lnTo>
                    <a:pt x="49034" y="118960"/>
                  </a:lnTo>
                  <a:lnTo>
                    <a:pt x="49034" y="118478"/>
                  </a:lnTo>
                  <a:close/>
                </a:path>
                <a:path w="67944" h="119379">
                  <a:moveTo>
                    <a:pt x="49085" y="116928"/>
                  </a:moveTo>
                  <a:lnTo>
                    <a:pt x="48387" y="116928"/>
                  </a:lnTo>
                  <a:lnTo>
                    <a:pt x="48387" y="117398"/>
                  </a:lnTo>
                  <a:lnTo>
                    <a:pt x="49085" y="117398"/>
                  </a:lnTo>
                  <a:lnTo>
                    <a:pt x="49085" y="116928"/>
                  </a:lnTo>
                  <a:close/>
                </a:path>
                <a:path w="67944" h="119379">
                  <a:moveTo>
                    <a:pt x="49098" y="114757"/>
                  </a:moveTo>
                  <a:lnTo>
                    <a:pt x="48348" y="114757"/>
                  </a:lnTo>
                  <a:lnTo>
                    <a:pt x="48361" y="114960"/>
                  </a:lnTo>
                  <a:lnTo>
                    <a:pt x="48361" y="115239"/>
                  </a:lnTo>
                  <a:lnTo>
                    <a:pt x="49098" y="115239"/>
                  </a:lnTo>
                  <a:lnTo>
                    <a:pt x="49098" y="114757"/>
                  </a:lnTo>
                  <a:close/>
                </a:path>
                <a:path w="67944" h="119379">
                  <a:moveTo>
                    <a:pt x="49555" y="94043"/>
                  </a:moveTo>
                  <a:lnTo>
                    <a:pt x="48818" y="94043"/>
                  </a:lnTo>
                  <a:lnTo>
                    <a:pt x="48818" y="94716"/>
                  </a:lnTo>
                  <a:lnTo>
                    <a:pt x="49555" y="94716"/>
                  </a:lnTo>
                  <a:lnTo>
                    <a:pt x="49555" y="94043"/>
                  </a:lnTo>
                  <a:close/>
                </a:path>
                <a:path w="67944" h="119379">
                  <a:moveTo>
                    <a:pt x="50431" y="116700"/>
                  </a:moveTo>
                  <a:lnTo>
                    <a:pt x="49707" y="116700"/>
                  </a:lnTo>
                  <a:lnTo>
                    <a:pt x="49707" y="117170"/>
                  </a:lnTo>
                  <a:lnTo>
                    <a:pt x="50431" y="117170"/>
                  </a:lnTo>
                  <a:lnTo>
                    <a:pt x="50431" y="116700"/>
                  </a:lnTo>
                  <a:close/>
                </a:path>
                <a:path w="67944" h="119379">
                  <a:moveTo>
                    <a:pt x="50596" y="114757"/>
                  </a:moveTo>
                  <a:lnTo>
                    <a:pt x="49860" y="114757"/>
                  </a:lnTo>
                  <a:lnTo>
                    <a:pt x="49809" y="115316"/>
                  </a:lnTo>
                  <a:lnTo>
                    <a:pt x="49936" y="115379"/>
                  </a:lnTo>
                  <a:lnTo>
                    <a:pt x="50596" y="115201"/>
                  </a:lnTo>
                  <a:lnTo>
                    <a:pt x="50596" y="114757"/>
                  </a:lnTo>
                  <a:close/>
                </a:path>
                <a:path w="67944" h="119379">
                  <a:moveTo>
                    <a:pt x="50596" y="113106"/>
                  </a:moveTo>
                  <a:lnTo>
                    <a:pt x="49822" y="113004"/>
                  </a:lnTo>
                  <a:lnTo>
                    <a:pt x="49911" y="113588"/>
                  </a:lnTo>
                  <a:lnTo>
                    <a:pt x="50457" y="113588"/>
                  </a:lnTo>
                  <a:lnTo>
                    <a:pt x="50596" y="113576"/>
                  </a:lnTo>
                  <a:lnTo>
                    <a:pt x="50596" y="113106"/>
                  </a:lnTo>
                  <a:close/>
                </a:path>
                <a:path w="67944" h="119379">
                  <a:moveTo>
                    <a:pt x="50660" y="118999"/>
                  </a:moveTo>
                  <a:lnTo>
                    <a:pt x="50596" y="118795"/>
                  </a:lnTo>
                  <a:lnTo>
                    <a:pt x="50596" y="118541"/>
                  </a:lnTo>
                  <a:lnTo>
                    <a:pt x="50355" y="118452"/>
                  </a:lnTo>
                  <a:lnTo>
                    <a:pt x="50101" y="118465"/>
                  </a:lnTo>
                  <a:lnTo>
                    <a:pt x="49923" y="118529"/>
                  </a:lnTo>
                  <a:lnTo>
                    <a:pt x="49860" y="118808"/>
                  </a:lnTo>
                  <a:lnTo>
                    <a:pt x="49822" y="118973"/>
                  </a:lnTo>
                  <a:lnTo>
                    <a:pt x="49961" y="118986"/>
                  </a:lnTo>
                  <a:lnTo>
                    <a:pt x="50660" y="118999"/>
                  </a:lnTo>
                  <a:close/>
                </a:path>
                <a:path w="67944" h="119379">
                  <a:moveTo>
                    <a:pt x="50965" y="95719"/>
                  </a:moveTo>
                  <a:lnTo>
                    <a:pt x="50215" y="95719"/>
                  </a:lnTo>
                  <a:lnTo>
                    <a:pt x="50215" y="96367"/>
                  </a:lnTo>
                  <a:lnTo>
                    <a:pt x="50965" y="96367"/>
                  </a:lnTo>
                  <a:lnTo>
                    <a:pt x="50965" y="95719"/>
                  </a:lnTo>
                  <a:close/>
                </a:path>
                <a:path w="67944" h="119379">
                  <a:moveTo>
                    <a:pt x="50965" y="94043"/>
                  </a:moveTo>
                  <a:lnTo>
                    <a:pt x="50228" y="94043"/>
                  </a:lnTo>
                  <a:lnTo>
                    <a:pt x="50228" y="94716"/>
                  </a:lnTo>
                  <a:lnTo>
                    <a:pt x="50965" y="94716"/>
                  </a:lnTo>
                  <a:lnTo>
                    <a:pt x="50965" y="94043"/>
                  </a:lnTo>
                  <a:close/>
                </a:path>
                <a:path w="67944" h="119379">
                  <a:moveTo>
                    <a:pt x="51130" y="97243"/>
                  </a:moveTo>
                  <a:lnTo>
                    <a:pt x="50406" y="97243"/>
                  </a:lnTo>
                  <a:lnTo>
                    <a:pt x="50406" y="97917"/>
                  </a:lnTo>
                  <a:lnTo>
                    <a:pt x="51130" y="97917"/>
                  </a:lnTo>
                  <a:lnTo>
                    <a:pt x="51130" y="97243"/>
                  </a:lnTo>
                  <a:close/>
                </a:path>
                <a:path w="67944" h="119379">
                  <a:moveTo>
                    <a:pt x="51346" y="99199"/>
                  </a:moveTo>
                  <a:lnTo>
                    <a:pt x="50609" y="99199"/>
                  </a:lnTo>
                  <a:lnTo>
                    <a:pt x="50609" y="99860"/>
                  </a:lnTo>
                  <a:lnTo>
                    <a:pt x="51346" y="99860"/>
                  </a:lnTo>
                  <a:lnTo>
                    <a:pt x="51346" y="99199"/>
                  </a:lnTo>
                  <a:close/>
                </a:path>
                <a:path w="67944" h="119379">
                  <a:moveTo>
                    <a:pt x="51701" y="116700"/>
                  </a:moveTo>
                  <a:lnTo>
                    <a:pt x="50965" y="116700"/>
                  </a:lnTo>
                  <a:lnTo>
                    <a:pt x="50965" y="117170"/>
                  </a:lnTo>
                  <a:lnTo>
                    <a:pt x="51701" y="117170"/>
                  </a:lnTo>
                  <a:lnTo>
                    <a:pt x="51701" y="116700"/>
                  </a:lnTo>
                  <a:close/>
                </a:path>
                <a:path w="67944" h="119379">
                  <a:moveTo>
                    <a:pt x="51917" y="114782"/>
                  </a:moveTo>
                  <a:lnTo>
                    <a:pt x="51155" y="114782"/>
                  </a:lnTo>
                  <a:lnTo>
                    <a:pt x="51155" y="114960"/>
                  </a:lnTo>
                  <a:lnTo>
                    <a:pt x="51181" y="115277"/>
                  </a:lnTo>
                  <a:lnTo>
                    <a:pt x="51917" y="115277"/>
                  </a:lnTo>
                  <a:lnTo>
                    <a:pt x="51917" y="114782"/>
                  </a:lnTo>
                  <a:close/>
                </a:path>
                <a:path w="67944" h="119379">
                  <a:moveTo>
                    <a:pt x="52031" y="102158"/>
                  </a:moveTo>
                  <a:lnTo>
                    <a:pt x="51854" y="102146"/>
                  </a:lnTo>
                  <a:lnTo>
                    <a:pt x="51701" y="102133"/>
                  </a:lnTo>
                  <a:lnTo>
                    <a:pt x="51523" y="102108"/>
                  </a:lnTo>
                  <a:lnTo>
                    <a:pt x="51485" y="102311"/>
                  </a:lnTo>
                  <a:lnTo>
                    <a:pt x="52019" y="102400"/>
                  </a:lnTo>
                  <a:lnTo>
                    <a:pt x="52031" y="102247"/>
                  </a:lnTo>
                  <a:close/>
                </a:path>
                <a:path w="67944" h="119379">
                  <a:moveTo>
                    <a:pt x="52095" y="113080"/>
                  </a:moveTo>
                  <a:lnTo>
                    <a:pt x="51371" y="113080"/>
                  </a:lnTo>
                  <a:lnTo>
                    <a:pt x="51371" y="113563"/>
                  </a:lnTo>
                  <a:lnTo>
                    <a:pt x="52095" y="113563"/>
                  </a:lnTo>
                  <a:lnTo>
                    <a:pt x="52095" y="113080"/>
                  </a:lnTo>
                  <a:close/>
                </a:path>
                <a:path w="67944" h="119379">
                  <a:moveTo>
                    <a:pt x="52209" y="111467"/>
                  </a:moveTo>
                  <a:lnTo>
                    <a:pt x="51460" y="111467"/>
                  </a:lnTo>
                  <a:lnTo>
                    <a:pt x="51460" y="111937"/>
                  </a:lnTo>
                  <a:lnTo>
                    <a:pt x="52209" y="111937"/>
                  </a:lnTo>
                  <a:lnTo>
                    <a:pt x="52209" y="111467"/>
                  </a:lnTo>
                  <a:close/>
                </a:path>
                <a:path w="67944" h="119379">
                  <a:moveTo>
                    <a:pt x="52425" y="109448"/>
                  </a:moveTo>
                  <a:lnTo>
                    <a:pt x="51676" y="109448"/>
                  </a:lnTo>
                  <a:lnTo>
                    <a:pt x="51676" y="109918"/>
                  </a:lnTo>
                  <a:lnTo>
                    <a:pt x="52425" y="109918"/>
                  </a:lnTo>
                  <a:lnTo>
                    <a:pt x="52425" y="109448"/>
                  </a:lnTo>
                  <a:close/>
                </a:path>
                <a:path w="67944" h="119379">
                  <a:moveTo>
                    <a:pt x="53124" y="102209"/>
                  </a:moveTo>
                  <a:lnTo>
                    <a:pt x="52819" y="102019"/>
                  </a:lnTo>
                  <a:lnTo>
                    <a:pt x="52616" y="102082"/>
                  </a:lnTo>
                  <a:lnTo>
                    <a:pt x="52362" y="102323"/>
                  </a:lnTo>
                  <a:lnTo>
                    <a:pt x="52628" y="102539"/>
                  </a:lnTo>
                  <a:lnTo>
                    <a:pt x="52844" y="102590"/>
                  </a:lnTo>
                  <a:lnTo>
                    <a:pt x="53086" y="102425"/>
                  </a:lnTo>
                  <a:lnTo>
                    <a:pt x="53124" y="102209"/>
                  </a:lnTo>
                  <a:close/>
                </a:path>
                <a:path w="67944" h="119379">
                  <a:moveTo>
                    <a:pt x="53594" y="113588"/>
                  </a:moveTo>
                  <a:lnTo>
                    <a:pt x="53581" y="113385"/>
                  </a:lnTo>
                  <a:lnTo>
                    <a:pt x="53581" y="113093"/>
                  </a:lnTo>
                  <a:lnTo>
                    <a:pt x="52844" y="113093"/>
                  </a:lnTo>
                  <a:lnTo>
                    <a:pt x="52844" y="113588"/>
                  </a:lnTo>
                  <a:lnTo>
                    <a:pt x="53594" y="113588"/>
                  </a:lnTo>
                  <a:close/>
                </a:path>
                <a:path w="67944" h="119379">
                  <a:moveTo>
                    <a:pt x="60426" y="94424"/>
                  </a:moveTo>
                  <a:lnTo>
                    <a:pt x="59690" y="94424"/>
                  </a:lnTo>
                  <a:lnTo>
                    <a:pt x="59690" y="95072"/>
                  </a:lnTo>
                  <a:lnTo>
                    <a:pt x="60426" y="95072"/>
                  </a:lnTo>
                  <a:lnTo>
                    <a:pt x="60426" y="94424"/>
                  </a:lnTo>
                  <a:close/>
                </a:path>
                <a:path w="67944" h="119379">
                  <a:moveTo>
                    <a:pt x="61556" y="96075"/>
                  </a:moveTo>
                  <a:lnTo>
                    <a:pt x="60833" y="96075"/>
                  </a:lnTo>
                  <a:lnTo>
                    <a:pt x="60833" y="96761"/>
                  </a:lnTo>
                  <a:lnTo>
                    <a:pt x="61556" y="96761"/>
                  </a:lnTo>
                  <a:lnTo>
                    <a:pt x="61556" y="96075"/>
                  </a:lnTo>
                  <a:close/>
                </a:path>
                <a:path w="67944" h="119379">
                  <a:moveTo>
                    <a:pt x="62204" y="117170"/>
                  </a:moveTo>
                  <a:lnTo>
                    <a:pt x="61493" y="117170"/>
                  </a:lnTo>
                  <a:lnTo>
                    <a:pt x="61493" y="117741"/>
                  </a:lnTo>
                  <a:lnTo>
                    <a:pt x="62204" y="117741"/>
                  </a:lnTo>
                  <a:lnTo>
                    <a:pt x="62204" y="117170"/>
                  </a:lnTo>
                  <a:close/>
                </a:path>
                <a:path w="67944" h="119379">
                  <a:moveTo>
                    <a:pt x="62357" y="115557"/>
                  </a:moveTo>
                  <a:lnTo>
                    <a:pt x="61620" y="115557"/>
                  </a:lnTo>
                  <a:lnTo>
                    <a:pt x="61620" y="116192"/>
                  </a:lnTo>
                  <a:lnTo>
                    <a:pt x="62357" y="116192"/>
                  </a:lnTo>
                  <a:lnTo>
                    <a:pt x="62357" y="115557"/>
                  </a:lnTo>
                  <a:close/>
                </a:path>
                <a:path w="67944" h="119379">
                  <a:moveTo>
                    <a:pt x="62738" y="113868"/>
                  </a:moveTo>
                  <a:lnTo>
                    <a:pt x="62001" y="113868"/>
                  </a:lnTo>
                  <a:lnTo>
                    <a:pt x="62001" y="114604"/>
                  </a:lnTo>
                  <a:lnTo>
                    <a:pt x="62738" y="114604"/>
                  </a:lnTo>
                  <a:lnTo>
                    <a:pt x="62738" y="113868"/>
                  </a:lnTo>
                  <a:close/>
                </a:path>
                <a:path w="67944" h="119379">
                  <a:moveTo>
                    <a:pt x="62750" y="96100"/>
                  </a:moveTo>
                  <a:lnTo>
                    <a:pt x="62014" y="96100"/>
                  </a:lnTo>
                  <a:lnTo>
                    <a:pt x="62014" y="96748"/>
                  </a:lnTo>
                  <a:lnTo>
                    <a:pt x="62750" y="96748"/>
                  </a:lnTo>
                  <a:lnTo>
                    <a:pt x="62750" y="96100"/>
                  </a:lnTo>
                  <a:close/>
                </a:path>
                <a:path w="67944" h="119379">
                  <a:moveTo>
                    <a:pt x="62903" y="97980"/>
                  </a:moveTo>
                  <a:lnTo>
                    <a:pt x="62179" y="97980"/>
                  </a:lnTo>
                  <a:lnTo>
                    <a:pt x="62179" y="98679"/>
                  </a:lnTo>
                  <a:lnTo>
                    <a:pt x="62903" y="98679"/>
                  </a:lnTo>
                  <a:lnTo>
                    <a:pt x="62903" y="97980"/>
                  </a:lnTo>
                  <a:close/>
                </a:path>
                <a:path w="67944" h="119379">
                  <a:moveTo>
                    <a:pt x="64287" y="98107"/>
                  </a:moveTo>
                  <a:lnTo>
                    <a:pt x="63563" y="98107"/>
                  </a:lnTo>
                  <a:lnTo>
                    <a:pt x="63563" y="98755"/>
                  </a:lnTo>
                  <a:lnTo>
                    <a:pt x="64287" y="98755"/>
                  </a:lnTo>
                  <a:lnTo>
                    <a:pt x="64287" y="98107"/>
                  </a:lnTo>
                  <a:close/>
                </a:path>
                <a:path w="67944" h="119379">
                  <a:moveTo>
                    <a:pt x="64287" y="96354"/>
                  </a:moveTo>
                  <a:lnTo>
                    <a:pt x="63550" y="96354"/>
                  </a:lnTo>
                  <a:lnTo>
                    <a:pt x="63550" y="97015"/>
                  </a:lnTo>
                  <a:lnTo>
                    <a:pt x="64287" y="97015"/>
                  </a:lnTo>
                  <a:lnTo>
                    <a:pt x="64287" y="96354"/>
                  </a:lnTo>
                  <a:close/>
                </a:path>
                <a:path w="67944" h="119379">
                  <a:moveTo>
                    <a:pt x="66040" y="98234"/>
                  </a:moveTo>
                  <a:lnTo>
                    <a:pt x="65303" y="98234"/>
                  </a:lnTo>
                  <a:lnTo>
                    <a:pt x="65303" y="98907"/>
                  </a:lnTo>
                  <a:lnTo>
                    <a:pt x="66040" y="98907"/>
                  </a:lnTo>
                  <a:lnTo>
                    <a:pt x="66040" y="98234"/>
                  </a:lnTo>
                  <a:close/>
                </a:path>
                <a:path w="67944" h="119379">
                  <a:moveTo>
                    <a:pt x="66230" y="102743"/>
                  </a:moveTo>
                  <a:lnTo>
                    <a:pt x="65506" y="102743"/>
                  </a:lnTo>
                  <a:lnTo>
                    <a:pt x="65506" y="103390"/>
                  </a:lnTo>
                  <a:lnTo>
                    <a:pt x="66230" y="103390"/>
                  </a:lnTo>
                  <a:lnTo>
                    <a:pt x="66230" y="102743"/>
                  </a:lnTo>
                  <a:close/>
                </a:path>
                <a:path w="67944" h="119379">
                  <a:moveTo>
                    <a:pt x="66255" y="101358"/>
                  </a:moveTo>
                  <a:lnTo>
                    <a:pt x="65519" y="101358"/>
                  </a:lnTo>
                  <a:lnTo>
                    <a:pt x="65519" y="102019"/>
                  </a:lnTo>
                  <a:lnTo>
                    <a:pt x="66255" y="102019"/>
                  </a:lnTo>
                  <a:lnTo>
                    <a:pt x="66255" y="101358"/>
                  </a:lnTo>
                  <a:close/>
                </a:path>
                <a:path w="67944" h="119379">
                  <a:moveTo>
                    <a:pt x="66255" y="99987"/>
                  </a:moveTo>
                  <a:lnTo>
                    <a:pt x="65519" y="99987"/>
                  </a:lnTo>
                  <a:lnTo>
                    <a:pt x="65519" y="100622"/>
                  </a:lnTo>
                  <a:lnTo>
                    <a:pt x="66255" y="100622"/>
                  </a:lnTo>
                  <a:lnTo>
                    <a:pt x="66255" y="99987"/>
                  </a:lnTo>
                  <a:close/>
                </a:path>
                <a:path w="67944" h="119379">
                  <a:moveTo>
                    <a:pt x="67691" y="98374"/>
                  </a:moveTo>
                  <a:lnTo>
                    <a:pt x="66941" y="98374"/>
                  </a:lnTo>
                  <a:lnTo>
                    <a:pt x="66941" y="99009"/>
                  </a:lnTo>
                  <a:lnTo>
                    <a:pt x="67691" y="99009"/>
                  </a:lnTo>
                  <a:lnTo>
                    <a:pt x="67691" y="98374"/>
                  </a:lnTo>
                  <a:close/>
                </a:path>
              </a:pathLst>
            </a:custGeom>
            <a:solidFill>
              <a:srgbClr val="E0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object 174"/>
            <p:cNvSpPr/>
            <p:nvPr/>
          </p:nvSpPr>
          <p:spPr>
            <a:xfrm>
              <a:off x="1234960" y="4940274"/>
              <a:ext cx="26034" cy="26034"/>
            </a:xfrm>
            <a:custGeom>
              <a:avLst/>
              <a:gdLst/>
              <a:ahLst/>
              <a:cxnLst/>
              <a:rect l="l" t="t" r="r" b="b"/>
              <a:pathLst>
                <a:path w="26034" h="26035">
                  <a:moveTo>
                    <a:pt x="10058" y="12687"/>
                  </a:moveTo>
                  <a:lnTo>
                    <a:pt x="6692" y="12484"/>
                  </a:lnTo>
                  <a:lnTo>
                    <a:pt x="3390" y="12103"/>
                  </a:lnTo>
                  <a:lnTo>
                    <a:pt x="101" y="11480"/>
                  </a:lnTo>
                  <a:lnTo>
                    <a:pt x="0" y="11696"/>
                  </a:lnTo>
                  <a:lnTo>
                    <a:pt x="0" y="11874"/>
                  </a:lnTo>
                  <a:lnTo>
                    <a:pt x="254" y="12001"/>
                  </a:lnTo>
                  <a:lnTo>
                    <a:pt x="419" y="12103"/>
                  </a:lnTo>
                  <a:lnTo>
                    <a:pt x="584" y="12306"/>
                  </a:lnTo>
                  <a:lnTo>
                    <a:pt x="876" y="13208"/>
                  </a:lnTo>
                  <a:lnTo>
                    <a:pt x="736" y="13855"/>
                  </a:lnTo>
                  <a:lnTo>
                    <a:pt x="76" y="14224"/>
                  </a:lnTo>
                  <a:lnTo>
                    <a:pt x="139" y="14605"/>
                  </a:lnTo>
                  <a:lnTo>
                    <a:pt x="3429" y="13881"/>
                  </a:lnTo>
                  <a:lnTo>
                    <a:pt x="6718" y="13436"/>
                  </a:lnTo>
                  <a:lnTo>
                    <a:pt x="10058" y="13144"/>
                  </a:lnTo>
                  <a:lnTo>
                    <a:pt x="10058" y="12687"/>
                  </a:lnTo>
                  <a:close/>
                </a:path>
                <a:path w="26034" h="26035">
                  <a:moveTo>
                    <a:pt x="10223" y="11963"/>
                  </a:moveTo>
                  <a:lnTo>
                    <a:pt x="7010" y="10909"/>
                  </a:lnTo>
                  <a:lnTo>
                    <a:pt x="3898" y="9677"/>
                  </a:lnTo>
                  <a:lnTo>
                    <a:pt x="889" y="8204"/>
                  </a:lnTo>
                  <a:lnTo>
                    <a:pt x="723" y="8547"/>
                  </a:lnTo>
                  <a:lnTo>
                    <a:pt x="1460" y="9296"/>
                  </a:lnTo>
                  <a:lnTo>
                    <a:pt x="1206" y="10477"/>
                  </a:lnTo>
                  <a:lnTo>
                    <a:pt x="63" y="10858"/>
                  </a:lnTo>
                  <a:lnTo>
                    <a:pt x="114" y="11036"/>
                  </a:lnTo>
                  <a:lnTo>
                    <a:pt x="139" y="11252"/>
                  </a:lnTo>
                  <a:lnTo>
                    <a:pt x="3492" y="11391"/>
                  </a:lnTo>
                  <a:lnTo>
                    <a:pt x="6807" y="11823"/>
                  </a:lnTo>
                  <a:lnTo>
                    <a:pt x="10096" y="12407"/>
                  </a:lnTo>
                  <a:lnTo>
                    <a:pt x="10223" y="11963"/>
                  </a:lnTo>
                  <a:close/>
                </a:path>
                <a:path w="26034" h="26035">
                  <a:moveTo>
                    <a:pt x="10248" y="13868"/>
                  </a:moveTo>
                  <a:lnTo>
                    <a:pt x="10109" y="13411"/>
                  </a:lnTo>
                  <a:lnTo>
                    <a:pt x="6819" y="14097"/>
                  </a:lnTo>
                  <a:lnTo>
                    <a:pt x="3517" y="14592"/>
                  </a:lnTo>
                  <a:lnTo>
                    <a:pt x="165" y="14833"/>
                  </a:lnTo>
                  <a:lnTo>
                    <a:pt x="190" y="15113"/>
                  </a:lnTo>
                  <a:lnTo>
                    <a:pt x="228" y="15240"/>
                  </a:lnTo>
                  <a:lnTo>
                    <a:pt x="1117" y="15303"/>
                  </a:lnTo>
                  <a:lnTo>
                    <a:pt x="1574" y="16649"/>
                  </a:lnTo>
                  <a:lnTo>
                    <a:pt x="825" y="17500"/>
                  </a:lnTo>
                  <a:lnTo>
                    <a:pt x="1003" y="17843"/>
                  </a:lnTo>
                  <a:lnTo>
                    <a:pt x="3987" y="16294"/>
                  </a:lnTo>
                  <a:lnTo>
                    <a:pt x="7073" y="14998"/>
                  </a:lnTo>
                  <a:lnTo>
                    <a:pt x="10248" y="13868"/>
                  </a:lnTo>
                  <a:close/>
                </a:path>
                <a:path w="26034" h="26035">
                  <a:moveTo>
                    <a:pt x="10528" y="11341"/>
                  </a:moveTo>
                  <a:lnTo>
                    <a:pt x="9144" y="10337"/>
                  </a:lnTo>
                  <a:lnTo>
                    <a:pt x="7759" y="9410"/>
                  </a:lnTo>
                  <a:lnTo>
                    <a:pt x="5092" y="7404"/>
                  </a:lnTo>
                  <a:lnTo>
                    <a:pt x="3797" y="6337"/>
                  </a:lnTo>
                  <a:lnTo>
                    <a:pt x="2362" y="5219"/>
                  </a:lnTo>
                  <a:lnTo>
                    <a:pt x="2374" y="5461"/>
                  </a:lnTo>
                  <a:lnTo>
                    <a:pt x="2349" y="5664"/>
                  </a:lnTo>
                  <a:lnTo>
                    <a:pt x="2730" y="6477"/>
                  </a:lnTo>
                  <a:lnTo>
                    <a:pt x="2159" y="7543"/>
                  </a:lnTo>
                  <a:lnTo>
                    <a:pt x="1092" y="7607"/>
                  </a:lnTo>
                  <a:lnTo>
                    <a:pt x="1028" y="7759"/>
                  </a:lnTo>
                  <a:lnTo>
                    <a:pt x="990" y="7988"/>
                  </a:lnTo>
                  <a:lnTo>
                    <a:pt x="4191" y="9017"/>
                  </a:lnTo>
                  <a:lnTo>
                    <a:pt x="7277" y="10274"/>
                  </a:lnTo>
                  <a:lnTo>
                    <a:pt x="10312" y="11709"/>
                  </a:lnTo>
                  <a:lnTo>
                    <a:pt x="10528" y="11341"/>
                  </a:lnTo>
                  <a:close/>
                </a:path>
                <a:path w="26034" h="26035">
                  <a:moveTo>
                    <a:pt x="10591" y="14516"/>
                  </a:moveTo>
                  <a:lnTo>
                    <a:pt x="10452" y="14262"/>
                  </a:lnTo>
                  <a:lnTo>
                    <a:pt x="10350" y="14122"/>
                  </a:lnTo>
                  <a:lnTo>
                    <a:pt x="7340" y="15633"/>
                  </a:lnTo>
                  <a:lnTo>
                    <a:pt x="4254" y="16967"/>
                  </a:lnTo>
                  <a:lnTo>
                    <a:pt x="1003" y="18084"/>
                  </a:lnTo>
                  <a:lnTo>
                    <a:pt x="1181" y="18224"/>
                  </a:lnTo>
                  <a:lnTo>
                    <a:pt x="1270" y="18415"/>
                  </a:lnTo>
                  <a:lnTo>
                    <a:pt x="2438" y="18580"/>
                  </a:lnTo>
                  <a:lnTo>
                    <a:pt x="2946" y="19481"/>
                  </a:lnTo>
                  <a:lnTo>
                    <a:pt x="2438" y="20447"/>
                  </a:lnTo>
                  <a:lnTo>
                    <a:pt x="2628" y="20650"/>
                  </a:lnTo>
                  <a:lnTo>
                    <a:pt x="5194" y="18465"/>
                  </a:lnTo>
                  <a:lnTo>
                    <a:pt x="7848" y="16421"/>
                  </a:lnTo>
                  <a:lnTo>
                    <a:pt x="10591" y="14516"/>
                  </a:lnTo>
                  <a:close/>
                </a:path>
                <a:path w="26034" h="26035">
                  <a:moveTo>
                    <a:pt x="11049" y="10756"/>
                  </a:moveTo>
                  <a:lnTo>
                    <a:pt x="8775" y="8229"/>
                  </a:lnTo>
                  <a:lnTo>
                    <a:pt x="6718" y="5600"/>
                  </a:lnTo>
                  <a:lnTo>
                    <a:pt x="4826" y="2819"/>
                  </a:lnTo>
                  <a:lnTo>
                    <a:pt x="4508" y="3086"/>
                  </a:lnTo>
                  <a:lnTo>
                    <a:pt x="4749" y="4051"/>
                  </a:lnTo>
                  <a:lnTo>
                    <a:pt x="3937" y="4965"/>
                  </a:lnTo>
                  <a:lnTo>
                    <a:pt x="2857" y="4724"/>
                  </a:lnTo>
                  <a:lnTo>
                    <a:pt x="2768" y="4851"/>
                  </a:lnTo>
                  <a:lnTo>
                    <a:pt x="2654" y="5092"/>
                  </a:lnTo>
                  <a:lnTo>
                    <a:pt x="5473" y="6896"/>
                  </a:lnTo>
                  <a:lnTo>
                    <a:pt x="8140" y="8915"/>
                  </a:lnTo>
                  <a:lnTo>
                    <a:pt x="10668" y="11036"/>
                  </a:lnTo>
                  <a:lnTo>
                    <a:pt x="10922" y="10871"/>
                  </a:lnTo>
                  <a:lnTo>
                    <a:pt x="11049" y="10756"/>
                  </a:lnTo>
                  <a:close/>
                </a:path>
                <a:path w="26034" h="26035">
                  <a:moveTo>
                    <a:pt x="11112" y="15024"/>
                  </a:moveTo>
                  <a:lnTo>
                    <a:pt x="10972" y="14935"/>
                  </a:lnTo>
                  <a:lnTo>
                    <a:pt x="10731" y="14757"/>
                  </a:lnTo>
                  <a:lnTo>
                    <a:pt x="8229" y="16992"/>
                  </a:lnTo>
                  <a:lnTo>
                    <a:pt x="5613" y="19050"/>
                  </a:lnTo>
                  <a:lnTo>
                    <a:pt x="2844" y="20904"/>
                  </a:lnTo>
                  <a:lnTo>
                    <a:pt x="2959" y="21158"/>
                  </a:lnTo>
                  <a:lnTo>
                    <a:pt x="3086" y="21247"/>
                  </a:lnTo>
                  <a:lnTo>
                    <a:pt x="3403" y="21196"/>
                  </a:lnTo>
                  <a:lnTo>
                    <a:pt x="4140" y="21043"/>
                  </a:lnTo>
                  <a:lnTo>
                    <a:pt x="4953" y="21882"/>
                  </a:lnTo>
                  <a:lnTo>
                    <a:pt x="4762" y="22885"/>
                  </a:lnTo>
                  <a:lnTo>
                    <a:pt x="5080" y="23088"/>
                  </a:lnTo>
                  <a:lnTo>
                    <a:pt x="6908" y="20269"/>
                  </a:lnTo>
                  <a:lnTo>
                    <a:pt x="8928" y="17614"/>
                  </a:lnTo>
                  <a:lnTo>
                    <a:pt x="11112" y="15024"/>
                  </a:lnTo>
                  <a:close/>
                </a:path>
                <a:path w="26034" h="26035">
                  <a:moveTo>
                    <a:pt x="11633" y="10350"/>
                  </a:moveTo>
                  <a:lnTo>
                    <a:pt x="10109" y="7340"/>
                  </a:lnTo>
                  <a:lnTo>
                    <a:pt x="8788" y="4279"/>
                  </a:lnTo>
                  <a:lnTo>
                    <a:pt x="7683" y="1117"/>
                  </a:lnTo>
                  <a:lnTo>
                    <a:pt x="7429" y="1155"/>
                  </a:lnTo>
                  <a:lnTo>
                    <a:pt x="7302" y="2247"/>
                  </a:lnTo>
                  <a:lnTo>
                    <a:pt x="6273" y="2908"/>
                  </a:lnTo>
                  <a:lnTo>
                    <a:pt x="5613" y="2565"/>
                  </a:lnTo>
                  <a:lnTo>
                    <a:pt x="5334" y="2438"/>
                  </a:lnTo>
                  <a:lnTo>
                    <a:pt x="5181" y="2501"/>
                  </a:lnTo>
                  <a:lnTo>
                    <a:pt x="5003" y="2705"/>
                  </a:lnTo>
                  <a:lnTo>
                    <a:pt x="7277" y="5194"/>
                  </a:lnTo>
                  <a:lnTo>
                    <a:pt x="9321" y="7835"/>
                  </a:lnTo>
                  <a:lnTo>
                    <a:pt x="11239" y="10579"/>
                  </a:lnTo>
                  <a:lnTo>
                    <a:pt x="11633" y="10350"/>
                  </a:lnTo>
                  <a:close/>
                </a:path>
                <a:path w="26034" h="26035">
                  <a:moveTo>
                    <a:pt x="11709" y="15443"/>
                  </a:moveTo>
                  <a:lnTo>
                    <a:pt x="11341" y="15252"/>
                  </a:lnTo>
                  <a:lnTo>
                    <a:pt x="10350" y="16611"/>
                  </a:lnTo>
                  <a:lnTo>
                    <a:pt x="9423" y="17983"/>
                  </a:lnTo>
                  <a:lnTo>
                    <a:pt x="8407" y="19304"/>
                  </a:lnTo>
                  <a:lnTo>
                    <a:pt x="7404" y="20650"/>
                  </a:lnTo>
                  <a:lnTo>
                    <a:pt x="6337" y="21945"/>
                  </a:lnTo>
                  <a:lnTo>
                    <a:pt x="5283" y="23279"/>
                  </a:lnTo>
                  <a:lnTo>
                    <a:pt x="5435" y="23482"/>
                  </a:lnTo>
                  <a:lnTo>
                    <a:pt x="5588" y="23495"/>
                  </a:lnTo>
                  <a:lnTo>
                    <a:pt x="5880" y="23380"/>
                  </a:lnTo>
                  <a:lnTo>
                    <a:pt x="6527" y="23025"/>
                  </a:lnTo>
                  <a:lnTo>
                    <a:pt x="7581" y="23647"/>
                  </a:lnTo>
                  <a:lnTo>
                    <a:pt x="7607" y="24688"/>
                  </a:lnTo>
                  <a:lnTo>
                    <a:pt x="7747" y="24739"/>
                  </a:lnTo>
                  <a:lnTo>
                    <a:pt x="7975" y="24790"/>
                  </a:lnTo>
                  <a:lnTo>
                    <a:pt x="9004" y="21577"/>
                  </a:lnTo>
                  <a:lnTo>
                    <a:pt x="10274" y="18491"/>
                  </a:lnTo>
                  <a:lnTo>
                    <a:pt x="11709" y="15443"/>
                  </a:lnTo>
                  <a:close/>
                </a:path>
                <a:path w="26034" h="26035">
                  <a:moveTo>
                    <a:pt x="12242" y="10147"/>
                  </a:moveTo>
                  <a:lnTo>
                    <a:pt x="11264" y="3492"/>
                  </a:lnTo>
                  <a:lnTo>
                    <a:pt x="10795" y="139"/>
                  </a:lnTo>
                  <a:lnTo>
                    <a:pt x="10579" y="254"/>
                  </a:lnTo>
                  <a:lnTo>
                    <a:pt x="10121" y="1308"/>
                  </a:lnTo>
                  <a:lnTo>
                    <a:pt x="9055" y="1549"/>
                  </a:lnTo>
                  <a:lnTo>
                    <a:pt x="8305" y="838"/>
                  </a:lnTo>
                  <a:lnTo>
                    <a:pt x="7886" y="1003"/>
                  </a:lnTo>
                  <a:lnTo>
                    <a:pt x="9448" y="4013"/>
                  </a:lnTo>
                  <a:lnTo>
                    <a:pt x="10744" y="7086"/>
                  </a:lnTo>
                  <a:lnTo>
                    <a:pt x="11887" y="10248"/>
                  </a:lnTo>
                  <a:lnTo>
                    <a:pt x="12026" y="10198"/>
                  </a:lnTo>
                  <a:lnTo>
                    <a:pt x="12179" y="10172"/>
                  </a:lnTo>
                  <a:close/>
                </a:path>
                <a:path w="26034" h="26035">
                  <a:moveTo>
                    <a:pt x="12382" y="15659"/>
                  </a:moveTo>
                  <a:lnTo>
                    <a:pt x="11963" y="15544"/>
                  </a:lnTo>
                  <a:lnTo>
                    <a:pt x="10909" y="18757"/>
                  </a:lnTo>
                  <a:lnTo>
                    <a:pt x="9664" y="21831"/>
                  </a:lnTo>
                  <a:lnTo>
                    <a:pt x="8140" y="24955"/>
                  </a:lnTo>
                  <a:lnTo>
                    <a:pt x="8382" y="24942"/>
                  </a:lnTo>
                  <a:lnTo>
                    <a:pt x="8610" y="24993"/>
                  </a:lnTo>
                  <a:lnTo>
                    <a:pt x="9258" y="24282"/>
                  </a:lnTo>
                  <a:lnTo>
                    <a:pt x="10604" y="24663"/>
                  </a:lnTo>
                  <a:lnTo>
                    <a:pt x="10858" y="25679"/>
                  </a:lnTo>
                  <a:lnTo>
                    <a:pt x="10998" y="25679"/>
                  </a:lnTo>
                  <a:lnTo>
                    <a:pt x="11163" y="25628"/>
                  </a:lnTo>
                  <a:lnTo>
                    <a:pt x="11328" y="23939"/>
                  </a:lnTo>
                  <a:lnTo>
                    <a:pt x="11468" y="22275"/>
                  </a:lnTo>
                  <a:lnTo>
                    <a:pt x="11874" y="18973"/>
                  </a:lnTo>
                  <a:lnTo>
                    <a:pt x="12141" y="17322"/>
                  </a:lnTo>
                  <a:lnTo>
                    <a:pt x="12382" y="15659"/>
                  </a:lnTo>
                  <a:close/>
                </a:path>
                <a:path w="26034" h="26035">
                  <a:moveTo>
                    <a:pt x="14224" y="25"/>
                  </a:moveTo>
                  <a:lnTo>
                    <a:pt x="14033" y="76"/>
                  </a:lnTo>
                  <a:lnTo>
                    <a:pt x="13855" y="165"/>
                  </a:lnTo>
                  <a:lnTo>
                    <a:pt x="13284" y="889"/>
                  </a:lnTo>
                  <a:lnTo>
                    <a:pt x="12090" y="914"/>
                  </a:lnTo>
                  <a:lnTo>
                    <a:pt x="11518" y="0"/>
                  </a:lnTo>
                  <a:lnTo>
                    <a:pt x="11125" y="139"/>
                  </a:lnTo>
                  <a:lnTo>
                    <a:pt x="11861" y="3429"/>
                  </a:lnTo>
                  <a:lnTo>
                    <a:pt x="12319" y="6731"/>
                  </a:lnTo>
                  <a:lnTo>
                    <a:pt x="12598" y="10058"/>
                  </a:lnTo>
                  <a:lnTo>
                    <a:pt x="13068" y="10058"/>
                  </a:lnTo>
                  <a:lnTo>
                    <a:pt x="13271" y="6692"/>
                  </a:lnTo>
                  <a:lnTo>
                    <a:pt x="13614" y="3378"/>
                  </a:lnTo>
                  <a:lnTo>
                    <a:pt x="14224" y="25"/>
                  </a:lnTo>
                  <a:close/>
                </a:path>
                <a:path w="26034" h="26035">
                  <a:moveTo>
                    <a:pt x="14566" y="25615"/>
                  </a:moveTo>
                  <a:lnTo>
                    <a:pt x="13855" y="22326"/>
                  </a:lnTo>
                  <a:lnTo>
                    <a:pt x="13423" y="19037"/>
                  </a:lnTo>
                  <a:lnTo>
                    <a:pt x="13157" y="15709"/>
                  </a:lnTo>
                  <a:lnTo>
                    <a:pt x="12827" y="15697"/>
                  </a:lnTo>
                  <a:lnTo>
                    <a:pt x="12687" y="15735"/>
                  </a:lnTo>
                  <a:lnTo>
                    <a:pt x="12458" y="19075"/>
                  </a:lnTo>
                  <a:lnTo>
                    <a:pt x="12090" y="22390"/>
                  </a:lnTo>
                  <a:lnTo>
                    <a:pt x="11430" y="25679"/>
                  </a:lnTo>
                  <a:lnTo>
                    <a:pt x="11709" y="25768"/>
                  </a:lnTo>
                  <a:lnTo>
                    <a:pt x="11887" y="25768"/>
                  </a:lnTo>
                  <a:lnTo>
                    <a:pt x="12039" y="25488"/>
                  </a:lnTo>
                  <a:lnTo>
                    <a:pt x="12433" y="24853"/>
                  </a:lnTo>
                  <a:lnTo>
                    <a:pt x="13677" y="24853"/>
                  </a:lnTo>
                  <a:lnTo>
                    <a:pt x="14224" y="25730"/>
                  </a:lnTo>
                  <a:lnTo>
                    <a:pt x="14566" y="25615"/>
                  </a:lnTo>
                  <a:close/>
                </a:path>
                <a:path w="26034" h="26035">
                  <a:moveTo>
                    <a:pt x="14960" y="14046"/>
                  </a:moveTo>
                  <a:lnTo>
                    <a:pt x="14922" y="11722"/>
                  </a:lnTo>
                  <a:lnTo>
                    <a:pt x="14757" y="11544"/>
                  </a:lnTo>
                  <a:lnTo>
                    <a:pt x="14211" y="10998"/>
                  </a:lnTo>
                  <a:lnTo>
                    <a:pt x="14211" y="12153"/>
                  </a:lnTo>
                  <a:lnTo>
                    <a:pt x="14211" y="13627"/>
                  </a:lnTo>
                  <a:lnTo>
                    <a:pt x="13601" y="14249"/>
                  </a:lnTo>
                  <a:lnTo>
                    <a:pt x="12166" y="14224"/>
                  </a:lnTo>
                  <a:lnTo>
                    <a:pt x="11569" y="13627"/>
                  </a:lnTo>
                  <a:lnTo>
                    <a:pt x="11544" y="12153"/>
                  </a:lnTo>
                  <a:lnTo>
                    <a:pt x="12166" y="11544"/>
                  </a:lnTo>
                  <a:lnTo>
                    <a:pt x="13614" y="11544"/>
                  </a:lnTo>
                  <a:lnTo>
                    <a:pt x="14211" y="12153"/>
                  </a:lnTo>
                  <a:lnTo>
                    <a:pt x="14211" y="10998"/>
                  </a:lnTo>
                  <a:lnTo>
                    <a:pt x="14008" y="10795"/>
                  </a:lnTo>
                  <a:lnTo>
                    <a:pt x="11760" y="10795"/>
                  </a:lnTo>
                  <a:lnTo>
                    <a:pt x="10820" y="11722"/>
                  </a:lnTo>
                  <a:lnTo>
                    <a:pt x="10807" y="14046"/>
                  </a:lnTo>
                  <a:lnTo>
                    <a:pt x="11709" y="14947"/>
                  </a:lnTo>
                  <a:lnTo>
                    <a:pt x="14033" y="14960"/>
                  </a:lnTo>
                  <a:lnTo>
                    <a:pt x="14757" y="14249"/>
                  </a:lnTo>
                  <a:lnTo>
                    <a:pt x="14960" y="14046"/>
                  </a:lnTo>
                  <a:close/>
                </a:path>
                <a:path w="26034" h="26035">
                  <a:moveTo>
                    <a:pt x="17513" y="812"/>
                  </a:moveTo>
                  <a:lnTo>
                    <a:pt x="17335" y="812"/>
                  </a:lnTo>
                  <a:lnTo>
                    <a:pt x="16814" y="977"/>
                  </a:lnTo>
                  <a:lnTo>
                    <a:pt x="16649" y="1104"/>
                  </a:lnTo>
                  <a:lnTo>
                    <a:pt x="16446" y="1143"/>
                  </a:lnTo>
                  <a:lnTo>
                    <a:pt x="15811" y="1219"/>
                  </a:lnTo>
                  <a:lnTo>
                    <a:pt x="15163" y="977"/>
                  </a:lnTo>
                  <a:lnTo>
                    <a:pt x="14897" y="139"/>
                  </a:lnTo>
                  <a:lnTo>
                    <a:pt x="14490" y="114"/>
                  </a:lnTo>
                  <a:lnTo>
                    <a:pt x="14351" y="3479"/>
                  </a:lnTo>
                  <a:lnTo>
                    <a:pt x="13931" y="6794"/>
                  </a:lnTo>
                  <a:lnTo>
                    <a:pt x="13335" y="10109"/>
                  </a:lnTo>
                  <a:lnTo>
                    <a:pt x="13804" y="10210"/>
                  </a:lnTo>
                  <a:lnTo>
                    <a:pt x="14846" y="6997"/>
                  </a:lnTo>
                  <a:lnTo>
                    <a:pt x="16078" y="3886"/>
                  </a:lnTo>
                  <a:lnTo>
                    <a:pt x="17513" y="812"/>
                  </a:lnTo>
                  <a:close/>
                </a:path>
                <a:path w="26034" h="26035">
                  <a:moveTo>
                    <a:pt x="17754" y="24803"/>
                  </a:moveTo>
                  <a:lnTo>
                    <a:pt x="16357" y="21742"/>
                  </a:lnTo>
                  <a:lnTo>
                    <a:pt x="15036" y="18669"/>
                  </a:lnTo>
                  <a:lnTo>
                    <a:pt x="14452" y="17106"/>
                  </a:lnTo>
                  <a:lnTo>
                    <a:pt x="13817" y="15544"/>
                  </a:lnTo>
                  <a:lnTo>
                    <a:pt x="13423" y="15659"/>
                  </a:lnTo>
                  <a:lnTo>
                    <a:pt x="14097" y="18973"/>
                  </a:lnTo>
                  <a:lnTo>
                    <a:pt x="14566" y="22288"/>
                  </a:lnTo>
                  <a:lnTo>
                    <a:pt x="14782" y="25628"/>
                  </a:lnTo>
                  <a:lnTo>
                    <a:pt x="15240" y="25552"/>
                  </a:lnTo>
                  <a:lnTo>
                    <a:pt x="15392" y="24523"/>
                  </a:lnTo>
                  <a:lnTo>
                    <a:pt x="16865" y="24130"/>
                  </a:lnTo>
                  <a:lnTo>
                    <a:pt x="17500" y="24930"/>
                  </a:lnTo>
                  <a:lnTo>
                    <a:pt x="17729" y="24841"/>
                  </a:lnTo>
                  <a:close/>
                </a:path>
                <a:path w="26034" h="26035">
                  <a:moveTo>
                    <a:pt x="20497" y="2336"/>
                  </a:moveTo>
                  <a:lnTo>
                    <a:pt x="20269" y="2349"/>
                  </a:lnTo>
                  <a:lnTo>
                    <a:pt x="20091" y="2324"/>
                  </a:lnTo>
                  <a:lnTo>
                    <a:pt x="19304" y="2692"/>
                  </a:lnTo>
                  <a:lnTo>
                    <a:pt x="18224" y="2159"/>
                  </a:lnTo>
                  <a:lnTo>
                    <a:pt x="18173" y="1435"/>
                  </a:lnTo>
                  <a:lnTo>
                    <a:pt x="18135" y="1104"/>
                  </a:lnTo>
                  <a:lnTo>
                    <a:pt x="18008" y="977"/>
                  </a:lnTo>
                  <a:lnTo>
                    <a:pt x="17729" y="965"/>
                  </a:lnTo>
                  <a:lnTo>
                    <a:pt x="16713" y="4152"/>
                  </a:lnTo>
                  <a:lnTo>
                    <a:pt x="15455" y="7251"/>
                  </a:lnTo>
                  <a:lnTo>
                    <a:pt x="14046" y="10287"/>
                  </a:lnTo>
                  <a:lnTo>
                    <a:pt x="14185" y="10388"/>
                  </a:lnTo>
                  <a:lnTo>
                    <a:pt x="14414" y="10515"/>
                  </a:lnTo>
                  <a:lnTo>
                    <a:pt x="15392" y="9131"/>
                  </a:lnTo>
                  <a:lnTo>
                    <a:pt x="16319" y="7734"/>
                  </a:lnTo>
                  <a:lnTo>
                    <a:pt x="18338" y="5067"/>
                  </a:lnTo>
                  <a:lnTo>
                    <a:pt x="19392" y="3771"/>
                  </a:lnTo>
                  <a:lnTo>
                    <a:pt x="20497" y="2336"/>
                  </a:lnTo>
                  <a:close/>
                </a:path>
                <a:path w="26034" h="26035">
                  <a:moveTo>
                    <a:pt x="20713" y="23101"/>
                  </a:moveTo>
                  <a:lnTo>
                    <a:pt x="18453" y="20599"/>
                  </a:lnTo>
                  <a:lnTo>
                    <a:pt x="16421" y="17945"/>
                  </a:lnTo>
                  <a:lnTo>
                    <a:pt x="14528" y="15176"/>
                  </a:lnTo>
                  <a:lnTo>
                    <a:pt x="14135" y="15443"/>
                  </a:lnTo>
                  <a:lnTo>
                    <a:pt x="15633" y="18453"/>
                  </a:lnTo>
                  <a:lnTo>
                    <a:pt x="16929" y="21513"/>
                  </a:lnTo>
                  <a:lnTo>
                    <a:pt x="18059" y="24803"/>
                  </a:lnTo>
                  <a:lnTo>
                    <a:pt x="18224" y="24612"/>
                  </a:lnTo>
                  <a:lnTo>
                    <a:pt x="18427" y="24511"/>
                  </a:lnTo>
                  <a:lnTo>
                    <a:pt x="18580" y="23342"/>
                  </a:lnTo>
                  <a:lnTo>
                    <a:pt x="19519" y="22834"/>
                  </a:lnTo>
                  <a:lnTo>
                    <a:pt x="20459" y="23329"/>
                  </a:lnTo>
                  <a:lnTo>
                    <a:pt x="20612" y="23177"/>
                  </a:lnTo>
                  <a:close/>
                </a:path>
                <a:path w="26034" h="26035">
                  <a:moveTo>
                    <a:pt x="22898" y="4787"/>
                  </a:moveTo>
                  <a:lnTo>
                    <a:pt x="22809" y="4597"/>
                  </a:lnTo>
                  <a:lnTo>
                    <a:pt x="22466" y="4546"/>
                  </a:lnTo>
                  <a:lnTo>
                    <a:pt x="21780" y="4762"/>
                  </a:lnTo>
                  <a:lnTo>
                    <a:pt x="20828" y="3937"/>
                  </a:lnTo>
                  <a:lnTo>
                    <a:pt x="21005" y="2882"/>
                  </a:lnTo>
                  <a:lnTo>
                    <a:pt x="20916" y="2743"/>
                  </a:lnTo>
                  <a:lnTo>
                    <a:pt x="20650" y="2616"/>
                  </a:lnTo>
                  <a:lnTo>
                    <a:pt x="18834" y="5461"/>
                  </a:lnTo>
                  <a:lnTo>
                    <a:pt x="16827" y="8128"/>
                  </a:lnTo>
                  <a:lnTo>
                    <a:pt x="14668" y="10693"/>
                  </a:lnTo>
                  <a:lnTo>
                    <a:pt x="15011" y="11010"/>
                  </a:lnTo>
                  <a:lnTo>
                    <a:pt x="17526" y="8763"/>
                  </a:lnTo>
                  <a:lnTo>
                    <a:pt x="20116" y="6667"/>
                  </a:lnTo>
                  <a:lnTo>
                    <a:pt x="22898" y="4787"/>
                  </a:lnTo>
                  <a:close/>
                </a:path>
                <a:path w="26034" h="26035">
                  <a:moveTo>
                    <a:pt x="23075" y="20739"/>
                  </a:moveTo>
                  <a:lnTo>
                    <a:pt x="20269" y="18910"/>
                  </a:lnTo>
                  <a:lnTo>
                    <a:pt x="17627" y="16865"/>
                  </a:lnTo>
                  <a:lnTo>
                    <a:pt x="15100" y="14732"/>
                  </a:lnTo>
                  <a:lnTo>
                    <a:pt x="14757" y="14973"/>
                  </a:lnTo>
                  <a:lnTo>
                    <a:pt x="15862" y="16319"/>
                  </a:lnTo>
                  <a:lnTo>
                    <a:pt x="16941" y="17602"/>
                  </a:lnTo>
                  <a:lnTo>
                    <a:pt x="18973" y="20231"/>
                  </a:lnTo>
                  <a:lnTo>
                    <a:pt x="19939" y="21590"/>
                  </a:lnTo>
                  <a:lnTo>
                    <a:pt x="20993" y="23025"/>
                  </a:lnTo>
                  <a:lnTo>
                    <a:pt x="21082" y="22821"/>
                  </a:lnTo>
                  <a:lnTo>
                    <a:pt x="21221" y="22631"/>
                  </a:lnTo>
                  <a:lnTo>
                    <a:pt x="21209" y="22491"/>
                  </a:lnTo>
                  <a:lnTo>
                    <a:pt x="21056" y="21678"/>
                  </a:lnTo>
                  <a:lnTo>
                    <a:pt x="21856" y="20815"/>
                  </a:lnTo>
                  <a:lnTo>
                    <a:pt x="22923" y="21031"/>
                  </a:lnTo>
                  <a:lnTo>
                    <a:pt x="23075" y="20739"/>
                  </a:lnTo>
                  <a:close/>
                </a:path>
                <a:path w="26034" h="26035">
                  <a:moveTo>
                    <a:pt x="24625" y="7581"/>
                  </a:moveTo>
                  <a:lnTo>
                    <a:pt x="24612" y="7391"/>
                  </a:lnTo>
                  <a:lnTo>
                    <a:pt x="23520" y="7289"/>
                  </a:lnTo>
                  <a:lnTo>
                    <a:pt x="22847" y="6261"/>
                  </a:lnTo>
                  <a:lnTo>
                    <a:pt x="23342" y="5270"/>
                  </a:lnTo>
                  <a:lnTo>
                    <a:pt x="23241" y="5143"/>
                  </a:lnTo>
                  <a:lnTo>
                    <a:pt x="23025" y="4965"/>
                  </a:lnTo>
                  <a:lnTo>
                    <a:pt x="20548" y="7239"/>
                  </a:lnTo>
                  <a:lnTo>
                    <a:pt x="17932" y="9309"/>
                  </a:lnTo>
                  <a:lnTo>
                    <a:pt x="15163" y="11226"/>
                  </a:lnTo>
                  <a:lnTo>
                    <a:pt x="15405" y="11582"/>
                  </a:lnTo>
                  <a:lnTo>
                    <a:pt x="16941" y="10871"/>
                  </a:lnTo>
                  <a:lnTo>
                    <a:pt x="18440" y="10147"/>
                  </a:lnTo>
                  <a:lnTo>
                    <a:pt x="19964" y="9474"/>
                  </a:lnTo>
                  <a:lnTo>
                    <a:pt x="21501" y="8826"/>
                  </a:lnTo>
                  <a:lnTo>
                    <a:pt x="23075" y="8229"/>
                  </a:lnTo>
                  <a:lnTo>
                    <a:pt x="24625" y="7581"/>
                  </a:lnTo>
                  <a:close/>
                </a:path>
                <a:path w="26034" h="26035">
                  <a:moveTo>
                    <a:pt x="24828" y="17678"/>
                  </a:moveTo>
                  <a:lnTo>
                    <a:pt x="21615" y="16687"/>
                  </a:lnTo>
                  <a:lnTo>
                    <a:pt x="18529" y="15443"/>
                  </a:lnTo>
                  <a:lnTo>
                    <a:pt x="15481" y="14033"/>
                  </a:lnTo>
                  <a:lnTo>
                    <a:pt x="15227" y="14465"/>
                  </a:lnTo>
                  <a:lnTo>
                    <a:pt x="18034" y="16332"/>
                  </a:lnTo>
                  <a:lnTo>
                    <a:pt x="20701" y="18338"/>
                  </a:lnTo>
                  <a:lnTo>
                    <a:pt x="23202" y="20548"/>
                  </a:lnTo>
                  <a:lnTo>
                    <a:pt x="23507" y="20218"/>
                  </a:lnTo>
                  <a:lnTo>
                    <a:pt x="23088" y="19265"/>
                  </a:lnTo>
                  <a:lnTo>
                    <a:pt x="23622" y="18224"/>
                  </a:lnTo>
                  <a:lnTo>
                    <a:pt x="24663" y="18148"/>
                  </a:lnTo>
                  <a:lnTo>
                    <a:pt x="24777" y="17983"/>
                  </a:lnTo>
                  <a:lnTo>
                    <a:pt x="24828" y="17678"/>
                  </a:lnTo>
                  <a:close/>
                </a:path>
                <a:path w="26034" h="26035">
                  <a:moveTo>
                    <a:pt x="25679" y="14439"/>
                  </a:moveTo>
                  <a:lnTo>
                    <a:pt x="22301" y="14312"/>
                  </a:lnTo>
                  <a:lnTo>
                    <a:pt x="18986" y="13893"/>
                  </a:lnTo>
                  <a:lnTo>
                    <a:pt x="15671" y="13335"/>
                  </a:lnTo>
                  <a:lnTo>
                    <a:pt x="15633" y="13487"/>
                  </a:lnTo>
                  <a:lnTo>
                    <a:pt x="15621" y="13614"/>
                  </a:lnTo>
                  <a:lnTo>
                    <a:pt x="15570" y="13779"/>
                  </a:lnTo>
                  <a:lnTo>
                    <a:pt x="18770" y="14833"/>
                  </a:lnTo>
                  <a:lnTo>
                    <a:pt x="21882" y="16040"/>
                  </a:lnTo>
                  <a:lnTo>
                    <a:pt x="24993" y="17513"/>
                  </a:lnTo>
                  <a:lnTo>
                    <a:pt x="24968" y="17335"/>
                  </a:lnTo>
                  <a:lnTo>
                    <a:pt x="24993" y="17170"/>
                  </a:lnTo>
                  <a:lnTo>
                    <a:pt x="24295" y="16256"/>
                  </a:lnTo>
                  <a:lnTo>
                    <a:pt x="24612" y="15240"/>
                  </a:lnTo>
                  <a:lnTo>
                    <a:pt x="25615" y="14897"/>
                  </a:lnTo>
                  <a:lnTo>
                    <a:pt x="25628" y="14744"/>
                  </a:lnTo>
                  <a:lnTo>
                    <a:pt x="25666" y="14592"/>
                  </a:lnTo>
                  <a:lnTo>
                    <a:pt x="25679" y="14439"/>
                  </a:lnTo>
                  <a:close/>
                </a:path>
                <a:path w="26034" h="26035">
                  <a:moveTo>
                    <a:pt x="25742" y="10871"/>
                  </a:moveTo>
                  <a:lnTo>
                    <a:pt x="25463" y="10553"/>
                  </a:lnTo>
                  <a:lnTo>
                    <a:pt x="25247" y="10388"/>
                  </a:lnTo>
                  <a:lnTo>
                    <a:pt x="25069" y="10363"/>
                  </a:lnTo>
                  <a:lnTo>
                    <a:pt x="24396" y="9753"/>
                  </a:lnTo>
                  <a:lnTo>
                    <a:pt x="24384" y="8890"/>
                  </a:lnTo>
                  <a:lnTo>
                    <a:pt x="24917" y="8267"/>
                  </a:lnTo>
                  <a:lnTo>
                    <a:pt x="24892" y="8140"/>
                  </a:lnTo>
                  <a:lnTo>
                    <a:pt x="24752" y="7848"/>
                  </a:lnTo>
                  <a:lnTo>
                    <a:pt x="21767" y="9410"/>
                  </a:lnTo>
                  <a:lnTo>
                    <a:pt x="18669" y="10731"/>
                  </a:lnTo>
                  <a:lnTo>
                    <a:pt x="15532" y="11887"/>
                  </a:lnTo>
                  <a:lnTo>
                    <a:pt x="15557" y="12039"/>
                  </a:lnTo>
                  <a:lnTo>
                    <a:pt x="15659" y="12331"/>
                  </a:lnTo>
                  <a:lnTo>
                    <a:pt x="18961" y="11633"/>
                  </a:lnTo>
                  <a:lnTo>
                    <a:pt x="22263" y="11112"/>
                  </a:lnTo>
                  <a:lnTo>
                    <a:pt x="25742" y="10871"/>
                  </a:lnTo>
                  <a:close/>
                </a:path>
                <a:path w="26034" h="26035">
                  <a:moveTo>
                    <a:pt x="25793" y="11518"/>
                  </a:moveTo>
                  <a:lnTo>
                    <a:pt x="25704" y="11341"/>
                  </a:lnTo>
                  <a:lnTo>
                    <a:pt x="25628" y="11087"/>
                  </a:lnTo>
                  <a:lnTo>
                    <a:pt x="22339" y="11823"/>
                  </a:lnTo>
                  <a:lnTo>
                    <a:pt x="19050" y="12293"/>
                  </a:lnTo>
                  <a:lnTo>
                    <a:pt x="15709" y="12598"/>
                  </a:lnTo>
                  <a:lnTo>
                    <a:pt x="15697" y="12725"/>
                  </a:lnTo>
                  <a:lnTo>
                    <a:pt x="15709" y="13055"/>
                  </a:lnTo>
                  <a:lnTo>
                    <a:pt x="19062" y="13233"/>
                  </a:lnTo>
                  <a:lnTo>
                    <a:pt x="22364" y="13589"/>
                  </a:lnTo>
                  <a:lnTo>
                    <a:pt x="25679" y="14211"/>
                  </a:lnTo>
                  <a:lnTo>
                    <a:pt x="25755" y="14020"/>
                  </a:lnTo>
                  <a:lnTo>
                    <a:pt x="24866" y="13335"/>
                  </a:lnTo>
                  <a:lnTo>
                    <a:pt x="24841" y="12115"/>
                  </a:lnTo>
                  <a:lnTo>
                    <a:pt x="25793" y="1151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object 175"/>
            <p:cNvSpPr/>
            <p:nvPr/>
          </p:nvSpPr>
          <p:spPr>
            <a:xfrm>
              <a:off x="1234160" y="4939436"/>
              <a:ext cx="27940" cy="27940"/>
            </a:xfrm>
            <a:custGeom>
              <a:avLst/>
              <a:gdLst/>
              <a:ahLst/>
              <a:cxnLst/>
              <a:rect l="l" t="t" r="r" b="b"/>
              <a:pathLst>
                <a:path w="27940" h="27939">
                  <a:moveTo>
                    <a:pt x="15024" y="12979"/>
                  </a:moveTo>
                  <a:lnTo>
                    <a:pt x="14427" y="12382"/>
                  </a:lnTo>
                  <a:lnTo>
                    <a:pt x="12979" y="12382"/>
                  </a:lnTo>
                  <a:lnTo>
                    <a:pt x="12344" y="12992"/>
                  </a:lnTo>
                  <a:lnTo>
                    <a:pt x="12357" y="13716"/>
                  </a:lnTo>
                  <a:lnTo>
                    <a:pt x="12357" y="14427"/>
                  </a:lnTo>
                  <a:lnTo>
                    <a:pt x="12979" y="15049"/>
                  </a:lnTo>
                  <a:lnTo>
                    <a:pt x="13677" y="15049"/>
                  </a:lnTo>
                  <a:lnTo>
                    <a:pt x="14401" y="15074"/>
                  </a:lnTo>
                  <a:lnTo>
                    <a:pt x="15024" y="14452"/>
                  </a:lnTo>
                  <a:lnTo>
                    <a:pt x="15024" y="13716"/>
                  </a:lnTo>
                  <a:lnTo>
                    <a:pt x="15024" y="12979"/>
                  </a:lnTo>
                  <a:close/>
                </a:path>
                <a:path w="27940" h="27939">
                  <a:moveTo>
                    <a:pt x="27508" y="6096"/>
                  </a:moveTo>
                  <a:lnTo>
                    <a:pt x="27254" y="5842"/>
                  </a:lnTo>
                  <a:lnTo>
                    <a:pt x="26733" y="5334"/>
                  </a:lnTo>
                  <a:lnTo>
                    <a:pt x="26593" y="5207"/>
                  </a:lnTo>
                  <a:lnTo>
                    <a:pt x="26593" y="12446"/>
                  </a:lnTo>
                  <a:lnTo>
                    <a:pt x="25628" y="13081"/>
                  </a:lnTo>
                  <a:lnTo>
                    <a:pt x="25654" y="14224"/>
                  </a:lnTo>
                  <a:lnTo>
                    <a:pt x="26530" y="14859"/>
                  </a:lnTo>
                  <a:lnTo>
                    <a:pt x="26479" y="15113"/>
                  </a:lnTo>
                  <a:lnTo>
                    <a:pt x="26479" y="15367"/>
                  </a:lnTo>
                  <a:lnTo>
                    <a:pt x="26416" y="15748"/>
                  </a:lnTo>
                  <a:lnTo>
                    <a:pt x="25412" y="16129"/>
                  </a:lnTo>
                  <a:lnTo>
                    <a:pt x="25298" y="16510"/>
                  </a:lnTo>
                  <a:lnTo>
                    <a:pt x="25209" y="17272"/>
                  </a:lnTo>
                  <a:lnTo>
                    <a:pt x="25704" y="17907"/>
                  </a:lnTo>
                  <a:lnTo>
                    <a:pt x="25793" y="18415"/>
                  </a:lnTo>
                  <a:lnTo>
                    <a:pt x="25628" y="18338"/>
                  </a:lnTo>
                  <a:lnTo>
                    <a:pt x="25628" y="18542"/>
                  </a:lnTo>
                  <a:lnTo>
                    <a:pt x="25577" y="18923"/>
                  </a:lnTo>
                  <a:lnTo>
                    <a:pt x="25463" y="19050"/>
                  </a:lnTo>
                  <a:lnTo>
                    <a:pt x="24409" y="19177"/>
                  </a:lnTo>
                  <a:lnTo>
                    <a:pt x="24091" y="19812"/>
                  </a:lnTo>
                  <a:lnTo>
                    <a:pt x="24003" y="20447"/>
                  </a:lnTo>
                  <a:lnTo>
                    <a:pt x="24295" y="21082"/>
                  </a:lnTo>
                  <a:lnTo>
                    <a:pt x="24003" y="21463"/>
                  </a:lnTo>
                  <a:lnTo>
                    <a:pt x="21488" y="19177"/>
                  </a:lnTo>
                  <a:lnTo>
                    <a:pt x="18821" y="17272"/>
                  </a:lnTo>
                  <a:lnTo>
                    <a:pt x="16395" y="15621"/>
                  </a:lnTo>
                  <a:lnTo>
                    <a:pt x="16014" y="15367"/>
                  </a:lnTo>
                  <a:lnTo>
                    <a:pt x="16268" y="14986"/>
                  </a:lnTo>
                  <a:lnTo>
                    <a:pt x="19304" y="16383"/>
                  </a:lnTo>
                  <a:lnTo>
                    <a:pt x="22402" y="17526"/>
                  </a:lnTo>
                  <a:lnTo>
                    <a:pt x="25628" y="18542"/>
                  </a:lnTo>
                  <a:lnTo>
                    <a:pt x="25628" y="18338"/>
                  </a:lnTo>
                  <a:lnTo>
                    <a:pt x="22694" y="16891"/>
                  </a:lnTo>
                  <a:lnTo>
                    <a:pt x="19583" y="15748"/>
                  </a:lnTo>
                  <a:lnTo>
                    <a:pt x="17170" y="14986"/>
                  </a:lnTo>
                  <a:lnTo>
                    <a:pt x="16357" y="14732"/>
                  </a:lnTo>
                  <a:lnTo>
                    <a:pt x="16471" y="14224"/>
                  </a:lnTo>
                  <a:lnTo>
                    <a:pt x="19773" y="14859"/>
                  </a:lnTo>
                  <a:lnTo>
                    <a:pt x="23088" y="15240"/>
                  </a:lnTo>
                  <a:lnTo>
                    <a:pt x="26479" y="15367"/>
                  </a:lnTo>
                  <a:lnTo>
                    <a:pt x="26479" y="15113"/>
                  </a:lnTo>
                  <a:lnTo>
                    <a:pt x="23177" y="14478"/>
                  </a:lnTo>
                  <a:lnTo>
                    <a:pt x="20967" y="14224"/>
                  </a:lnTo>
                  <a:lnTo>
                    <a:pt x="19850" y="14097"/>
                  </a:lnTo>
                  <a:lnTo>
                    <a:pt x="16510" y="13970"/>
                  </a:lnTo>
                  <a:lnTo>
                    <a:pt x="16510" y="13462"/>
                  </a:lnTo>
                  <a:lnTo>
                    <a:pt x="19837" y="13208"/>
                  </a:lnTo>
                  <a:lnTo>
                    <a:pt x="23139" y="12700"/>
                  </a:lnTo>
                  <a:lnTo>
                    <a:pt x="26428" y="11938"/>
                  </a:lnTo>
                  <a:lnTo>
                    <a:pt x="26593" y="12446"/>
                  </a:lnTo>
                  <a:lnTo>
                    <a:pt x="26593" y="5207"/>
                  </a:lnTo>
                  <a:lnTo>
                    <a:pt x="26543" y="11684"/>
                  </a:lnTo>
                  <a:lnTo>
                    <a:pt x="23063" y="12065"/>
                  </a:lnTo>
                  <a:lnTo>
                    <a:pt x="19761" y="12573"/>
                  </a:lnTo>
                  <a:lnTo>
                    <a:pt x="16459" y="13208"/>
                  </a:lnTo>
                  <a:lnTo>
                    <a:pt x="16344" y="12827"/>
                  </a:lnTo>
                  <a:lnTo>
                    <a:pt x="16319" y="12700"/>
                  </a:lnTo>
                  <a:lnTo>
                    <a:pt x="17106" y="12446"/>
                  </a:lnTo>
                  <a:lnTo>
                    <a:pt x="19469" y="11684"/>
                  </a:lnTo>
                  <a:lnTo>
                    <a:pt x="22555" y="10287"/>
                  </a:lnTo>
                  <a:lnTo>
                    <a:pt x="25565" y="8763"/>
                  </a:lnTo>
                  <a:lnTo>
                    <a:pt x="25730" y="9144"/>
                  </a:lnTo>
                  <a:lnTo>
                    <a:pt x="25285" y="9652"/>
                  </a:lnTo>
                  <a:lnTo>
                    <a:pt x="25184" y="10668"/>
                  </a:lnTo>
                  <a:lnTo>
                    <a:pt x="25869" y="11303"/>
                  </a:lnTo>
                  <a:lnTo>
                    <a:pt x="26035" y="11303"/>
                  </a:lnTo>
                  <a:lnTo>
                    <a:pt x="26263" y="11430"/>
                  </a:lnTo>
                  <a:lnTo>
                    <a:pt x="26543" y="11684"/>
                  </a:lnTo>
                  <a:lnTo>
                    <a:pt x="26543" y="5156"/>
                  </a:lnTo>
                  <a:lnTo>
                    <a:pt x="25425" y="4051"/>
                  </a:lnTo>
                  <a:lnTo>
                    <a:pt x="25425" y="8509"/>
                  </a:lnTo>
                  <a:lnTo>
                    <a:pt x="23863" y="9144"/>
                  </a:lnTo>
                  <a:lnTo>
                    <a:pt x="22301" y="9652"/>
                  </a:lnTo>
                  <a:lnTo>
                    <a:pt x="19227" y="11049"/>
                  </a:lnTo>
                  <a:lnTo>
                    <a:pt x="17741" y="11811"/>
                  </a:lnTo>
                  <a:lnTo>
                    <a:pt x="16205" y="12446"/>
                  </a:lnTo>
                  <a:lnTo>
                    <a:pt x="15963" y="12065"/>
                  </a:lnTo>
                  <a:lnTo>
                    <a:pt x="16154" y="11938"/>
                  </a:lnTo>
                  <a:lnTo>
                    <a:pt x="18707" y="10160"/>
                  </a:lnTo>
                  <a:lnTo>
                    <a:pt x="21336" y="8128"/>
                  </a:lnTo>
                  <a:lnTo>
                    <a:pt x="23825" y="5842"/>
                  </a:lnTo>
                  <a:lnTo>
                    <a:pt x="24041" y="6096"/>
                  </a:lnTo>
                  <a:lnTo>
                    <a:pt x="24079" y="6350"/>
                  </a:lnTo>
                  <a:lnTo>
                    <a:pt x="23647" y="7112"/>
                  </a:lnTo>
                  <a:lnTo>
                    <a:pt x="24320" y="8255"/>
                  </a:lnTo>
                  <a:lnTo>
                    <a:pt x="25412" y="8255"/>
                  </a:lnTo>
                  <a:lnTo>
                    <a:pt x="25425" y="8509"/>
                  </a:lnTo>
                  <a:lnTo>
                    <a:pt x="25425" y="4051"/>
                  </a:lnTo>
                  <a:lnTo>
                    <a:pt x="24930" y="3556"/>
                  </a:lnTo>
                  <a:lnTo>
                    <a:pt x="24549" y="3175"/>
                  </a:lnTo>
                  <a:lnTo>
                    <a:pt x="23672" y="2324"/>
                  </a:lnTo>
                  <a:lnTo>
                    <a:pt x="23672" y="5715"/>
                  </a:lnTo>
                  <a:lnTo>
                    <a:pt x="20916" y="7620"/>
                  </a:lnTo>
                  <a:lnTo>
                    <a:pt x="18313" y="9652"/>
                  </a:lnTo>
                  <a:lnTo>
                    <a:pt x="15811" y="11938"/>
                  </a:lnTo>
                  <a:lnTo>
                    <a:pt x="15760" y="14986"/>
                  </a:lnTo>
                  <a:lnTo>
                    <a:pt x="14820" y="15875"/>
                  </a:lnTo>
                  <a:lnTo>
                    <a:pt x="13169" y="15875"/>
                  </a:lnTo>
                  <a:lnTo>
                    <a:pt x="13169" y="16510"/>
                  </a:lnTo>
                  <a:lnTo>
                    <a:pt x="12623" y="20193"/>
                  </a:lnTo>
                  <a:lnTo>
                    <a:pt x="12331" y="22606"/>
                  </a:lnTo>
                  <a:lnTo>
                    <a:pt x="11963" y="26543"/>
                  </a:lnTo>
                  <a:lnTo>
                    <a:pt x="11645" y="26543"/>
                  </a:lnTo>
                  <a:lnTo>
                    <a:pt x="11493" y="25908"/>
                  </a:lnTo>
                  <a:lnTo>
                    <a:pt x="11391" y="25527"/>
                  </a:lnTo>
                  <a:lnTo>
                    <a:pt x="10045" y="25146"/>
                  </a:lnTo>
                  <a:lnTo>
                    <a:pt x="9423" y="25908"/>
                  </a:lnTo>
                  <a:lnTo>
                    <a:pt x="9169" y="25781"/>
                  </a:lnTo>
                  <a:lnTo>
                    <a:pt x="8928" y="25908"/>
                  </a:lnTo>
                  <a:lnTo>
                    <a:pt x="9055" y="25654"/>
                  </a:lnTo>
                  <a:lnTo>
                    <a:pt x="10464" y="22733"/>
                  </a:lnTo>
                  <a:lnTo>
                    <a:pt x="11696" y="19685"/>
                  </a:lnTo>
                  <a:lnTo>
                    <a:pt x="12763" y="16383"/>
                  </a:lnTo>
                  <a:lnTo>
                    <a:pt x="13169" y="16510"/>
                  </a:lnTo>
                  <a:lnTo>
                    <a:pt x="13169" y="15875"/>
                  </a:lnTo>
                  <a:lnTo>
                    <a:pt x="12509" y="15875"/>
                  </a:lnTo>
                  <a:lnTo>
                    <a:pt x="12395" y="16637"/>
                  </a:lnTo>
                  <a:lnTo>
                    <a:pt x="10655" y="20447"/>
                  </a:lnTo>
                  <a:lnTo>
                    <a:pt x="9804" y="22479"/>
                  </a:lnTo>
                  <a:lnTo>
                    <a:pt x="8775" y="25654"/>
                  </a:lnTo>
                  <a:lnTo>
                    <a:pt x="8534" y="25654"/>
                  </a:lnTo>
                  <a:lnTo>
                    <a:pt x="8407" y="25527"/>
                  </a:lnTo>
                  <a:lnTo>
                    <a:pt x="8382" y="24511"/>
                  </a:lnTo>
                  <a:lnTo>
                    <a:pt x="8178" y="24384"/>
                  </a:lnTo>
                  <a:lnTo>
                    <a:pt x="7327" y="23876"/>
                  </a:lnTo>
                  <a:lnTo>
                    <a:pt x="6388" y="24384"/>
                  </a:lnTo>
                  <a:lnTo>
                    <a:pt x="6235" y="24384"/>
                  </a:lnTo>
                  <a:lnTo>
                    <a:pt x="6172" y="24257"/>
                  </a:lnTo>
                  <a:lnTo>
                    <a:pt x="6210" y="24003"/>
                  </a:lnTo>
                  <a:lnTo>
                    <a:pt x="8572" y="21082"/>
                  </a:lnTo>
                  <a:lnTo>
                    <a:pt x="9194" y="20193"/>
                  </a:lnTo>
                  <a:lnTo>
                    <a:pt x="10299" y="18796"/>
                  </a:lnTo>
                  <a:lnTo>
                    <a:pt x="12141" y="16129"/>
                  </a:lnTo>
                  <a:lnTo>
                    <a:pt x="12331" y="16256"/>
                  </a:lnTo>
                  <a:lnTo>
                    <a:pt x="12395" y="16637"/>
                  </a:lnTo>
                  <a:lnTo>
                    <a:pt x="12395" y="15760"/>
                  </a:lnTo>
                  <a:lnTo>
                    <a:pt x="12255" y="15621"/>
                  </a:lnTo>
                  <a:lnTo>
                    <a:pt x="11899" y="15278"/>
                  </a:lnTo>
                  <a:lnTo>
                    <a:pt x="11899" y="15875"/>
                  </a:lnTo>
                  <a:lnTo>
                    <a:pt x="8661" y="19939"/>
                  </a:lnTo>
                  <a:lnTo>
                    <a:pt x="6705" y="22733"/>
                  </a:lnTo>
                  <a:lnTo>
                    <a:pt x="5867" y="24003"/>
                  </a:lnTo>
                  <a:lnTo>
                    <a:pt x="5651" y="23876"/>
                  </a:lnTo>
                  <a:lnTo>
                    <a:pt x="5740" y="22733"/>
                  </a:lnTo>
                  <a:lnTo>
                    <a:pt x="5080" y="22098"/>
                  </a:lnTo>
                  <a:lnTo>
                    <a:pt x="4940" y="21971"/>
                  </a:lnTo>
                  <a:lnTo>
                    <a:pt x="4178" y="22098"/>
                  </a:lnTo>
                  <a:lnTo>
                    <a:pt x="3746" y="22098"/>
                  </a:lnTo>
                  <a:lnTo>
                    <a:pt x="3632" y="21844"/>
                  </a:lnTo>
                  <a:lnTo>
                    <a:pt x="4000" y="21590"/>
                  </a:lnTo>
                  <a:lnTo>
                    <a:pt x="6413" y="19939"/>
                  </a:lnTo>
                  <a:lnTo>
                    <a:pt x="9017" y="17907"/>
                  </a:lnTo>
                  <a:lnTo>
                    <a:pt x="11544" y="15621"/>
                  </a:lnTo>
                  <a:lnTo>
                    <a:pt x="11582" y="15748"/>
                  </a:lnTo>
                  <a:lnTo>
                    <a:pt x="11899" y="15875"/>
                  </a:lnTo>
                  <a:lnTo>
                    <a:pt x="11899" y="15278"/>
                  </a:lnTo>
                  <a:lnTo>
                    <a:pt x="11607" y="14986"/>
                  </a:lnTo>
                  <a:lnTo>
                    <a:pt x="11607" y="14351"/>
                  </a:lnTo>
                  <a:lnTo>
                    <a:pt x="11607" y="13335"/>
                  </a:lnTo>
                  <a:lnTo>
                    <a:pt x="11607" y="12573"/>
                  </a:lnTo>
                  <a:lnTo>
                    <a:pt x="12280" y="11938"/>
                  </a:lnTo>
                  <a:lnTo>
                    <a:pt x="12547" y="11684"/>
                  </a:lnTo>
                  <a:lnTo>
                    <a:pt x="14820" y="11684"/>
                  </a:lnTo>
                  <a:lnTo>
                    <a:pt x="15659" y="12573"/>
                  </a:lnTo>
                  <a:lnTo>
                    <a:pt x="15760" y="14986"/>
                  </a:lnTo>
                  <a:lnTo>
                    <a:pt x="15760" y="11887"/>
                  </a:lnTo>
                  <a:lnTo>
                    <a:pt x="15582" y="11684"/>
                  </a:lnTo>
                  <a:lnTo>
                    <a:pt x="15570" y="11430"/>
                  </a:lnTo>
                  <a:lnTo>
                    <a:pt x="18008" y="8509"/>
                  </a:lnTo>
                  <a:lnTo>
                    <a:pt x="20701" y="4699"/>
                  </a:lnTo>
                  <a:lnTo>
                    <a:pt x="21437" y="3556"/>
                  </a:lnTo>
                  <a:lnTo>
                    <a:pt x="21717" y="3683"/>
                  </a:lnTo>
                  <a:lnTo>
                    <a:pt x="21742" y="4191"/>
                  </a:lnTo>
                  <a:lnTo>
                    <a:pt x="21615" y="4826"/>
                  </a:lnTo>
                  <a:lnTo>
                    <a:pt x="22555" y="5588"/>
                  </a:lnTo>
                  <a:lnTo>
                    <a:pt x="23495" y="5334"/>
                  </a:lnTo>
                  <a:lnTo>
                    <a:pt x="23596" y="5461"/>
                  </a:lnTo>
                  <a:lnTo>
                    <a:pt x="23672" y="5715"/>
                  </a:lnTo>
                  <a:lnTo>
                    <a:pt x="23672" y="2324"/>
                  </a:lnTo>
                  <a:lnTo>
                    <a:pt x="23253" y="1905"/>
                  </a:lnTo>
                  <a:lnTo>
                    <a:pt x="22999" y="1651"/>
                  </a:lnTo>
                  <a:lnTo>
                    <a:pt x="22352" y="1016"/>
                  </a:lnTo>
                  <a:lnTo>
                    <a:pt x="22225" y="889"/>
                  </a:lnTo>
                  <a:lnTo>
                    <a:pt x="21323" y="0"/>
                  </a:lnTo>
                  <a:lnTo>
                    <a:pt x="21297" y="3175"/>
                  </a:lnTo>
                  <a:lnTo>
                    <a:pt x="18656" y="6604"/>
                  </a:lnTo>
                  <a:lnTo>
                    <a:pt x="15214" y="11430"/>
                  </a:lnTo>
                  <a:lnTo>
                    <a:pt x="14846" y="11176"/>
                  </a:lnTo>
                  <a:lnTo>
                    <a:pt x="14909" y="11049"/>
                  </a:lnTo>
                  <a:lnTo>
                    <a:pt x="16687" y="7112"/>
                  </a:lnTo>
                  <a:lnTo>
                    <a:pt x="17526" y="5080"/>
                  </a:lnTo>
                  <a:lnTo>
                    <a:pt x="18516" y="1905"/>
                  </a:lnTo>
                  <a:lnTo>
                    <a:pt x="18821" y="1905"/>
                  </a:lnTo>
                  <a:lnTo>
                    <a:pt x="18948" y="2032"/>
                  </a:lnTo>
                  <a:lnTo>
                    <a:pt x="19024" y="3048"/>
                  </a:lnTo>
                  <a:lnTo>
                    <a:pt x="20091" y="3556"/>
                  </a:lnTo>
                  <a:lnTo>
                    <a:pt x="20878" y="3175"/>
                  </a:lnTo>
                  <a:lnTo>
                    <a:pt x="21082" y="3302"/>
                  </a:lnTo>
                  <a:lnTo>
                    <a:pt x="21297" y="3175"/>
                  </a:lnTo>
                  <a:lnTo>
                    <a:pt x="21297" y="0"/>
                  </a:lnTo>
                  <a:lnTo>
                    <a:pt x="18300" y="0"/>
                  </a:lnTo>
                  <a:lnTo>
                    <a:pt x="18300" y="1651"/>
                  </a:lnTo>
                  <a:lnTo>
                    <a:pt x="16852" y="4826"/>
                  </a:lnTo>
                  <a:lnTo>
                    <a:pt x="14579" y="11049"/>
                  </a:lnTo>
                  <a:lnTo>
                    <a:pt x="14135" y="11049"/>
                  </a:lnTo>
                  <a:lnTo>
                    <a:pt x="14160" y="10922"/>
                  </a:lnTo>
                  <a:lnTo>
                    <a:pt x="14693" y="7874"/>
                  </a:lnTo>
                  <a:lnTo>
                    <a:pt x="15100" y="4699"/>
                  </a:lnTo>
                  <a:lnTo>
                    <a:pt x="15201" y="3048"/>
                  </a:lnTo>
                  <a:lnTo>
                    <a:pt x="15278" y="1016"/>
                  </a:lnTo>
                  <a:lnTo>
                    <a:pt x="15697" y="1016"/>
                  </a:lnTo>
                  <a:lnTo>
                    <a:pt x="15951" y="1905"/>
                  </a:lnTo>
                  <a:lnTo>
                    <a:pt x="16598" y="2159"/>
                  </a:lnTo>
                  <a:lnTo>
                    <a:pt x="17246" y="2032"/>
                  </a:lnTo>
                  <a:lnTo>
                    <a:pt x="17424" y="2032"/>
                  </a:lnTo>
                  <a:lnTo>
                    <a:pt x="17627" y="1905"/>
                  </a:lnTo>
                  <a:lnTo>
                    <a:pt x="18122" y="1651"/>
                  </a:lnTo>
                  <a:lnTo>
                    <a:pt x="18300" y="1651"/>
                  </a:lnTo>
                  <a:lnTo>
                    <a:pt x="18300" y="0"/>
                  </a:lnTo>
                  <a:lnTo>
                    <a:pt x="15011" y="0"/>
                  </a:lnTo>
                  <a:lnTo>
                    <a:pt x="15011" y="889"/>
                  </a:lnTo>
                  <a:lnTo>
                    <a:pt x="14427" y="4318"/>
                  </a:lnTo>
                  <a:lnTo>
                    <a:pt x="14097" y="7366"/>
                  </a:lnTo>
                  <a:lnTo>
                    <a:pt x="13855" y="10922"/>
                  </a:lnTo>
                  <a:lnTo>
                    <a:pt x="13398" y="10922"/>
                  </a:lnTo>
                  <a:lnTo>
                    <a:pt x="13157" y="8128"/>
                  </a:lnTo>
                  <a:lnTo>
                    <a:pt x="13030" y="7150"/>
                  </a:lnTo>
                  <a:lnTo>
                    <a:pt x="13030" y="11049"/>
                  </a:lnTo>
                  <a:lnTo>
                    <a:pt x="12674" y="11176"/>
                  </a:lnTo>
                  <a:lnTo>
                    <a:pt x="12446" y="10541"/>
                  </a:lnTo>
                  <a:lnTo>
                    <a:pt x="12446" y="11303"/>
                  </a:lnTo>
                  <a:lnTo>
                    <a:pt x="12052" y="11430"/>
                  </a:lnTo>
                  <a:lnTo>
                    <a:pt x="11836" y="11137"/>
                  </a:lnTo>
                  <a:lnTo>
                    <a:pt x="11836" y="11684"/>
                  </a:lnTo>
                  <a:lnTo>
                    <a:pt x="11455" y="11938"/>
                  </a:lnTo>
                  <a:lnTo>
                    <a:pt x="11379" y="15367"/>
                  </a:lnTo>
                  <a:lnTo>
                    <a:pt x="8636" y="17272"/>
                  </a:lnTo>
                  <a:lnTo>
                    <a:pt x="5981" y="19304"/>
                  </a:lnTo>
                  <a:lnTo>
                    <a:pt x="3492" y="21590"/>
                  </a:lnTo>
                  <a:lnTo>
                    <a:pt x="3365" y="21463"/>
                  </a:lnTo>
                  <a:lnTo>
                    <a:pt x="3378" y="21082"/>
                  </a:lnTo>
                  <a:lnTo>
                    <a:pt x="3721" y="20447"/>
                  </a:lnTo>
                  <a:lnTo>
                    <a:pt x="3238" y="19431"/>
                  </a:lnTo>
                  <a:lnTo>
                    <a:pt x="2184" y="19304"/>
                  </a:lnTo>
                  <a:lnTo>
                    <a:pt x="2057" y="19304"/>
                  </a:lnTo>
                  <a:lnTo>
                    <a:pt x="1803" y="18923"/>
                  </a:lnTo>
                  <a:lnTo>
                    <a:pt x="2209" y="18796"/>
                  </a:lnTo>
                  <a:lnTo>
                    <a:pt x="5041" y="17907"/>
                  </a:lnTo>
                  <a:lnTo>
                    <a:pt x="8128" y="16510"/>
                  </a:lnTo>
                  <a:lnTo>
                    <a:pt x="11137" y="14986"/>
                  </a:lnTo>
                  <a:lnTo>
                    <a:pt x="11239" y="15113"/>
                  </a:lnTo>
                  <a:lnTo>
                    <a:pt x="11379" y="15367"/>
                  </a:lnTo>
                  <a:lnTo>
                    <a:pt x="11379" y="11874"/>
                  </a:lnTo>
                  <a:lnTo>
                    <a:pt x="11315" y="12192"/>
                  </a:lnTo>
                  <a:lnTo>
                    <a:pt x="11125" y="12573"/>
                  </a:lnTo>
                  <a:lnTo>
                    <a:pt x="11036" y="14732"/>
                  </a:lnTo>
                  <a:lnTo>
                    <a:pt x="7861" y="15875"/>
                  </a:lnTo>
                  <a:lnTo>
                    <a:pt x="4787" y="17145"/>
                  </a:lnTo>
                  <a:lnTo>
                    <a:pt x="1803" y="18796"/>
                  </a:lnTo>
                  <a:lnTo>
                    <a:pt x="1625" y="18415"/>
                  </a:lnTo>
                  <a:lnTo>
                    <a:pt x="2159" y="17780"/>
                  </a:lnTo>
                  <a:lnTo>
                    <a:pt x="2044" y="16637"/>
                  </a:lnTo>
                  <a:lnTo>
                    <a:pt x="1905" y="16256"/>
                  </a:lnTo>
                  <a:lnTo>
                    <a:pt x="1003" y="16129"/>
                  </a:lnTo>
                  <a:lnTo>
                    <a:pt x="952" y="15748"/>
                  </a:lnTo>
                  <a:lnTo>
                    <a:pt x="4318" y="15494"/>
                  </a:lnTo>
                  <a:lnTo>
                    <a:pt x="7607" y="14986"/>
                  </a:lnTo>
                  <a:lnTo>
                    <a:pt x="10896" y="14351"/>
                  </a:lnTo>
                  <a:lnTo>
                    <a:pt x="11036" y="14732"/>
                  </a:lnTo>
                  <a:lnTo>
                    <a:pt x="11036" y="12534"/>
                  </a:lnTo>
                  <a:lnTo>
                    <a:pt x="11010" y="12827"/>
                  </a:lnTo>
                  <a:lnTo>
                    <a:pt x="10896" y="13335"/>
                  </a:lnTo>
                  <a:lnTo>
                    <a:pt x="10858" y="13589"/>
                  </a:lnTo>
                  <a:lnTo>
                    <a:pt x="10858" y="14097"/>
                  </a:lnTo>
                  <a:lnTo>
                    <a:pt x="7518" y="14351"/>
                  </a:lnTo>
                  <a:lnTo>
                    <a:pt x="4216" y="14732"/>
                  </a:lnTo>
                  <a:lnTo>
                    <a:pt x="939" y="15494"/>
                  </a:lnTo>
                  <a:lnTo>
                    <a:pt x="850" y="15113"/>
                  </a:lnTo>
                  <a:lnTo>
                    <a:pt x="1536" y="14732"/>
                  </a:lnTo>
                  <a:lnTo>
                    <a:pt x="1651" y="14224"/>
                  </a:lnTo>
                  <a:lnTo>
                    <a:pt x="1587" y="13843"/>
                  </a:lnTo>
                  <a:lnTo>
                    <a:pt x="1422" y="13335"/>
                  </a:lnTo>
                  <a:lnTo>
                    <a:pt x="1219" y="12954"/>
                  </a:lnTo>
                  <a:lnTo>
                    <a:pt x="787" y="12700"/>
                  </a:lnTo>
                  <a:lnTo>
                    <a:pt x="901" y="12319"/>
                  </a:lnTo>
                  <a:lnTo>
                    <a:pt x="4165" y="12954"/>
                  </a:lnTo>
                  <a:lnTo>
                    <a:pt x="7467" y="13335"/>
                  </a:lnTo>
                  <a:lnTo>
                    <a:pt x="10858" y="13589"/>
                  </a:lnTo>
                  <a:lnTo>
                    <a:pt x="10858" y="13335"/>
                  </a:lnTo>
                  <a:lnTo>
                    <a:pt x="7607" y="12700"/>
                  </a:lnTo>
                  <a:lnTo>
                    <a:pt x="4292" y="12319"/>
                  </a:lnTo>
                  <a:lnTo>
                    <a:pt x="939" y="12192"/>
                  </a:lnTo>
                  <a:lnTo>
                    <a:pt x="863" y="11811"/>
                  </a:lnTo>
                  <a:lnTo>
                    <a:pt x="2019" y="11430"/>
                  </a:lnTo>
                  <a:lnTo>
                    <a:pt x="2273" y="10160"/>
                  </a:lnTo>
                  <a:lnTo>
                    <a:pt x="1612" y="9525"/>
                  </a:lnTo>
                  <a:lnTo>
                    <a:pt x="1511" y="9398"/>
                  </a:lnTo>
                  <a:lnTo>
                    <a:pt x="1676" y="9144"/>
                  </a:lnTo>
                  <a:lnTo>
                    <a:pt x="4711" y="10541"/>
                  </a:lnTo>
                  <a:lnTo>
                    <a:pt x="7810" y="11811"/>
                  </a:lnTo>
                  <a:lnTo>
                    <a:pt x="11010" y="12827"/>
                  </a:lnTo>
                  <a:lnTo>
                    <a:pt x="11010" y="12522"/>
                  </a:lnTo>
                  <a:lnTo>
                    <a:pt x="8077" y="11176"/>
                  </a:lnTo>
                  <a:lnTo>
                    <a:pt x="4978" y="9906"/>
                  </a:lnTo>
                  <a:lnTo>
                    <a:pt x="2578" y="9144"/>
                  </a:lnTo>
                  <a:lnTo>
                    <a:pt x="1778" y="8890"/>
                  </a:lnTo>
                  <a:lnTo>
                    <a:pt x="1879" y="8509"/>
                  </a:lnTo>
                  <a:lnTo>
                    <a:pt x="2959" y="8509"/>
                  </a:lnTo>
                  <a:lnTo>
                    <a:pt x="3517" y="7366"/>
                  </a:lnTo>
                  <a:lnTo>
                    <a:pt x="3136" y="6604"/>
                  </a:lnTo>
                  <a:lnTo>
                    <a:pt x="3149" y="6096"/>
                  </a:lnTo>
                  <a:lnTo>
                    <a:pt x="5880" y="8255"/>
                  </a:lnTo>
                  <a:lnTo>
                    <a:pt x="8547" y="10287"/>
                  </a:lnTo>
                  <a:lnTo>
                    <a:pt x="9931" y="11303"/>
                  </a:lnTo>
                  <a:lnTo>
                    <a:pt x="11315" y="12192"/>
                  </a:lnTo>
                  <a:lnTo>
                    <a:pt x="11315" y="11823"/>
                  </a:lnTo>
                  <a:lnTo>
                    <a:pt x="8940" y="9779"/>
                  </a:lnTo>
                  <a:lnTo>
                    <a:pt x="6273" y="7747"/>
                  </a:lnTo>
                  <a:lnTo>
                    <a:pt x="3644" y="6096"/>
                  </a:lnTo>
                  <a:lnTo>
                    <a:pt x="3441" y="5969"/>
                  </a:lnTo>
                  <a:lnTo>
                    <a:pt x="3556" y="5715"/>
                  </a:lnTo>
                  <a:lnTo>
                    <a:pt x="3657" y="5588"/>
                  </a:lnTo>
                  <a:lnTo>
                    <a:pt x="4000" y="5715"/>
                  </a:lnTo>
                  <a:lnTo>
                    <a:pt x="4724" y="5842"/>
                  </a:lnTo>
                  <a:lnTo>
                    <a:pt x="4965" y="5588"/>
                  </a:lnTo>
                  <a:lnTo>
                    <a:pt x="5422" y="5080"/>
                  </a:lnTo>
                  <a:lnTo>
                    <a:pt x="5308" y="3937"/>
                  </a:lnTo>
                  <a:lnTo>
                    <a:pt x="5613" y="3683"/>
                  </a:lnTo>
                  <a:lnTo>
                    <a:pt x="7607" y="6604"/>
                  </a:lnTo>
                  <a:lnTo>
                    <a:pt x="9588" y="9144"/>
                  </a:lnTo>
                  <a:lnTo>
                    <a:pt x="11836" y="11684"/>
                  </a:lnTo>
                  <a:lnTo>
                    <a:pt x="11836" y="11137"/>
                  </a:lnTo>
                  <a:lnTo>
                    <a:pt x="9245" y="7620"/>
                  </a:lnTo>
                  <a:lnTo>
                    <a:pt x="6832" y="4699"/>
                  </a:lnTo>
                  <a:lnTo>
                    <a:pt x="5918" y="3683"/>
                  </a:lnTo>
                  <a:lnTo>
                    <a:pt x="5803" y="3556"/>
                  </a:lnTo>
                  <a:lnTo>
                    <a:pt x="6121" y="3302"/>
                  </a:lnTo>
                  <a:lnTo>
                    <a:pt x="7073" y="3810"/>
                  </a:lnTo>
                  <a:lnTo>
                    <a:pt x="7912" y="3302"/>
                  </a:lnTo>
                  <a:lnTo>
                    <a:pt x="8115" y="3175"/>
                  </a:lnTo>
                  <a:lnTo>
                    <a:pt x="8216" y="2032"/>
                  </a:lnTo>
                  <a:lnTo>
                    <a:pt x="8483" y="2032"/>
                  </a:lnTo>
                  <a:lnTo>
                    <a:pt x="9652" y="5334"/>
                  </a:lnTo>
                  <a:lnTo>
                    <a:pt x="10922" y="8255"/>
                  </a:lnTo>
                  <a:lnTo>
                    <a:pt x="12446" y="11303"/>
                  </a:lnTo>
                  <a:lnTo>
                    <a:pt x="12446" y="10541"/>
                  </a:lnTo>
                  <a:lnTo>
                    <a:pt x="11544" y="8001"/>
                  </a:lnTo>
                  <a:lnTo>
                    <a:pt x="10121" y="4699"/>
                  </a:lnTo>
                  <a:lnTo>
                    <a:pt x="8737" y="2032"/>
                  </a:lnTo>
                  <a:lnTo>
                    <a:pt x="8674" y="1905"/>
                  </a:lnTo>
                  <a:lnTo>
                    <a:pt x="8826" y="1905"/>
                  </a:lnTo>
                  <a:lnTo>
                    <a:pt x="9093" y="1651"/>
                  </a:lnTo>
                  <a:lnTo>
                    <a:pt x="9842" y="2413"/>
                  </a:lnTo>
                  <a:lnTo>
                    <a:pt x="10896" y="2159"/>
                  </a:lnTo>
                  <a:lnTo>
                    <a:pt x="11125" y="1651"/>
                  </a:lnTo>
                  <a:lnTo>
                    <a:pt x="11353" y="1143"/>
                  </a:lnTo>
                  <a:lnTo>
                    <a:pt x="11518" y="1016"/>
                  </a:lnTo>
                  <a:lnTo>
                    <a:pt x="13030" y="11049"/>
                  </a:lnTo>
                  <a:lnTo>
                    <a:pt x="13030" y="7150"/>
                  </a:lnTo>
                  <a:lnTo>
                    <a:pt x="12712" y="4699"/>
                  </a:lnTo>
                  <a:lnTo>
                    <a:pt x="12611" y="4064"/>
                  </a:lnTo>
                  <a:lnTo>
                    <a:pt x="11938" y="1016"/>
                  </a:lnTo>
                  <a:lnTo>
                    <a:pt x="12166" y="889"/>
                  </a:lnTo>
                  <a:lnTo>
                    <a:pt x="12331" y="889"/>
                  </a:lnTo>
                  <a:lnTo>
                    <a:pt x="12903" y="1778"/>
                  </a:lnTo>
                  <a:lnTo>
                    <a:pt x="14097" y="1778"/>
                  </a:lnTo>
                  <a:lnTo>
                    <a:pt x="14643" y="1016"/>
                  </a:lnTo>
                  <a:lnTo>
                    <a:pt x="14820" y="1016"/>
                  </a:lnTo>
                  <a:lnTo>
                    <a:pt x="15011" y="889"/>
                  </a:lnTo>
                  <a:lnTo>
                    <a:pt x="15011" y="0"/>
                  </a:lnTo>
                  <a:lnTo>
                    <a:pt x="6057" y="0"/>
                  </a:lnTo>
                  <a:lnTo>
                    <a:pt x="127" y="5969"/>
                  </a:lnTo>
                  <a:lnTo>
                    <a:pt x="0" y="21463"/>
                  </a:lnTo>
                  <a:lnTo>
                    <a:pt x="6057" y="27559"/>
                  </a:lnTo>
                  <a:lnTo>
                    <a:pt x="21285" y="27559"/>
                  </a:lnTo>
                  <a:lnTo>
                    <a:pt x="22174" y="26670"/>
                  </a:lnTo>
                  <a:lnTo>
                    <a:pt x="22301" y="26543"/>
                  </a:lnTo>
                  <a:lnTo>
                    <a:pt x="23063" y="25781"/>
                  </a:lnTo>
                  <a:lnTo>
                    <a:pt x="24587" y="24257"/>
                  </a:lnTo>
                  <a:lnTo>
                    <a:pt x="24968" y="23876"/>
                  </a:lnTo>
                  <a:lnTo>
                    <a:pt x="27000" y="21844"/>
                  </a:lnTo>
                  <a:lnTo>
                    <a:pt x="23787" y="21844"/>
                  </a:lnTo>
                  <a:lnTo>
                    <a:pt x="22529" y="21844"/>
                  </a:lnTo>
                  <a:lnTo>
                    <a:pt x="21971" y="22479"/>
                  </a:lnTo>
                  <a:lnTo>
                    <a:pt x="21945" y="23114"/>
                  </a:lnTo>
                  <a:lnTo>
                    <a:pt x="22009" y="23495"/>
                  </a:lnTo>
                  <a:lnTo>
                    <a:pt x="21882" y="23749"/>
                  </a:lnTo>
                  <a:lnTo>
                    <a:pt x="21793" y="23876"/>
                  </a:lnTo>
                  <a:lnTo>
                    <a:pt x="21501" y="23482"/>
                  </a:lnTo>
                  <a:lnTo>
                    <a:pt x="21501" y="24003"/>
                  </a:lnTo>
                  <a:lnTo>
                    <a:pt x="21336" y="24130"/>
                  </a:lnTo>
                  <a:lnTo>
                    <a:pt x="21259" y="24257"/>
                  </a:lnTo>
                  <a:lnTo>
                    <a:pt x="20307" y="23749"/>
                  </a:lnTo>
                  <a:lnTo>
                    <a:pt x="19380" y="24257"/>
                  </a:lnTo>
                  <a:lnTo>
                    <a:pt x="19227" y="25400"/>
                  </a:lnTo>
                  <a:lnTo>
                    <a:pt x="18846" y="25654"/>
                  </a:lnTo>
                  <a:lnTo>
                    <a:pt x="18554" y="24803"/>
                  </a:lnTo>
                  <a:lnTo>
                    <a:pt x="18554" y="25654"/>
                  </a:lnTo>
                  <a:lnTo>
                    <a:pt x="18415" y="25781"/>
                  </a:lnTo>
                  <a:lnTo>
                    <a:pt x="17653" y="25019"/>
                  </a:lnTo>
                  <a:lnTo>
                    <a:pt x="16179" y="25400"/>
                  </a:lnTo>
                  <a:lnTo>
                    <a:pt x="16052" y="26416"/>
                  </a:lnTo>
                  <a:lnTo>
                    <a:pt x="15582" y="26543"/>
                  </a:lnTo>
                  <a:lnTo>
                    <a:pt x="15367" y="23114"/>
                  </a:lnTo>
                  <a:lnTo>
                    <a:pt x="15367" y="26543"/>
                  </a:lnTo>
                  <a:lnTo>
                    <a:pt x="15138" y="26670"/>
                  </a:lnTo>
                  <a:lnTo>
                    <a:pt x="15011" y="26670"/>
                  </a:lnTo>
                  <a:lnTo>
                    <a:pt x="14465" y="25781"/>
                  </a:lnTo>
                  <a:lnTo>
                    <a:pt x="13233" y="25781"/>
                  </a:lnTo>
                  <a:lnTo>
                    <a:pt x="12661" y="26670"/>
                  </a:lnTo>
                  <a:lnTo>
                    <a:pt x="12509" y="26670"/>
                  </a:lnTo>
                  <a:lnTo>
                    <a:pt x="12230" y="26543"/>
                  </a:lnTo>
                  <a:lnTo>
                    <a:pt x="12903" y="23114"/>
                  </a:lnTo>
                  <a:lnTo>
                    <a:pt x="13246" y="20193"/>
                  </a:lnTo>
                  <a:lnTo>
                    <a:pt x="13487" y="16637"/>
                  </a:lnTo>
                  <a:lnTo>
                    <a:pt x="13944" y="16637"/>
                  </a:lnTo>
                  <a:lnTo>
                    <a:pt x="14249" y="20193"/>
                  </a:lnTo>
                  <a:lnTo>
                    <a:pt x="14592" y="22733"/>
                  </a:lnTo>
                  <a:lnTo>
                    <a:pt x="14719" y="23495"/>
                  </a:lnTo>
                  <a:lnTo>
                    <a:pt x="15367" y="26543"/>
                  </a:lnTo>
                  <a:lnTo>
                    <a:pt x="15367" y="23114"/>
                  </a:lnTo>
                  <a:lnTo>
                    <a:pt x="14859" y="19685"/>
                  </a:lnTo>
                  <a:lnTo>
                    <a:pt x="14236" y="16637"/>
                  </a:lnTo>
                  <a:lnTo>
                    <a:pt x="14211" y="16510"/>
                  </a:lnTo>
                  <a:lnTo>
                    <a:pt x="14617" y="16383"/>
                  </a:lnTo>
                  <a:lnTo>
                    <a:pt x="16217" y="20447"/>
                  </a:lnTo>
                  <a:lnTo>
                    <a:pt x="17208" y="22733"/>
                  </a:lnTo>
                  <a:lnTo>
                    <a:pt x="18554" y="25654"/>
                  </a:lnTo>
                  <a:lnTo>
                    <a:pt x="18554" y="24803"/>
                  </a:lnTo>
                  <a:lnTo>
                    <a:pt x="17716" y="22352"/>
                  </a:lnTo>
                  <a:lnTo>
                    <a:pt x="16179" y="18796"/>
                  </a:lnTo>
                  <a:lnTo>
                    <a:pt x="14935" y="16383"/>
                  </a:lnTo>
                  <a:lnTo>
                    <a:pt x="15316" y="16129"/>
                  </a:lnTo>
                  <a:lnTo>
                    <a:pt x="18084" y="19939"/>
                  </a:lnTo>
                  <a:lnTo>
                    <a:pt x="19812" y="22098"/>
                  </a:lnTo>
                  <a:lnTo>
                    <a:pt x="21501" y="24003"/>
                  </a:lnTo>
                  <a:lnTo>
                    <a:pt x="21501" y="23482"/>
                  </a:lnTo>
                  <a:lnTo>
                    <a:pt x="19761" y="21082"/>
                  </a:lnTo>
                  <a:lnTo>
                    <a:pt x="16535" y="17145"/>
                  </a:lnTo>
                  <a:lnTo>
                    <a:pt x="15748" y="16129"/>
                  </a:lnTo>
                  <a:lnTo>
                    <a:pt x="15544" y="15875"/>
                  </a:lnTo>
                  <a:lnTo>
                    <a:pt x="15646" y="15748"/>
                  </a:lnTo>
                  <a:lnTo>
                    <a:pt x="15925" y="15621"/>
                  </a:lnTo>
                  <a:lnTo>
                    <a:pt x="18415" y="17780"/>
                  </a:lnTo>
                  <a:lnTo>
                    <a:pt x="21056" y="19812"/>
                  </a:lnTo>
                  <a:lnTo>
                    <a:pt x="23672" y="21463"/>
                  </a:lnTo>
                  <a:lnTo>
                    <a:pt x="23749" y="21717"/>
                  </a:lnTo>
                  <a:lnTo>
                    <a:pt x="27127" y="21717"/>
                  </a:lnTo>
                  <a:lnTo>
                    <a:pt x="27381" y="21463"/>
                  </a:lnTo>
                  <a:lnTo>
                    <a:pt x="27508" y="21336"/>
                  </a:lnTo>
                  <a:lnTo>
                    <a:pt x="27508" y="18415"/>
                  </a:lnTo>
                  <a:lnTo>
                    <a:pt x="27508" y="15113"/>
                  </a:lnTo>
                  <a:lnTo>
                    <a:pt x="27508" y="11938"/>
                  </a:lnTo>
                  <a:lnTo>
                    <a:pt x="27508" y="8763"/>
                  </a:lnTo>
                  <a:lnTo>
                    <a:pt x="27508" y="6096"/>
                  </a:lnTo>
                  <a:close/>
                </a:path>
              </a:pathLst>
            </a:custGeom>
            <a:solidFill>
              <a:srgbClr val="E0343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object 176"/>
            <p:cNvSpPr/>
            <p:nvPr/>
          </p:nvSpPr>
          <p:spPr>
            <a:xfrm>
              <a:off x="1183360" y="4977866"/>
              <a:ext cx="131445" cy="46355"/>
            </a:xfrm>
            <a:custGeom>
              <a:avLst/>
              <a:gdLst/>
              <a:ahLst/>
              <a:cxnLst/>
              <a:rect l="l" t="t" r="r" b="b"/>
              <a:pathLst>
                <a:path w="131444" h="46354">
                  <a:moveTo>
                    <a:pt x="54114" y="26797"/>
                  </a:moveTo>
                  <a:lnTo>
                    <a:pt x="44704" y="18186"/>
                  </a:lnTo>
                  <a:lnTo>
                    <a:pt x="44513" y="18148"/>
                  </a:lnTo>
                  <a:lnTo>
                    <a:pt x="43370" y="18021"/>
                  </a:lnTo>
                  <a:lnTo>
                    <a:pt x="43230" y="18262"/>
                  </a:lnTo>
                  <a:lnTo>
                    <a:pt x="44183" y="19621"/>
                  </a:lnTo>
                  <a:lnTo>
                    <a:pt x="45643" y="21526"/>
                  </a:lnTo>
                  <a:lnTo>
                    <a:pt x="46177" y="21831"/>
                  </a:lnTo>
                  <a:lnTo>
                    <a:pt x="48704" y="21412"/>
                  </a:lnTo>
                  <a:lnTo>
                    <a:pt x="50076" y="22263"/>
                  </a:lnTo>
                  <a:lnTo>
                    <a:pt x="51612" y="24752"/>
                  </a:lnTo>
                  <a:lnTo>
                    <a:pt x="52184" y="25463"/>
                  </a:lnTo>
                  <a:lnTo>
                    <a:pt x="52717" y="26200"/>
                  </a:lnTo>
                  <a:lnTo>
                    <a:pt x="52971" y="26517"/>
                  </a:lnTo>
                  <a:lnTo>
                    <a:pt x="53276" y="26809"/>
                  </a:lnTo>
                  <a:lnTo>
                    <a:pt x="53594" y="27051"/>
                  </a:lnTo>
                  <a:lnTo>
                    <a:pt x="53898" y="27139"/>
                  </a:lnTo>
                  <a:lnTo>
                    <a:pt x="54076" y="27012"/>
                  </a:lnTo>
                  <a:lnTo>
                    <a:pt x="54114" y="26797"/>
                  </a:lnTo>
                  <a:close/>
                </a:path>
                <a:path w="131444" h="46354">
                  <a:moveTo>
                    <a:pt x="73875" y="28143"/>
                  </a:moveTo>
                  <a:lnTo>
                    <a:pt x="69469" y="28194"/>
                  </a:lnTo>
                  <a:lnTo>
                    <a:pt x="69469" y="38303"/>
                  </a:lnTo>
                  <a:lnTo>
                    <a:pt x="68745" y="38836"/>
                  </a:lnTo>
                  <a:lnTo>
                    <a:pt x="66954" y="39801"/>
                  </a:lnTo>
                  <a:lnTo>
                    <a:pt x="65620" y="40068"/>
                  </a:lnTo>
                  <a:lnTo>
                    <a:pt x="62763" y="40233"/>
                  </a:lnTo>
                  <a:lnTo>
                    <a:pt x="62128" y="39535"/>
                  </a:lnTo>
                  <a:lnTo>
                    <a:pt x="62877" y="37020"/>
                  </a:lnTo>
                  <a:lnTo>
                    <a:pt x="64109" y="36220"/>
                  </a:lnTo>
                  <a:lnTo>
                    <a:pt x="66903" y="36169"/>
                  </a:lnTo>
                  <a:lnTo>
                    <a:pt x="67703" y="36309"/>
                  </a:lnTo>
                  <a:lnTo>
                    <a:pt x="68516" y="36372"/>
                  </a:lnTo>
                  <a:lnTo>
                    <a:pt x="69075" y="36385"/>
                  </a:lnTo>
                  <a:lnTo>
                    <a:pt x="69215" y="36537"/>
                  </a:lnTo>
                  <a:lnTo>
                    <a:pt x="69215" y="37401"/>
                  </a:lnTo>
                  <a:lnTo>
                    <a:pt x="69329" y="37947"/>
                  </a:lnTo>
                  <a:lnTo>
                    <a:pt x="69469" y="38303"/>
                  </a:lnTo>
                  <a:lnTo>
                    <a:pt x="69469" y="28194"/>
                  </a:lnTo>
                  <a:lnTo>
                    <a:pt x="54559" y="28359"/>
                  </a:lnTo>
                  <a:lnTo>
                    <a:pt x="54559" y="36944"/>
                  </a:lnTo>
                  <a:lnTo>
                    <a:pt x="52425" y="36766"/>
                  </a:lnTo>
                  <a:lnTo>
                    <a:pt x="50317" y="36537"/>
                  </a:lnTo>
                  <a:lnTo>
                    <a:pt x="48158" y="36245"/>
                  </a:lnTo>
                  <a:lnTo>
                    <a:pt x="48158" y="35687"/>
                  </a:lnTo>
                  <a:lnTo>
                    <a:pt x="48056" y="29667"/>
                  </a:lnTo>
                  <a:lnTo>
                    <a:pt x="50228" y="29959"/>
                  </a:lnTo>
                  <a:lnTo>
                    <a:pt x="52349" y="30213"/>
                  </a:lnTo>
                  <a:lnTo>
                    <a:pt x="54508" y="30416"/>
                  </a:lnTo>
                  <a:lnTo>
                    <a:pt x="54559" y="36944"/>
                  </a:lnTo>
                  <a:lnTo>
                    <a:pt x="54559" y="28359"/>
                  </a:lnTo>
                  <a:lnTo>
                    <a:pt x="53733" y="28244"/>
                  </a:lnTo>
                  <a:lnTo>
                    <a:pt x="40792" y="26136"/>
                  </a:lnTo>
                  <a:lnTo>
                    <a:pt x="37350" y="25577"/>
                  </a:lnTo>
                  <a:lnTo>
                    <a:pt x="37350" y="33235"/>
                  </a:lnTo>
                  <a:lnTo>
                    <a:pt x="37236" y="34937"/>
                  </a:lnTo>
                  <a:lnTo>
                    <a:pt x="36144" y="35509"/>
                  </a:lnTo>
                  <a:lnTo>
                    <a:pt x="33362" y="36220"/>
                  </a:lnTo>
                  <a:lnTo>
                    <a:pt x="31813" y="36080"/>
                  </a:lnTo>
                  <a:lnTo>
                    <a:pt x="29895" y="34340"/>
                  </a:lnTo>
                  <a:lnTo>
                    <a:pt x="29591" y="33934"/>
                  </a:lnTo>
                  <a:lnTo>
                    <a:pt x="29006" y="32931"/>
                  </a:lnTo>
                  <a:lnTo>
                    <a:pt x="29210" y="32499"/>
                  </a:lnTo>
                  <a:lnTo>
                    <a:pt x="30556" y="32448"/>
                  </a:lnTo>
                  <a:lnTo>
                    <a:pt x="31216" y="32372"/>
                  </a:lnTo>
                  <a:lnTo>
                    <a:pt x="32448" y="31953"/>
                  </a:lnTo>
                  <a:lnTo>
                    <a:pt x="32664" y="31546"/>
                  </a:lnTo>
                  <a:lnTo>
                    <a:pt x="32562" y="30416"/>
                  </a:lnTo>
                  <a:lnTo>
                    <a:pt x="32410" y="29743"/>
                  </a:lnTo>
                  <a:lnTo>
                    <a:pt x="32346" y="29413"/>
                  </a:lnTo>
                  <a:lnTo>
                    <a:pt x="31661" y="26644"/>
                  </a:lnTo>
                  <a:lnTo>
                    <a:pt x="31584" y="26136"/>
                  </a:lnTo>
                  <a:lnTo>
                    <a:pt x="33401" y="26644"/>
                  </a:lnTo>
                  <a:lnTo>
                    <a:pt x="35140" y="27101"/>
                  </a:lnTo>
                  <a:lnTo>
                    <a:pt x="36982" y="27546"/>
                  </a:lnTo>
                  <a:lnTo>
                    <a:pt x="37211" y="27787"/>
                  </a:lnTo>
                  <a:lnTo>
                    <a:pt x="37236" y="28244"/>
                  </a:lnTo>
                  <a:lnTo>
                    <a:pt x="37350" y="33235"/>
                  </a:lnTo>
                  <a:lnTo>
                    <a:pt x="37350" y="25577"/>
                  </a:lnTo>
                  <a:lnTo>
                    <a:pt x="34950" y="25184"/>
                  </a:lnTo>
                  <a:lnTo>
                    <a:pt x="20091" y="19862"/>
                  </a:lnTo>
                  <a:lnTo>
                    <a:pt x="16446" y="18554"/>
                  </a:lnTo>
                  <a:lnTo>
                    <a:pt x="12598" y="16179"/>
                  </a:lnTo>
                  <a:lnTo>
                    <a:pt x="12598" y="24650"/>
                  </a:lnTo>
                  <a:lnTo>
                    <a:pt x="12446" y="24917"/>
                  </a:lnTo>
                  <a:lnTo>
                    <a:pt x="11239" y="24638"/>
                  </a:lnTo>
                  <a:lnTo>
                    <a:pt x="10426" y="24549"/>
                  </a:lnTo>
                  <a:lnTo>
                    <a:pt x="8674" y="23799"/>
                  </a:lnTo>
                  <a:lnTo>
                    <a:pt x="7823" y="23228"/>
                  </a:lnTo>
                  <a:lnTo>
                    <a:pt x="7099" y="22771"/>
                  </a:lnTo>
                  <a:lnTo>
                    <a:pt x="6273" y="22250"/>
                  </a:lnTo>
                  <a:lnTo>
                    <a:pt x="6134" y="21932"/>
                  </a:lnTo>
                  <a:lnTo>
                    <a:pt x="6134" y="19253"/>
                  </a:lnTo>
                  <a:lnTo>
                    <a:pt x="5969" y="15176"/>
                  </a:lnTo>
                  <a:lnTo>
                    <a:pt x="8039" y="16433"/>
                  </a:lnTo>
                  <a:lnTo>
                    <a:pt x="10096" y="17576"/>
                  </a:lnTo>
                  <a:lnTo>
                    <a:pt x="12280" y="18681"/>
                  </a:lnTo>
                  <a:lnTo>
                    <a:pt x="12509" y="21297"/>
                  </a:lnTo>
                  <a:lnTo>
                    <a:pt x="12598" y="24650"/>
                  </a:lnTo>
                  <a:lnTo>
                    <a:pt x="12598" y="16179"/>
                  </a:lnTo>
                  <a:lnTo>
                    <a:pt x="10972" y="15176"/>
                  </a:lnTo>
                  <a:lnTo>
                    <a:pt x="0" y="8407"/>
                  </a:lnTo>
                  <a:lnTo>
                    <a:pt x="0" y="11163"/>
                  </a:lnTo>
                  <a:lnTo>
                    <a:pt x="1270" y="12103"/>
                  </a:lnTo>
                  <a:lnTo>
                    <a:pt x="2527" y="12966"/>
                  </a:lnTo>
                  <a:lnTo>
                    <a:pt x="3898" y="13868"/>
                  </a:lnTo>
                  <a:lnTo>
                    <a:pt x="4000" y="17729"/>
                  </a:lnTo>
                  <a:lnTo>
                    <a:pt x="3873" y="18402"/>
                  </a:lnTo>
                  <a:lnTo>
                    <a:pt x="3606" y="19253"/>
                  </a:lnTo>
                  <a:lnTo>
                    <a:pt x="3479" y="19240"/>
                  </a:lnTo>
                  <a:lnTo>
                    <a:pt x="3251" y="19215"/>
                  </a:lnTo>
                  <a:lnTo>
                    <a:pt x="2590" y="18402"/>
                  </a:lnTo>
                  <a:lnTo>
                    <a:pt x="2387" y="18186"/>
                  </a:lnTo>
                  <a:lnTo>
                    <a:pt x="2222" y="17945"/>
                  </a:lnTo>
                  <a:lnTo>
                    <a:pt x="1155" y="16649"/>
                  </a:lnTo>
                  <a:lnTo>
                    <a:pt x="647" y="16713"/>
                  </a:lnTo>
                  <a:lnTo>
                    <a:pt x="558" y="19532"/>
                  </a:lnTo>
                  <a:lnTo>
                    <a:pt x="787" y="20802"/>
                  </a:lnTo>
                  <a:lnTo>
                    <a:pt x="8039" y="36309"/>
                  </a:lnTo>
                  <a:lnTo>
                    <a:pt x="8686" y="36093"/>
                  </a:lnTo>
                  <a:lnTo>
                    <a:pt x="7581" y="33782"/>
                  </a:lnTo>
                  <a:lnTo>
                    <a:pt x="5130" y="29413"/>
                  </a:lnTo>
                  <a:lnTo>
                    <a:pt x="4229" y="27482"/>
                  </a:lnTo>
                  <a:lnTo>
                    <a:pt x="4102" y="27063"/>
                  </a:lnTo>
                  <a:lnTo>
                    <a:pt x="4102" y="26441"/>
                  </a:lnTo>
                  <a:lnTo>
                    <a:pt x="5918" y="22771"/>
                  </a:lnTo>
                  <a:lnTo>
                    <a:pt x="6311" y="23317"/>
                  </a:lnTo>
                  <a:lnTo>
                    <a:pt x="6794" y="23825"/>
                  </a:lnTo>
                  <a:lnTo>
                    <a:pt x="7696" y="25565"/>
                  </a:lnTo>
                  <a:lnTo>
                    <a:pt x="8445" y="26441"/>
                  </a:lnTo>
                  <a:lnTo>
                    <a:pt x="10363" y="27482"/>
                  </a:lnTo>
                  <a:lnTo>
                    <a:pt x="12534" y="28498"/>
                  </a:lnTo>
                  <a:lnTo>
                    <a:pt x="12649" y="36372"/>
                  </a:lnTo>
                  <a:lnTo>
                    <a:pt x="13766" y="37947"/>
                  </a:lnTo>
                  <a:lnTo>
                    <a:pt x="14859" y="39344"/>
                  </a:lnTo>
                  <a:lnTo>
                    <a:pt x="14960" y="38468"/>
                  </a:lnTo>
                  <a:lnTo>
                    <a:pt x="15074" y="29667"/>
                  </a:lnTo>
                  <a:lnTo>
                    <a:pt x="15201" y="26441"/>
                  </a:lnTo>
                  <a:lnTo>
                    <a:pt x="15125" y="24917"/>
                  </a:lnTo>
                  <a:lnTo>
                    <a:pt x="14795" y="21297"/>
                  </a:lnTo>
                  <a:lnTo>
                    <a:pt x="14719" y="19862"/>
                  </a:lnTo>
                  <a:lnTo>
                    <a:pt x="15443" y="20205"/>
                  </a:lnTo>
                  <a:lnTo>
                    <a:pt x="20929" y="22644"/>
                  </a:lnTo>
                  <a:lnTo>
                    <a:pt x="25234" y="24231"/>
                  </a:lnTo>
                  <a:lnTo>
                    <a:pt x="29730" y="25603"/>
                  </a:lnTo>
                  <a:lnTo>
                    <a:pt x="30175" y="25755"/>
                  </a:lnTo>
                  <a:lnTo>
                    <a:pt x="31178" y="27063"/>
                  </a:lnTo>
                  <a:lnTo>
                    <a:pt x="30937" y="29108"/>
                  </a:lnTo>
                  <a:lnTo>
                    <a:pt x="29425" y="29413"/>
                  </a:lnTo>
                  <a:lnTo>
                    <a:pt x="28892" y="29413"/>
                  </a:lnTo>
                  <a:lnTo>
                    <a:pt x="28346" y="29273"/>
                  </a:lnTo>
                  <a:lnTo>
                    <a:pt x="26111" y="28600"/>
                  </a:lnTo>
                  <a:lnTo>
                    <a:pt x="23787" y="27787"/>
                  </a:lnTo>
                  <a:lnTo>
                    <a:pt x="18326" y="25717"/>
                  </a:lnTo>
                  <a:lnTo>
                    <a:pt x="16637" y="27787"/>
                  </a:lnTo>
                  <a:lnTo>
                    <a:pt x="23596" y="42113"/>
                  </a:lnTo>
                  <a:lnTo>
                    <a:pt x="23596" y="40957"/>
                  </a:lnTo>
                  <a:lnTo>
                    <a:pt x="23431" y="40513"/>
                  </a:lnTo>
                  <a:lnTo>
                    <a:pt x="21412" y="37909"/>
                  </a:lnTo>
                  <a:lnTo>
                    <a:pt x="19545" y="35013"/>
                  </a:lnTo>
                  <a:lnTo>
                    <a:pt x="19431" y="33782"/>
                  </a:lnTo>
                  <a:lnTo>
                    <a:pt x="19558" y="32499"/>
                  </a:lnTo>
                  <a:lnTo>
                    <a:pt x="20104" y="30213"/>
                  </a:lnTo>
                  <a:lnTo>
                    <a:pt x="21082" y="29743"/>
                  </a:lnTo>
                  <a:lnTo>
                    <a:pt x="23914" y="30416"/>
                  </a:lnTo>
                  <a:lnTo>
                    <a:pt x="25527" y="31000"/>
                  </a:lnTo>
                  <a:lnTo>
                    <a:pt x="27305" y="31546"/>
                  </a:lnTo>
                  <a:lnTo>
                    <a:pt x="28282" y="33274"/>
                  </a:lnTo>
                  <a:lnTo>
                    <a:pt x="28892" y="34544"/>
                  </a:lnTo>
                  <a:lnTo>
                    <a:pt x="31483" y="38303"/>
                  </a:lnTo>
                  <a:lnTo>
                    <a:pt x="34239" y="39484"/>
                  </a:lnTo>
                  <a:lnTo>
                    <a:pt x="37147" y="38303"/>
                  </a:lnTo>
                  <a:lnTo>
                    <a:pt x="37249" y="41922"/>
                  </a:lnTo>
                  <a:lnTo>
                    <a:pt x="37363" y="42392"/>
                  </a:lnTo>
                  <a:lnTo>
                    <a:pt x="38531" y="43535"/>
                  </a:lnTo>
                  <a:lnTo>
                    <a:pt x="38823" y="43992"/>
                  </a:lnTo>
                  <a:lnTo>
                    <a:pt x="39433" y="44640"/>
                  </a:lnTo>
                  <a:lnTo>
                    <a:pt x="39751" y="44856"/>
                  </a:lnTo>
                  <a:lnTo>
                    <a:pt x="40093" y="45161"/>
                  </a:lnTo>
                  <a:lnTo>
                    <a:pt x="40106" y="38303"/>
                  </a:lnTo>
                  <a:lnTo>
                    <a:pt x="40170" y="36220"/>
                  </a:lnTo>
                  <a:lnTo>
                    <a:pt x="40043" y="30810"/>
                  </a:lnTo>
                  <a:lnTo>
                    <a:pt x="39903" y="28244"/>
                  </a:lnTo>
                  <a:lnTo>
                    <a:pt x="41770" y="28651"/>
                  </a:lnTo>
                  <a:lnTo>
                    <a:pt x="43522" y="28981"/>
                  </a:lnTo>
                  <a:lnTo>
                    <a:pt x="45313" y="29273"/>
                  </a:lnTo>
                  <a:lnTo>
                    <a:pt x="45339" y="29959"/>
                  </a:lnTo>
                  <a:lnTo>
                    <a:pt x="45466" y="35687"/>
                  </a:lnTo>
                  <a:lnTo>
                    <a:pt x="44018" y="35572"/>
                  </a:lnTo>
                  <a:lnTo>
                    <a:pt x="43078" y="35471"/>
                  </a:lnTo>
                  <a:lnTo>
                    <a:pt x="42684" y="35928"/>
                  </a:lnTo>
                  <a:lnTo>
                    <a:pt x="47358" y="41579"/>
                  </a:lnTo>
                  <a:lnTo>
                    <a:pt x="48221" y="41186"/>
                  </a:lnTo>
                  <a:lnTo>
                    <a:pt x="48260" y="38747"/>
                  </a:lnTo>
                  <a:lnTo>
                    <a:pt x="48425" y="38633"/>
                  </a:lnTo>
                  <a:lnTo>
                    <a:pt x="50380" y="38836"/>
                  </a:lnTo>
                  <a:lnTo>
                    <a:pt x="54483" y="39166"/>
                  </a:lnTo>
                  <a:lnTo>
                    <a:pt x="54521" y="43700"/>
                  </a:lnTo>
                  <a:lnTo>
                    <a:pt x="54673" y="44081"/>
                  </a:lnTo>
                  <a:lnTo>
                    <a:pt x="55816" y="45351"/>
                  </a:lnTo>
                  <a:lnTo>
                    <a:pt x="56426" y="45859"/>
                  </a:lnTo>
                  <a:lnTo>
                    <a:pt x="56756" y="45935"/>
                  </a:lnTo>
                  <a:lnTo>
                    <a:pt x="57023" y="46050"/>
                  </a:lnTo>
                  <a:lnTo>
                    <a:pt x="57111" y="45745"/>
                  </a:lnTo>
                  <a:lnTo>
                    <a:pt x="57226" y="38633"/>
                  </a:lnTo>
                  <a:lnTo>
                    <a:pt x="57238" y="36944"/>
                  </a:lnTo>
                  <a:lnTo>
                    <a:pt x="57188" y="30632"/>
                  </a:lnTo>
                  <a:lnTo>
                    <a:pt x="61302" y="30911"/>
                  </a:lnTo>
                  <a:lnTo>
                    <a:pt x="65176" y="30988"/>
                  </a:lnTo>
                  <a:lnTo>
                    <a:pt x="69202" y="30835"/>
                  </a:lnTo>
                  <a:lnTo>
                    <a:pt x="69202" y="35928"/>
                  </a:lnTo>
                  <a:lnTo>
                    <a:pt x="68516" y="35585"/>
                  </a:lnTo>
                  <a:lnTo>
                    <a:pt x="66878" y="34467"/>
                  </a:lnTo>
                  <a:lnTo>
                    <a:pt x="65430" y="33934"/>
                  </a:lnTo>
                  <a:lnTo>
                    <a:pt x="61442" y="34340"/>
                  </a:lnTo>
                  <a:lnTo>
                    <a:pt x="60121" y="35674"/>
                  </a:lnTo>
                  <a:lnTo>
                    <a:pt x="60020" y="35928"/>
                  </a:lnTo>
                  <a:lnTo>
                    <a:pt x="60553" y="38303"/>
                  </a:lnTo>
                  <a:lnTo>
                    <a:pt x="60667" y="38633"/>
                  </a:lnTo>
                  <a:lnTo>
                    <a:pt x="61061" y="39344"/>
                  </a:lnTo>
                  <a:lnTo>
                    <a:pt x="63207" y="42049"/>
                  </a:lnTo>
                  <a:lnTo>
                    <a:pt x="65824" y="42608"/>
                  </a:lnTo>
                  <a:lnTo>
                    <a:pt x="68643" y="41313"/>
                  </a:lnTo>
                  <a:lnTo>
                    <a:pt x="69138" y="41186"/>
                  </a:lnTo>
                  <a:lnTo>
                    <a:pt x="69227" y="43700"/>
                  </a:lnTo>
                  <a:lnTo>
                    <a:pt x="70269" y="45199"/>
                  </a:lnTo>
                  <a:lnTo>
                    <a:pt x="70802" y="45745"/>
                  </a:lnTo>
                  <a:lnTo>
                    <a:pt x="71666" y="46050"/>
                  </a:lnTo>
                  <a:lnTo>
                    <a:pt x="71742" y="41186"/>
                  </a:lnTo>
                  <a:lnTo>
                    <a:pt x="71742" y="40233"/>
                  </a:lnTo>
                  <a:lnTo>
                    <a:pt x="71691" y="36169"/>
                  </a:lnTo>
                  <a:lnTo>
                    <a:pt x="71691" y="35928"/>
                  </a:lnTo>
                  <a:lnTo>
                    <a:pt x="71704" y="30835"/>
                  </a:lnTo>
                  <a:lnTo>
                    <a:pt x="71843" y="30632"/>
                  </a:lnTo>
                  <a:lnTo>
                    <a:pt x="72898" y="30607"/>
                  </a:lnTo>
                  <a:lnTo>
                    <a:pt x="73863" y="30480"/>
                  </a:lnTo>
                  <a:lnTo>
                    <a:pt x="73863" y="29667"/>
                  </a:lnTo>
                  <a:lnTo>
                    <a:pt x="73875" y="28359"/>
                  </a:lnTo>
                  <a:lnTo>
                    <a:pt x="73875" y="28143"/>
                  </a:lnTo>
                  <a:close/>
                </a:path>
                <a:path w="131444" h="46354">
                  <a:moveTo>
                    <a:pt x="96901" y="40106"/>
                  </a:moveTo>
                  <a:lnTo>
                    <a:pt x="96888" y="39751"/>
                  </a:lnTo>
                  <a:lnTo>
                    <a:pt x="96532" y="39585"/>
                  </a:lnTo>
                  <a:lnTo>
                    <a:pt x="96901" y="40106"/>
                  </a:lnTo>
                  <a:close/>
                </a:path>
                <a:path w="131444" h="46354">
                  <a:moveTo>
                    <a:pt x="127025" y="5257"/>
                  </a:moveTo>
                  <a:lnTo>
                    <a:pt x="123621" y="0"/>
                  </a:lnTo>
                  <a:lnTo>
                    <a:pt x="122250" y="38"/>
                  </a:lnTo>
                  <a:lnTo>
                    <a:pt x="120065" y="1574"/>
                  </a:lnTo>
                  <a:lnTo>
                    <a:pt x="119786" y="1790"/>
                  </a:lnTo>
                  <a:lnTo>
                    <a:pt x="119621" y="1879"/>
                  </a:lnTo>
                  <a:lnTo>
                    <a:pt x="118973" y="2387"/>
                  </a:lnTo>
                  <a:lnTo>
                    <a:pt x="118795" y="2768"/>
                  </a:lnTo>
                  <a:lnTo>
                    <a:pt x="119354" y="3543"/>
                  </a:lnTo>
                  <a:lnTo>
                    <a:pt x="120332" y="4699"/>
                  </a:lnTo>
                  <a:lnTo>
                    <a:pt x="120764" y="4775"/>
                  </a:lnTo>
                  <a:lnTo>
                    <a:pt x="121424" y="4000"/>
                  </a:lnTo>
                  <a:lnTo>
                    <a:pt x="123101" y="2108"/>
                  </a:lnTo>
                  <a:lnTo>
                    <a:pt x="124079" y="2133"/>
                  </a:lnTo>
                  <a:lnTo>
                    <a:pt x="124802" y="3619"/>
                  </a:lnTo>
                  <a:lnTo>
                    <a:pt x="125120" y="4318"/>
                  </a:lnTo>
                  <a:lnTo>
                    <a:pt x="125564" y="4914"/>
                  </a:lnTo>
                  <a:lnTo>
                    <a:pt x="126123" y="5778"/>
                  </a:lnTo>
                  <a:lnTo>
                    <a:pt x="126352" y="5905"/>
                  </a:lnTo>
                  <a:lnTo>
                    <a:pt x="126568" y="6045"/>
                  </a:lnTo>
                  <a:lnTo>
                    <a:pt x="126809" y="5943"/>
                  </a:lnTo>
                  <a:lnTo>
                    <a:pt x="126898" y="5791"/>
                  </a:lnTo>
                  <a:lnTo>
                    <a:pt x="126974" y="5613"/>
                  </a:lnTo>
                  <a:lnTo>
                    <a:pt x="127025" y="5257"/>
                  </a:lnTo>
                  <a:close/>
                </a:path>
                <a:path w="131444" h="46354">
                  <a:moveTo>
                    <a:pt x="131165" y="3708"/>
                  </a:moveTo>
                  <a:lnTo>
                    <a:pt x="119862" y="11887"/>
                  </a:lnTo>
                  <a:lnTo>
                    <a:pt x="112572" y="15862"/>
                  </a:lnTo>
                  <a:lnTo>
                    <a:pt x="112572" y="18783"/>
                  </a:lnTo>
                  <a:lnTo>
                    <a:pt x="112509" y="19685"/>
                  </a:lnTo>
                  <a:lnTo>
                    <a:pt x="112306" y="21323"/>
                  </a:lnTo>
                  <a:lnTo>
                    <a:pt x="112179" y="23190"/>
                  </a:lnTo>
                  <a:lnTo>
                    <a:pt x="112331" y="24460"/>
                  </a:lnTo>
                  <a:lnTo>
                    <a:pt x="112382" y="25996"/>
                  </a:lnTo>
                  <a:lnTo>
                    <a:pt x="111658" y="27355"/>
                  </a:lnTo>
                  <a:lnTo>
                    <a:pt x="111556" y="27508"/>
                  </a:lnTo>
                  <a:lnTo>
                    <a:pt x="108432" y="30441"/>
                  </a:lnTo>
                  <a:lnTo>
                    <a:pt x="106832" y="31153"/>
                  </a:lnTo>
                  <a:lnTo>
                    <a:pt x="105003" y="30670"/>
                  </a:lnTo>
                  <a:lnTo>
                    <a:pt x="104787" y="30568"/>
                  </a:lnTo>
                  <a:lnTo>
                    <a:pt x="104305" y="30048"/>
                  </a:lnTo>
                  <a:lnTo>
                    <a:pt x="104406" y="29527"/>
                  </a:lnTo>
                  <a:lnTo>
                    <a:pt x="105867" y="28460"/>
                  </a:lnTo>
                  <a:lnTo>
                    <a:pt x="106337" y="28079"/>
                  </a:lnTo>
                  <a:lnTo>
                    <a:pt x="107505" y="26873"/>
                  </a:lnTo>
                  <a:lnTo>
                    <a:pt x="107784" y="26136"/>
                  </a:lnTo>
                  <a:lnTo>
                    <a:pt x="107276" y="24523"/>
                  </a:lnTo>
                  <a:lnTo>
                    <a:pt x="107238" y="21958"/>
                  </a:lnTo>
                  <a:lnTo>
                    <a:pt x="107276" y="21323"/>
                  </a:lnTo>
                  <a:lnTo>
                    <a:pt x="109067" y="20523"/>
                  </a:lnTo>
                  <a:lnTo>
                    <a:pt x="110807" y="19685"/>
                  </a:lnTo>
                  <a:lnTo>
                    <a:pt x="112572" y="18783"/>
                  </a:lnTo>
                  <a:lnTo>
                    <a:pt x="112572" y="15862"/>
                  </a:lnTo>
                  <a:lnTo>
                    <a:pt x="107518" y="18618"/>
                  </a:lnTo>
                  <a:lnTo>
                    <a:pt x="94538" y="23736"/>
                  </a:lnTo>
                  <a:lnTo>
                    <a:pt x="81356" y="27101"/>
                  </a:lnTo>
                  <a:lnTo>
                    <a:pt x="81267" y="29502"/>
                  </a:lnTo>
                  <a:lnTo>
                    <a:pt x="86423" y="28575"/>
                  </a:lnTo>
                  <a:lnTo>
                    <a:pt x="91567" y="27241"/>
                  </a:lnTo>
                  <a:lnTo>
                    <a:pt x="96685" y="25488"/>
                  </a:lnTo>
                  <a:lnTo>
                    <a:pt x="96520" y="27241"/>
                  </a:lnTo>
                  <a:lnTo>
                    <a:pt x="96393" y="30048"/>
                  </a:lnTo>
                  <a:lnTo>
                    <a:pt x="93268" y="31038"/>
                  </a:lnTo>
                  <a:lnTo>
                    <a:pt x="90779" y="31699"/>
                  </a:lnTo>
                  <a:lnTo>
                    <a:pt x="87528" y="32461"/>
                  </a:lnTo>
                  <a:lnTo>
                    <a:pt x="87452" y="32613"/>
                  </a:lnTo>
                  <a:lnTo>
                    <a:pt x="87376" y="33032"/>
                  </a:lnTo>
                  <a:lnTo>
                    <a:pt x="87642" y="33235"/>
                  </a:lnTo>
                  <a:lnTo>
                    <a:pt x="88595" y="34086"/>
                  </a:lnTo>
                  <a:lnTo>
                    <a:pt x="89471" y="34696"/>
                  </a:lnTo>
                  <a:lnTo>
                    <a:pt x="90893" y="36322"/>
                  </a:lnTo>
                  <a:lnTo>
                    <a:pt x="90170" y="37719"/>
                  </a:lnTo>
                  <a:lnTo>
                    <a:pt x="87972" y="38633"/>
                  </a:lnTo>
                  <a:lnTo>
                    <a:pt x="87172" y="38633"/>
                  </a:lnTo>
                  <a:lnTo>
                    <a:pt x="85407" y="37884"/>
                  </a:lnTo>
                  <a:lnTo>
                    <a:pt x="84480" y="37223"/>
                  </a:lnTo>
                  <a:lnTo>
                    <a:pt x="83807" y="36093"/>
                  </a:lnTo>
                  <a:lnTo>
                    <a:pt x="83159" y="34899"/>
                  </a:lnTo>
                  <a:lnTo>
                    <a:pt x="82600" y="34099"/>
                  </a:lnTo>
                  <a:lnTo>
                    <a:pt x="82156" y="34099"/>
                  </a:lnTo>
                  <a:lnTo>
                    <a:pt x="81851" y="34023"/>
                  </a:lnTo>
                  <a:lnTo>
                    <a:pt x="87591" y="40817"/>
                  </a:lnTo>
                  <a:lnTo>
                    <a:pt x="91567" y="40767"/>
                  </a:lnTo>
                  <a:lnTo>
                    <a:pt x="93065" y="39039"/>
                  </a:lnTo>
                  <a:lnTo>
                    <a:pt x="92951" y="38633"/>
                  </a:lnTo>
                  <a:lnTo>
                    <a:pt x="92252" y="36093"/>
                  </a:lnTo>
                  <a:lnTo>
                    <a:pt x="91706" y="35483"/>
                  </a:lnTo>
                  <a:lnTo>
                    <a:pt x="91020" y="34328"/>
                  </a:lnTo>
                  <a:lnTo>
                    <a:pt x="91033" y="34163"/>
                  </a:lnTo>
                  <a:lnTo>
                    <a:pt x="94856" y="32880"/>
                  </a:lnTo>
                  <a:lnTo>
                    <a:pt x="96520" y="32270"/>
                  </a:lnTo>
                  <a:lnTo>
                    <a:pt x="96685" y="36093"/>
                  </a:lnTo>
                  <a:lnTo>
                    <a:pt x="96786" y="37719"/>
                  </a:lnTo>
                  <a:lnTo>
                    <a:pt x="96888" y="39751"/>
                  </a:lnTo>
                  <a:lnTo>
                    <a:pt x="98996" y="40792"/>
                  </a:lnTo>
                  <a:lnTo>
                    <a:pt x="99580" y="40995"/>
                  </a:lnTo>
                  <a:lnTo>
                    <a:pt x="99745" y="40830"/>
                  </a:lnTo>
                  <a:lnTo>
                    <a:pt x="99542" y="36093"/>
                  </a:lnTo>
                  <a:lnTo>
                    <a:pt x="99415" y="34671"/>
                  </a:lnTo>
                  <a:lnTo>
                    <a:pt x="99047" y="32270"/>
                  </a:lnTo>
                  <a:lnTo>
                    <a:pt x="98945" y="31559"/>
                  </a:lnTo>
                  <a:lnTo>
                    <a:pt x="99072" y="28879"/>
                  </a:lnTo>
                  <a:lnTo>
                    <a:pt x="99441" y="25488"/>
                  </a:lnTo>
                  <a:lnTo>
                    <a:pt x="99542" y="24460"/>
                  </a:lnTo>
                  <a:lnTo>
                    <a:pt x="101676" y="23698"/>
                  </a:lnTo>
                  <a:lnTo>
                    <a:pt x="105803" y="21958"/>
                  </a:lnTo>
                  <a:lnTo>
                    <a:pt x="105968" y="21996"/>
                  </a:lnTo>
                  <a:lnTo>
                    <a:pt x="106768" y="23253"/>
                  </a:lnTo>
                  <a:lnTo>
                    <a:pt x="105803" y="25755"/>
                  </a:lnTo>
                  <a:lnTo>
                    <a:pt x="103530" y="27178"/>
                  </a:lnTo>
                  <a:lnTo>
                    <a:pt x="102730" y="27508"/>
                  </a:lnTo>
                  <a:lnTo>
                    <a:pt x="102006" y="27876"/>
                  </a:lnTo>
                  <a:lnTo>
                    <a:pt x="101447" y="28130"/>
                  </a:lnTo>
                  <a:lnTo>
                    <a:pt x="101333" y="28524"/>
                  </a:lnTo>
                  <a:lnTo>
                    <a:pt x="103835" y="31559"/>
                  </a:lnTo>
                  <a:lnTo>
                    <a:pt x="107442" y="33235"/>
                  </a:lnTo>
                  <a:lnTo>
                    <a:pt x="109778" y="32613"/>
                  </a:lnTo>
                  <a:lnTo>
                    <a:pt x="111175" y="31153"/>
                  </a:lnTo>
                  <a:lnTo>
                    <a:pt x="112001" y="30289"/>
                  </a:lnTo>
                  <a:lnTo>
                    <a:pt x="112395" y="29946"/>
                  </a:lnTo>
                  <a:lnTo>
                    <a:pt x="112407" y="33235"/>
                  </a:lnTo>
                  <a:lnTo>
                    <a:pt x="112788" y="34023"/>
                  </a:lnTo>
                  <a:lnTo>
                    <a:pt x="114465" y="34696"/>
                  </a:lnTo>
                  <a:lnTo>
                    <a:pt x="114909" y="34988"/>
                  </a:lnTo>
                  <a:lnTo>
                    <a:pt x="115227" y="35166"/>
                  </a:lnTo>
                  <a:lnTo>
                    <a:pt x="115404" y="34988"/>
                  </a:lnTo>
                  <a:lnTo>
                    <a:pt x="115163" y="29946"/>
                  </a:lnTo>
                  <a:lnTo>
                    <a:pt x="115074" y="28879"/>
                  </a:lnTo>
                  <a:lnTo>
                    <a:pt x="114401" y="24523"/>
                  </a:lnTo>
                  <a:lnTo>
                    <a:pt x="115011" y="18783"/>
                  </a:lnTo>
                  <a:lnTo>
                    <a:pt x="115150" y="17411"/>
                  </a:lnTo>
                  <a:lnTo>
                    <a:pt x="119367" y="15138"/>
                  </a:lnTo>
                  <a:lnTo>
                    <a:pt x="123380" y="12636"/>
                  </a:lnTo>
                  <a:lnTo>
                    <a:pt x="127215" y="9944"/>
                  </a:lnTo>
                  <a:lnTo>
                    <a:pt x="127139" y="11861"/>
                  </a:lnTo>
                  <a:lnTo>
                    <a:pt x="127063" y="14859"/>
                  </a:lnTo>
                  <a:lnTo>
                    <a:pt x="124637" y="16446"/>
                  </a:lnTo>
                  <a:lnTo>
                    <a:pt x="122809" y="17487"/>
                  </a:lnTo>
                  <a:lnTo>
                    <a:pt x="119214" y="19900"/>
                  </a:lnTo>
                  <a:lnTo>
                    <a:pt x="117919" y="22186"/>
                  </a:lnTo>
                  <a:lnTo>
                    <a:pt x="117881" y="26136"/>
                  </a:lnTo>
                  <a:lnTo>
                    <a:pt x="118237" y="27076"/>
                  </a:lnTo>
                  <a:lnTo>
                    <a:pt x="119786" y="28625"/>
                  </a:lnTo>
                  <a:lnTo>
                    <a:pt x="120256" y="29159"/>
                  </a:lnTo>
                  <a:lnTo>
                    <a:pt x="121640" y="30124"/>
                  </a:lnTo>
                  <a:lnTo>
                    <a:pt x="122656" y="30568"/>
                  </a:lnTo>
                  <a:lnTo>
                    <a:pt x="123240" y="30861"/>
                  </a:lnTo>
                  <a:lnTo>
                    <a:pt x="123431" y="30924"/>
                  </a:lnTo>
                  <a:lnTo>
                    <a:pt x="123634" y="30924"/>
                  </a:lnTo>
                  <a:lnTo>
                    <a:pt x="124180" y="30784"/>
                  </a:lnTo>
                  <a:lnTo>
                    <a:pt x="124371" y="30543"/>
                  </a:lnTo>
                  <a:lnTo>
                    <a:pt x="124256" y="30124"/>
                  </a:lnTo>
                  <a:lnTo>
                    <a:pt x="124117" y="29794"/>
                  </a:lnTo>
                  <a:lnTo>
                    <a:pt x="123926" y="29451"/>
                  </a:lnTo>
                  <a:lnTo>
                    <a:pt x="122936" y="28879"/>
                  </a:lnTo>
                  <a:lnTo>
                    <a:pt x="122059" y="28575"/>
                  </a:lnTo>
                  <a:lnTo>
                    <a:pt x="120230" y="27508"/>
                  </a:lnTo>
                  <a:lnTo>
                    <a:pt x="119989" y="26492"/>
                  </a:lnTo>
                  <a:lnTo>
                    <a:pt x="120002" y="25488"/>
                  </a:lnTo>
                  <a:lnTo>
                    <a:pt x="120510" y="22479"/>
                  </a:lnTo>
                  <a:lnTo>
                    <a:pt x="121526" y="21094"/>
                  </a:lnTo>
                  <a:lnTo>
                    <a:pt x="124244" y="19227"/>
                  </a:lnTo>
                  <a:lnTo>
                    <a:pt x="125704" y="18427"/>
                  </a:lnTo>
                  <a:lnTo>
                    <a:pt x="127190" y="17462"/>
                  </a:lnTo>
                  <a:lnTo>
                    <a:pt x="127292" y="24460"/>
                  </a:lnTo>
                  <a:lnTo>
                    <a:pt x="127393" y="26492"/>
                  </a:lnTo>
                  <a:lnTo>
                    <a:pt x="128219" y="27000"/>
                  </a:lnTo>
                  <a:lnTo>
                    <a:pt x="129527" y="27470"/>
                  </a:lnTo>
                  <a:lnTo>
                    <a:pt x="129667" y="27355"/>
                  </a:lnTo>
                  <a:lnTo>
                    <a:pt x="129552" y="17462"/>
                  </a:lnTo>
                  <a:lnTo>
                    <a:pt x="129641" y="9944"/>
                  </a:lnTo>
                  <a:lnTo>
                    <a:pt x="129667" y="8077"/>
                  </a:lnTo>
                  <a:lnTo>
                    <a:pt x="130238" y="7670"/>
                  </a:lnTo>
                  <a:lnTo>
                    <a:pt x="131165" y="6946"/>
                  </a:lnTo>
                  <a:lnTo>
                    <a:pt x="131165" y="3708"/>
                  </a:lnTo>
                  <a:close/>
                </a:path>
              </a:pathLst>
            </a:custGeom>
            <a:solidFill>
              <a:srgbClr val="FFF8F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7" name="object 177"/>
          <p:cNvGrpSpPr/>
          <p:nvPr/>
        </p:nvGrpSpPr>
        <p:grpSpPr>
          <a:xfrm>
            <a:off x="0" y="6329730"/>
            <a:ext cx="12193270" cy="528320"/>
            <a:chOff x="0" y="6329730"/>
            <a:chExt cx="12193270" cy="528320"/>
          </a:xfrm>
        </p:grpSpPr>
        <p:sp>
          <p:nvSpPr>
            <p:cNvPr id="178" name="object 178"/>
            <p:cNvSpPr/>
            <p:nvPr/>
          </p:nvSpPr>
          <p:spPr>
            <a:xfrm>
              <a:off x="0" y="6329730"/>
              <a:ext cx="12193270" cy="528320"/>
            </a:xfrm>
            <a:custGeom>
              <a:avLst/>
              <a:gdLst/>
              <a:ahLst/>
              <a:cxnLst/>
              <a:rect l="l" t="t" r="r" b="b"/>
              <a:pathLst>
                <a:path w="12193270" h="528320">
                  <a:moveTo>
                    <a:pt x="12193193" y="0"/>
                  </a:moveTo>
                  <a:lnTo>
                    <a:pt x="0" y="0"/>
                  </a:lnTo>
                  <a:lnTo>
                    <a:pt x="0" y="528269"/>
                  </a:lnTo>
                  <a:lnTo>
                    <a:pt x="12193193" y="528269"/>
                  </a:lnTo>
                  <a:lnTo>
                    <a:pt x="12193193" y="0"/>
                  </a:lnTo>
                  <a:close/>
                </a:path>
              </a:pathLst>
            </a:custGeom>
            <a:solidFill>
              <a:srgbClr val="282E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object 179"/>
            <p:cNvSpPr/>
            <p:nvPr/>
          </p:nvSpPr>
          <p:spPr>
            <a:xfrm>
              <a:off x="10587218" y="6465226"/>
              <a:ext cx="191135" cy="261620"/>
            </a:xfrm>
            <a:custGeom>
              <a:avLst/>
              <a:gdLst/>
              <a:ahLst/>
              <a:cxnLst/>
              <a:rect l="l" t="t" r="r" b="b"/>
              <a:pathLst>
                <a:path w="191134" h="261620">
                  <a:moveTo>
                    <a:pt x="95498" y="0"/>
                  </a:moveTo>
                  <a:lnTo>
                    <a:pt x="56384" y="7092"/>
                  </a:lnTo>
                  <a:lnTo>
                    <a:pt x="17587" y="37164"/>
                  </a:lnTo>
                  <a:lnTo>
                    <a:pt x="1385" y="83681"/>
                  </a:lnTo>
                  <a:lnTo>
                    <a:pt x="0" y="113449"/>
                  </a:lnTo>
                  <a:lnTo>
                    <a:pt x="0" y="147840"/>
                  </a:lnTo>
                  <a:lnTo>
                    <a:pt x="3296" y="190588"/>
                  </a:lnTo>
                  <a:lnTo>
                    <a:pt x="26144" y="234022"/>
                  </a:lnTo>
                  <a:lnTo>
                    <a:pt x="74682" y="259494"/>
                  </a:lnTo>
                  <a:lnTo>
                    <a:pt x="95498" y="261289"/>
                  </a:lnTo>
                  <a:lnTo>
                    <a:pt x="112885" y="260006"/>
                  </a:lnTo>
                  <a:lnTo>
                    <a:pt x="157347" y="240677"/>
                  </a:lnTo>
                  <a:lnTo>
                    <a:pt x="185540" y="198543"/>
                  </a:lnTo>
                  <a:lnTo>
                    <a:pt x="190825" y="176796"/>
                  </a:lnTo>
                  <a:lnTo>
                    <a:pt x="136138" y="176796"/>
                  </a:lnTo>
                  <a:lnTo>
                    <a:pt x="135694" y="178625"/>
                  </a:lnTo>
                  <a:lnTo>
                    <a:pt x="133528" y="185793"/>
                  </a:lnTo>
                  <a:lnTo>
                    <a:pt x="103744" y="211912"/>
                  </a:lnTo>
                  <a:lnTo>
                    <a:pt x="95498" y="212572"/>
                  </a:lnTo>
                  <a:lnTo>
                    <a:pt x="86349" y="211714"/>
                  </a:lnTo>
                  <a:lnTo>
                    <a:pt x="56662" y="179895"/>
                  </a:lnTo>
                  <a:lnTo>
                    <a:pt x="53969" y="130644"/>
                  </a:lnTo>
                  <a:lnTo>
                    <a:pt x="54119" y="114241"/>
                  </a:lnTo>
                  <a:lnTo>
                    <a:pt x="58592" y="71221"/>
                  </a:lnTo>
                  <a:lnTo>
                    <a:pt x="95498" y="48717"/>
                  </a:lnTo>
                  <a:lnTo>
                    <a:pt x="103728" y="49377"/>
                  </a:lnTo>
                  <a:lnTo>
                    <a:pt x="133186" y="75489"/>
                  </a:lnTo>
                  <a:lnTo>
                    <a:pt x="135783" y="84493"/>
                  </a:lnTo>
                  <a:lnTo>
                    <a:pt x="190825" y="84493"/>
                  </a:lnTo>
                  <a:lnTo>
                    <a:pt x="178366" y="46235"/>
                  </a:lnTo>
                  <a:lnTo>
                    <a:pt x="144192" y="11599"/>
                  </a:lnTo>
                  <a:lnTo>
                    <a:pt x="112987" y="1290"/>
                  </a:lnTo>
                  <a:lnTo>
                    <a:pt x="9549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0" name="object 180"/>
            <p:cNvPicPr/>
            <p:nvPr/>
          </p:nvPicPr>
          <p:blipFill>
            <a:blip r:embed="rId30" cstate="print"/>
            <a:stretch>
              <a:fillRect/>
            </a:stretch>
          </p:blipFill>
          <p:spPr>
            <a:xfrm>
              <a:off x="10804281" y="6532900"/>
              <a:ext cx="160780" cy="193624"/>
            </a:xfrm>
            <a:prstGeom prst="rect">
              <a:avLst/>
            </a:prstGeom>
          </p:spPr>
        </p:pic>
        <p:pic>
          <p:nvPicPr>
            <p:cNvPr id="181" name="object 181"/>
            <p:cNvPicPr/>
            <p:nvPr/>
          </p:nvPicPr>
          <p:blipFill>
            <a:blip r:embed="rId31" cstate="print"/>
            <a:stretch>
              <a:fillRect/>
            </a:stretch>
          </p:blipFill>
          <p:spPr>
            <a:xfrm>
              <a:off x="10990149" y="6532896"/>
              <a:ext cx="158191" cy="191490"/>
            </a:xfrm>
            <a:prstGeom prst="rect">
              <a:avLst/>
            </a:prstGeom>
          </p:spPr>
        </p:pic>
        <p:pic>
          <p:nvPicPr>
            <p:cNvPr id="182" name="object 182"/>
            <p:cNvPicPr/>
            <p:nvPr/>
          </p:nvPicPr>
          <p:blipFill>
            <a:blip r:embed="rId32" cstate="print"/>
            <a:stretch>
              <a:fillRect/>
            </a:stretch>
          </p:blipFill>
          <p:spPr>
            <a:xfrm>
              <a:off x="11178988" y="6532896"/>
              <a:ext cx="158191" cy="191490"/>
            </a:xfrm>
            <a:prstGeom prst="rect">
              <a:avLst/>
            </a:prstGeom>
          </p:spPr>
        </p:pic>
        <p:pic>
          <p:nvPicPr>
            <p:cNvPr id="183" name="object 183"/>
            <p:cNvPicPr/>
            <p:nvPr/>
          </p:nvPicPr>
          <p:blipFill>
            <a:blip r:embed="rId33" cstate="print"/>
            <a:stretch>
              <a:fillRect/>
            </a:stretch>
          </p:blipFill>
          <p:spPr>
            <a:xfrm>
              <a:off x="11363396" y="6532898"/>
              <a:ext cx="165633" cy="193624"/>
            </a:xfrm>
            <a:prstGeom prst="rect">
              <a:avLst/>
            </a:prstGeom>
          </p:spPr>
        </p:pic>
        <p:pic>
          <p:nvPicPr>
            <p:cNvPr id="184" name="object 184"/>
            <p:cNvPicPr/>
            <p:nvPr/>
          </p:nvPicPr>
          <p:blipFill>
            <a:blip r:embed="rId34" cstate="print"/>
            <a:stretch>
              <a:fillRect/>
            </a:stretch>
          </p:blipFill>
          <p:spPr>
            <a:xfrm>
              <a:off x="11557718" y="6532902"/>
              <a:ext cx="149237" cy="193611"/>
            </a:xfrm>
            <a:prstGeom prst="rect">
              <a:avLst/>
            </a:prstGeom>
          </p:spPr>
        </p:pic>
        <p:pic>
          <p:nvPicPr>
            <p:cNvPr id="185" name="object 185"/>
            <p:cNvPicPr/>
            <p:nvPr/>
          </p:nvPicPr>
          <p:blipFill>
            <a:blip r:embed="rId35" cstate="print"/>
            <a:stretch>
              <a:fillRect/>
            </a:stretch>
          </p:blipFill>
          <p:spPr>
            <a:xfrm>
              <a:off x="11726713" y="6485771"/>
              <a:ext cx="102920" cy="238620"/>
            </a:xfrm>
            <a:prstGeom prst="rect">
              <a:avLst/>
            </a:prstGeom>
          </p:spPr>
        </p:pic>
        <p:sp>
          <p:nvSpPr>
            <p:cNvPr id="186" name="object 186"/>
            <p:cNvSpPr/>
            <p:nvPr/>
          </p:nvSpPr>
          <p:spPr>
            <a:xfrm>
              <a:off x="10112237" y="6432327"/>
              <a:ext cx="236854" cy="292735"/>
            </a:xfrm>
            <a:custGeom>
              <a:avLst/>
              <a:gdLst/>
              <a:ahLst/>
              <a:cxnLst/>
              <a:rect l="l" t="t" r="r" b="b"/>
              <a:pathLst>
                <a:path w="236854" h="292734">
                  <a:moveTo>
                    <a:pt x="107238" y="0"/>
                  </a:moveTo>
                  <a:lnTo>
                    <a:pt x="0" y="0"/>
                  </a:lnTo>
                  <a:lnTo>
                    <a:pt x="0" y="292265"/>
                  </a:lnTo>
                  <a:lnTo>
                    <a:pt x="70319" y="292265"/>
                  </a:lnTo>
                  <a:lnTo>
                    <a:pt x="70319" y="189344"/>
                  </a:lnTo>
                  <a:lnTo>
                    <a:pt x="178567" y="189344"/>
                  </a:lnTo>
                  <a:lnTo>
                    <a:pt x="171272" y="176377"/>
                  </a:lnTo>
                  <a:lnTo>
                    <a:pt x="191885" y="163233"/>
                  </a:lnTo>
                  <a:lnTo>
                    <a:pt x="207751" y="144899"/>
                  </a:lnTo>
                  <a:lnTo>
                    <a:pt x="212456" y="133959"/>
                  </a:lnTo>
                  <a:lnTo>
                    <a:pt x="70319" y="133959"/>
                  </a:lnTo>
                  <a:lnTo>
                    <a:pt x="70319" y="55384"/>
                  </a:lnTo>
                  <a:lnTo>
                    <a:pt x="214046" y="55384"/>
                  </a:lnTo>
                  <a:lnTo>
                    <a:pt x="212473" y="47727"/>
                  </a:lnTo>
                  <a:lnTo>
                    <a:pt x="187817" y="19443"/>
                  </a:lnTo>
                  <a:lnTo>
                    <a:pt x="151449" y="4418"/>
                  </a:lnTo>
                  <a:lnTo>
                    <a:pt x="107238" y="0"/>
                  </a:lnTo>
                  <a:close/>
                </a:path>
                <a:path w="236854" h="292734">
                  <a:moveTo>
                    <a:pt x="178567" y="189344"/>
                  </a:moveTo>
                  <a:lnTo>
                    <a:pt x="104101" y="189344"/>
                  </a:lnTo>
                  <a:lnTo>
                    <a:pt x="157911" y="292265"/>
                  </a:lnTo>
                  <a:lnTo>
                    <a:pt x="236474" y="292265"/>
                  </a:lnTo>
                  <a:lnTo>
                    <a:pt x="178567" y="189344"/>
                  </a:lnTo>
                  <a:close/>
                </a:path>
                <a:path w="236854" h="292734">
                  <a:moveTo>
                    <a:pt x="214046" y="55384"/>
                  </a:moveTo>
                  <a:lnTo>
                    <a:pt x="101752" y="55384"/>
                  </a:lnTo>
                  <a:lnTo>
                    <a:pt x="123809" y="57227"/>
                  </a:lnTo>
                  <a:lnTo>
                    <a:pt x="139795" y="63342"/>
                  </a:lnTo>
                  <a:lnTo>
                    <a:pt x="149522" y="74613"/>
                  </a:lnTo>
                  <a:lnTo>
                    <a:pt x="152806" y="91922"/>
                  </a:lnTo>
                  <a:lnTo>
                    <a:pt x="149522" y="110090"/>
                  </a:lnTo>
                  <a:lnTo>
                    <a:pt x="139795" y="123251"/>
                  </a:lnTo>
                  <a:lnTo>
                    <a:pt x="123809" y="131257"/>
                  </a:lnTo>
                  <a:lnTo>
                    <a:pt x="101752" y="133959"/>
                  </a:lnTo>
                  <a:lnTo>
                    <a:pt x="212456" y="133959"/>
                  </a:lnTo>
                  <a:lnTo>
                    <a:pt x="217947" y="121190"/>
                  </a:lnTo>
                  <a:lnTo>
                    <a:pt x="221551" y="91922"/>
                  </a:lnTo>
                  <a:lnTo>
                    <a:pt x="214046" y="5538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7" name="object 187"/>
            <p:cNvPicPr/>
            <p:nvPr/>
          </p:nvPicPr>
          <p:blipFill>
            <a:blip r:embed="rId36" cstate="print"/>
            <a:stretch>
              <a:fillRect/>
            </a:stretch>
          </p:blipFill>
          <p:spPr>
            <a:xfrm>
              <a:off x="10399293" y="6454089"/>
              <a:ext cx="120840" cy="272428"/>
            </a:xfrm>
            <a:prstGeom prst="rect">
              <a:avLst/>
            </a:prstGeom>
          </p:spPr>
        </p:pic>
        <p:pic>
          <p:nvPicPr>
            <p:cNvPr id="188" name="object 188"/>
            <p:cNvPicPr/>
            <p:nvPr/>
          </p:nvPicPr>
          <p:blipFill>
            <a:blip r:embed="rId37" cstate="print"/>
            <a:stretch>
              <a:fillRect/>
            </a:stretch>
          </p:blipFill>
          <p:spPr>
            <a:xfrm>
              <a:off x="9147168" y="6614265"/>
              <a:ext cx="65074" cy="106489"/>
            </a:xfrm>
            <a:prstGeom prst="rect">
              <a:avLst/>
            </a:prstGeom>
          </p:spPr>
        </p:pic>
        <p:pic>
          <p:nvPicPr>
            <p:cNvPr id="189" name="object 189"/>
            <p:cNvPicPr/>
            <p:nvPr/>
          </p:nvPicPr>
          <p:blipFill>
            <a:blip r:embed="rId38" cstate="print"/>
            <a:stretch>
              <a:fillRect/>
            </a:stretch>
          </p:blipFill>
          <p:spPr>
            <a:xfrm>
              <a:off x="9232469" y="6643129"/>
              <a:ext cx="74180" cy="79349"/>
            </a:xfrm>
            <a:prstGeom prst="rect">
              <a:avLst/>
            </a:prstGeom>
          </p:spPr>
        </p:pic>
        <p:pic>
          <p:nvPicPr>
            <p:cNvPr id="190" name="object 190"/>
            <p:cNvPicPr/>
            <p:nvPr/>
          </p:nvPicPr>
          <p:blipFill>
            <a:blip r:embed="rId39" cstate="print"/>
            <a:stretch>
              <a:fillRect/>
            </a:stretch>
          </p:blipFill>
          <p:spPr>
            <a:xfrm>
              <a:off x="9326092" y="6643120"/>
              <a:ext cx="195703" cy="79197"/>
            </a:xfrm>
            <a:prstGeom prst="rect">
              <a:avLst/>
            </a:prstGeom>
          </p:spPr>
        </p:pic>
        <p:pic>
          <p:nvPicPr>
            <p:cNvPr id="191" name="object 191"/>
            <p:cNvPicPr/>
            <p:nvPr/>
          </p:nvPicPr>
          <p:blipFill>
            <a:blip r:embed="rId40" cstate="print"/>
            <a:stretch>
              <a:fillRect/>
            </a:stretch>
          </p:blipFill>
          <p:spPr>
            <a:xfrm>
              <a:off x="9550021" y="6643120"/>
              <a:ext cx="123550" cy="79197"/>
            </a:xfrm>
            <a:prstGeom prst="rect">
              <a:avLst/>
            </a:prstGeom>
          </p:spPr>
        </p:pic>
        <p:pic>
          <p:nvPicPr>
            <p:cNvPr id="192" name="object 192"/>
            <p:cNvPicPr/>
            <p:nvPr/>
          </p:nvPicPr>
          <p:blipFill>
            <a:blip r:embed="rId41" cstate="print"/>
            <a:stretch>
              <a:fillRect/>
            </a:stretch>
          </p:blipFill>
          <p:spPr>
            <a:xfrm>
              <a:off x="9696942" y="6609411"/>
              <a:ext cx="71666" cy="113068"/>
            </a:xfrm>
            <a:prstGeom prst="rect">
              <a:avLst/>
            </a:prstGeom>
          </p:spPr>
        </p:pic>
        <p:pic>
          <p:nvPicPr>
            <p:cNvPr id="193" name="object 193"/>
            <p:cNvPicPr/>
            <p:nvPr/>
          </p:nvPicPr>
          <p:blipFill>
            <a:blip r:embed="rId42" cstate="print"/>
            <a:stretch>
              <a:fillRect/>
            </a:stretch>
          </p:blipFill>
          <p:spPr>
            <a:xfrm>
              <a:off x="9848109" y="6614272"/>
              <a:ext cx="66636" cy="107416"/>
            </a:xfrm>
            <a:prstGeom prst="rect">
              <a:avLst/>
            </a:prstGeom>
          </p:spPr>
        </p:pic>
        <p:pic>
          <p:nvPicPr>
            <p:cNvPr id="194" name="object 194"/>
            <p:cNvPicPr/>
            <p:nvPr/>
          </p:nvPicPr>
          <p:blipFill>
            <a:blip r:embed="rId43" cstate="print"/>
            <a:stretch>
              <a:fillRect/>
            </a:stretch>
          </p:blipFill>
          <p:spPr>
            <a:xfrm>
              <a:off x="9934985" y="6644850"/>
              <a:ext cx="71348" cy="110553"/>
            </a:xfrm>
            <a:prstGeom prst="rect">
              <a:avLst/>
            </a:prstGeom>
          </p:spPr>
        </p:pic>
      </p:grpSp>
      <p:pic>
        <p:nvPicPr>
          <p:cNvPr id="200" name="圖片 199">
            <a:extLst>
              <a:ext uri="{FF2B5EF4-FFF2-40B4-BE49-F238E27FC236}">
                <a16:creationId xmlns:a16="http://schemas.microsoft.com/office/drawing/2014/main" id="{C6236BFD-27C7-6F17-0217-502D5E3CB8C2}"/>
              </a:ext>
            </a:extLst>
          </p:cNvPr>
          <p:cNvPicPr>
            <a:picLocks noChangeAspect="1"/>
          </p:cNvPicPr>
          <p:nvPr/>
        </p:nvPicPr>
        <p:blipFill>
          <a:blip r:embed="rId44"/>
          <a:stretch>
            <a:fillRect/>
          </a:stretch>
        </p:blipFill>
        <p:spPr>
          <a:xfrm>
            <a:off x="5348363" y="2974957"/>
            <a:ext cx="3619500" cy="7366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37028" y="2348026"/>
            <a:ext cx="2514141" cy="488032"/>
          </a:xfrm>
          <a:prstGeom prst="rect">
            <a:avLst/>
          </a:prstGeom>
        </p:spPr>
      </p:pic>
      <p:pic>
        <p:nvPicPr>
          <p:cNvPr id="3" name="object 3"/>
          <p:cNvPicPr/>
          <p:nvPr/>
        </p:nvPicPr>
        <p:blipFill>
          <a:blip r:embed="rId3" cstate="print"/>
          <a:stretch>
            <a:fillRect/>
          </a:stretch>
        </p:blipFill>
        <p:spPr>
          <a:xfrm>
            <a:off x="8669822" y="3785099"/>
            <a:ext cx="2448539" cy="393097"/>
          </a:xfrm>
          <a:prstGeom prst="rect">
            <a:avLst/>
          </a:prstGeom>
        </p:spPr>
      </p:pic>
      <p:pic>
        <p:nvPicPr>
          <p:cNvPr id="4" name="object 4"/>
          <p:cNvPicPr/>
          <p:nvPr/>
        </p:nvPicPr>
        <p:blipFill>
          <a:blip r:embed="rId4" cstate="print"/>
          <a:stretch>
            <a:fillRect/>
          </a:stretch>
        </p:blipFill>
        <p:spPr>
          <a:xfrm>
            <a:off x="847756" y="756174"/>
            <a:ext cx="3759128" cy="677490"/>
          </a:xfrm>
          <a:prstGeom prst="rect">
            <a:avLst/>
          </a:prstGeom>
        </p:spPr>
      </p:pic>
      <p:pic>
        <p:nvPicPr>
          <p:cNvPr id="5" name="object 5"/>
          <p:cNvPicPr/>
          <p:nvPr/>
        </p:nvPicPr>
        <p:blipFill>
          <a:blip r:embed="rId5" cstate="print"/>
          <a:stretch>
            <a:fillRect/>
          </a:stretch>
        </p:blipFill>
        <p:spPr>
          <a:xfrm>
            <a:off x="6725513" y="4832515"/>
            <a:ext cx="1280947" cy="875751"/>
          </a:xfrm>
          <a:prstGeom prst="rect">
            <a:avLst/>
          </a:prstGeom>
        </p:spPr>
      </p:pic>
      <p:pic>
        <p:nvPicPr>
          <p:cNvPr id="6" name="object 6"/>
          <p:cNvPicPr/>
          <p:nvPr/>
        </p:nvPicPr>
        <p:blipFill>
          <a:blip r:embed="rId6" cstate="print"/>
          <a:stretch>
            <a:fillRect/>
          </a:stretch>
        </p:blipFill>
        <p:spPr>
          <a:xfrm>
            <a:off x="4966214" y="4766242"/>
            <a:ext cx="1429600" cy="1008293"/>
          </a:xfrm>
          <a:prstGeom prst="rect">
            <a:avLst/>
          </a:prstGeom>
        </p:spPr>
      </p:pic>
      <p:pic>
        <p:nvPicPr>
          <p:cNvPr id="7" name="object 7"/>
          <p:cNvPicPr/>
          <p:nvPr/>
        </p:nvPicPr>
        <p:blipFill>
          <a:blip r:embed="rId7" cstate="print"/>
          <a:stretch>
            <a:fillRect/>
          </a:stretch>
        </p:blipFill>
        <p:spPr>
          <a:xfrm>
            <a:off x="950268" y="3673272"/>
            <a:ext cx="3521980" cy="648747"/>
          </a:xfrm>
          <a:prstGeom prst="rect">
            <a:avLst/>
          </a:prstGeom>
        </p:spPr>
      </p:pic>
      <p:pic>
        <p:nvPicPr>
          <p:cNvPr id="8" name="object 8"/>
          <p:cNvPicPr/>
          <p:nvPr/>
        </p:nvPicPr>
        <p:blipFill>
          <a:blip r:embed="rId8" cstate="print"/>
          <a:stretch>
            <a:fillRect/>
          </a:stretch>
        </p:blipFill>
        <p:spPr>
          <a:xfrm>
            <a:off x="8506400" y="5042760"/>
            <a:ext cx="2775385" cy="449194"/>
          </a:xfrm>
          <a:prstGeom prst="rect">
            <a:avLst/>
          </a:prstGeom>
        </p:spPr>
      </p:pic>
      <p:pic>
        <p:nvPicPr>
          <p:cNvPr id="9" name="object 9"/>
          <p:cNvPicPr/>
          <p:nvPr/>
        </p:nvPicPr>
        <p:blipFill>
          <a:blip r:embed="rId9" cstate="print"/>
          <a:stretch>
            <a:fillRect/>
          </a:stretch>
        </p:blipFill>
        <p:spPr>
          <a:xfrm>
            <a:off x="5433378" y="3717382"/>
            <a:ext cx="2105911" cy="528538"/>
          </a:xfrm>
          <a:prstGeom prst="rect">
            <a:avLst/>
          </a:prstGeom>
        </p:spPr>
      </p:pic>
      <p:pic>
        <p:nvPicPr>
          <p:cNvPr id="10" name="object 10"/>
          <p:cNvPicPr/>
          <p:nvPr/>
        </p:nvPicPr>
        <p:blipFill>
          <a:blip r:embed="rId10" cstate="print"/>
          <a:stretch>
            <a:fillRect/>
          </a:stretch>
        </p:blipFill>
        <p:spPr>
          <a:xfrm>
            <a:off x="5279161" y="578408"/>
            <a:ext cx="2418912" cy="1056556"/>
          </a:xfrm>
          <a:prstGeom prst="rect">
            <a:avLst/>
          </a:prstGeom>
        </p:spPr>
      </p:pic>
      <p:pic>
        <p:nvPicPr>
          <p:cNvPr id="11" name="object 11"/>
          <p:cNvPicPr/>
          <p:nvPr/>
        </p:nvPicPr>
        <p:blipFill>
          <a:blip r:embed="rId11" cstate="print"/>
          <a:stretch>
            <a:fillRect/>
          </a:stretch>
        </p:blipFill>
        <p:spPr>
          <a:xfrm>
            <a:off x="5278729" y="2157400"/>
            <a:ext cx="2415222" cy="869275"/>
          </a:xfrm>
          <a:prstGeom prst="rect">
            <a:avLst/>
          </a:prstGeom>
        </p:spPr>
      </p:pic>
      <p:pic>
        <p:nvPicPr>
          <p:cNvPr id="12" name="object 12"/>
          <p:cNvPicPr/>
          <p:nvPr/>
        </p:nvPicPr>
        <p:blipFill>
          <a:blip r:embed="rId12" cstate="print"/>
          <a:stretch>
            <a:fillRect/>
          </a:stretch>
        </p:blipFill>
        <p:spPr>
          <a:xfrm>
            <a:off x="8637028" y="605510"/>
            <a:ext cx="1056551" cy="1056556"/>
          </a:xfrm>
          <a:prstGeom prst="rect">
            <a:avLst/>
          </a:prstGeom>
        </p:spPr>
      </p:pic>
      <p:grpSp>
        <p:nvGrpSpPr>
          <p:cNvPr id="13" name="object 13"/>
          <p:cNvGrpSpPr/>
          <p:nvPr/>
        </p:nvGrpSpPr>
        <p:grpSpPr>
          <a:xfrm>
            <a:off x="10141180" y="536358"/>
            <a:ext cx="1139825" cy="1138555"/>
            <a:chOff x="10141180" y="536358"/>
            <a:chExt cx="1139825" cy="1138555"/>
          </a:xfrm>
        </p:grpSpPr>
        <p:sp>
          <p:nvSpPr>
            <p:cNvPr id="14" name="object 14"/>
            <p:cNvSpPr/>
            <p:nvPr/>
          </p:nvSpPr>
          <p:spPr>
            <a:xfrm>
              <a:off x="10141179" y="536358"/>
              <a:ext cx="1139825" cy="1133475"/>
            </a:xfrm>
            <a:custGeom>
              <a:avLst/>
              <a:gdLst/>
              <a:ahLst/>
              <a:cxnLst/>
              <a:rect l="l" t="t" r="r" b="b"/>
              <a:pathLst>
                <a:path w="1139825" h="1133475">
                  <a:moveTo>
                    <a:pt x="724268" y="649135"/>
                  </a:moveTo>
                  <a:lnTo>
                    <a:pt x="711428" y="643204"/>
                  </a:lnTo>
                  <a:lnTo>
                    <a:pt x="711428" y="656615"/>
                  </a:lnTo>
                  <a:lnTo>
                    <a:pt x="702779" y="672655"/>
                  </a:lnTo>
                  <a:lnTo>
                    <a:pt x="666280" y="654380"/>
                  </a:lnTo>
                  <a:lnTo>
                    <a:pt x="617931" y="643102"/>
                  </a:lnTo>
                  <a:lnTo>
                    <a:pt x="573836" y="641286"/>
                  </a:lnTo>
                  <a:lnTo>
                    <a:pt x="573836" y="624332"/>
                  </a:lnTo>
                  <a:lnTo>
                    <a:pt x="636600" y="631863"/>
                  </a:lnTo>
                  <a:lnTo>
                    <a:pt x="705853" y="654240"/>
                  </a:lnTo>
                  <a:lnTo>
                    <a:pt x="711428" y="656615"/>
                  </a:lnTo>
                  <a:lnTo>
                    <a:pt x="711428" y="643204"/>
                  </a:lnTo>
                  <a:lnTo>
                    <a:pt x="684872" y="630936"/>
                  </a:lnTo>
                  <a:lnTo>
                    <a:pt x="663816" y="624332"/>
                  </a:lnTo>
                  <a:lnTo>
                    <a:pt x="646442" y="618871"/>
                  </a:lnTo>
                  <a:lnTo>
                    <a:pt x="609307" y="612089"/>
                  </a:lnTo>
                  <a:lnTo>
                    <a:pt x="573836" y="609790"/>
                  </a:lnTo>
                  <a:lnTo>
                    <a:pt x="573836" y="592874"/>
                  </a:lnTo>
                  <a:lnTo>
                    <a:pt x="554570" y="592874"/>
                  </a:lnTo>
                  <a:lnTo>
                    <a:pt x="554570" y="610184"/>
                  </a:lnTo>
                  <a:lnTo>
                    <a:pt x="554570" y="624332"/>
                  </a:lnTo>
                  <a:lnTo>
                    <a:pt x="554570" y="641324"/>
                  </a:lnTo>
                  <a:lnTo>
                    <a:pt x="523862" y="643902"/>
                  </a:lnTo>
                  <a:lnTo>
                    <a:pt x="491883" y="650214"/>
                  </a:lnTo>
                  <a:lnTo>
                    <a:pt x="459003" y="660933"/>
                  </a:lnTo>
                  <a:lnTo>
                    <a:pt x="425627" y="676757"/>
                  </a:lnTo>
                  <a:lnTo>
                    <a:pt x="418376" y="659371"/>
                  </a:lnTo>
                  <a:lnTo>
                    <a:pt x="450646" y="640575"/>
                  </a:lnTo>
                  <a:lnTo>
                    <a:pt x="475589" y="630669"/>
                  </a:lnTo>
                  <a:lnTo>
                    <a:pt x="505968" y="626338"/>
                  </a:lnTo>
                  <a:lnTo>
                    <a:pt x="554570" y="624332"/>
                  </a:lnTo>
                  <a:lnTo>
                    <a:pt x="554570" y="610184"/>
                  </a:lnTo>
                  <a:lnTo>
                    <a:pt x="491782" y="619099"/>
                  </a:lnTo>
                  <a:lnTo>
                    <a:pt x="442620" y="634390"/>
                  </a:lnTo>
                  <a:lnTo>
                    <a:pt x="410565" y="648843"/>
                  </a:lnTo>
                  <a:lnTo>
                    <a:pt x="399110" y="655269"/>
                  </a:lnTo>
                  <a:lnTo>
                    <a:pt x="410679" y="679386"/>
                  </a:lnTo>
                  <a:lnTo>
                    <a:pt x="417296" y="691476"/>
                  </a:lnTo>
                  <a:lnTo>
                    <a:pt x="421449" y="695185"/>
                  </a:lnTo>
                  <a:lnTo>
                    <a:pt x="425627" y="694143"/>
                  </a:lnTo>
                  <a:lnTo>
                    <a:pt x="464616" y="677964"/>
                  </a:lnTo>
                  <a:lnTo>
                    <a:pt x="468033" y="676757"/>
                  </a:lnTo>
                  <a:lnTo>
                    <a:pt x="498055" y="666140"/>
                  </a:lnTo>
                  <a:lnTo>
                    <a:pt x="527519" y="658456"/>
                  </a:lnTo>
                  <a:lnTo>
                    <a:pt x="554570" y="654735"/>
                  </a:lnTo>
                  <a:lnTo>
                    <a:pt x="554570" y="682891"/>
                  </a:lnTo>
                  <a:lnTo>
                    <a:pt x="573836" y="682891"/>
                  </a:lnTo>
                  <a:lnTo>
                    <a:pt x="573836" y="654735"/>
                  </a:lnTo>
                  <a:lnTo>
                    <a:pt x="573836" y="654380"/>
                  </a:lnTo>
                  <a:lnTo>
                    <a:pt x="602145" y="657301"/>
                  </a:lnTo>
                  <a:lnTo>
                    <a:pt x="632650" y="664044"/>
                  </a:lnTo>
                  <a:lnTo>
                    <a:pt x="667245" y="674344"/>
                  </a:lnTo>
                  <a:lnTo>
                    <a:pt x="707809" y="687997"/>
                  </a:lnTo>
                  <a:lnTo>
                    <a:pt x="712965" y="682777"/>
                  </a:lnTo>
                  <a:lnTo>
                    <a:pt x="717016" y="672655"/>
                  </a:lnTo>
                  <a:lnTo>
                    <a:pt x="718337" y="669328"/>
                  </a:lnTo>
                  <a:lnTo>
                    <a:pt x="722617" y="655269"/>
                  </a:lnTo>
                  <a:lnTo>
                    <a:pt x="724268" y="649135"/>
                  </a:lnTo>
                  <a:close/>
                </a:path>
                <a:path w="1139825" h="1133475">
                  <a:moveTo>
                    <a:pt x="1009523" y="569353"/>
                  </a:moveTo>
                  <a:lnTo>
                    <a:pt x="1006932" y="521322"/>
                  </a:lnTo>
                  <a:lnTo>
                    <a:pt x="999350" y="474802"/>
                  </a:lnTo>
                  <a:lnTo>
                    <a:pt x="987044" y="430034"/>
                  </a:lnTo>
                  <a:lnTo>
                    <a:pt x="970292" y="387311"/>
                  </a:lnTo>
                  <a:lnTo>
                    <a:pt x="949337" y="346900"/>
                  </a:lnTo>
                  <a:lnTo>
                    <a:pt x="924483" y="309054"/>
                  </a:lnTo>
                  <a:lnTo>
                    <a:pt x="895972" y="274053"/>
                  </a:lnTo>
                  <a:lnTo>
                    <a:pt x="864082" y="242163"/>
                  </a:lnTo>
                  <a:lnTo>
                    <a:pt x="829081" y="213652"/>
                  </a:lnTo>
                  <a:lnTo>
                    <a:pt x="791235" y="188798"/>
                  </a:lnTo>
                  <a:lnTo>
                    <a:pt x="750824" y="167855"/>
                  </a:lnTo>
                  <a:lnTo>
                    <a:pt x="708101" y="151104"/>
                  </a:lnTo>
                  <a:lnTo>
                    <a:pt x="663346" y="138798"/>
                  </a:lnTo>
                  <a:lnTo>
                    <a:pt x="616826" y="131216"/>
                  </a:lnTo>
                  <a:lnTo>
                    <a:pt x="568820" y="128638"/>
                  </a:lnTo>
                  <a:lnTo>
                    <a:pt x="520801" y="131216"/>
                  </a:lnTo>
                  <a:lnTo>
                    <a:pt x="474281" y="138798"/>
                  </a:lnTo>
                  <a:lnTo>
                    <a:pt x="429526" y="151104"/>
                  </a:lnTo>
                  <a:lnTo>
                    <a:pt x="386803" y="167855"/>
                  </a:lnTo>
                  <a:lnTo>
                    <a:pt x="346379" y="188798"/>
                  </a:lnTo>
                  <a:lnTo>
                    <a:pt x="308546" y="213652"/>
                  </a:lnTo>
                  <a:lnTo>
                    <a:pt x="273545" y="242163"/>
                  </a:lnTo>
                  <a:lnTo>
                    <a:pt x="241642" y="274053"/>
                  </a:lnTo>
                  <a:lnTo>
                    <a:pt x="213131" y="309054"/>
                  </a:lnTo>
                  <a:lnTo>
                    <a:pt x="188277" y="346900"/>
                  </a:lnTo>
                  <a:lnTo>
                    <a:pt x="167322" y="387311"/>
                  </a:lnTo>
                  <a:lnTo>
                    <a:pt x="150571" y="430034"/>
                  </a:lnTo>
                  <a:lnTo>
                    <a:pt x="138264" y="474802"/>
                  </a:lnTo>
                  <a:lnTo>
                    <a:pt x="130683" y="521322"/>
                  </a:lnTo>
                  <a:lnTo>
                    <a:pt x="128104" y="569353"/>
                  </a:lnTo>
                  <a:lnTo>
                    <a:pt x="130708" y="617613"/>
                  </a:lnTo>
                  <a:lnTo>
                    <a:pt x="138353" y="664362"/>
                  </a:lnTo>
                  <a:lnTo>
                    <a:pt x="150774" y="709320"/>
                  </a:lnTo>
                  <a:lnTo>
                    <a:pt x="167690" y="752221"/>
                  </a:lnTo>
                  <a:lnTo>
                    <a:pt x="188823" y="792784"/>
                  </a:lnTo>
                  <a:lnTo>
                    <a:pt x="213906" y="830745"/>
                  </a:lnTo>
                  <a:lnTo>
                    <a:pt x="242671" y="865822"/>
                  </a:lnTo>
                  <a:lnTo>
                    <a:pt x="274840" y="897737"/>
                  </a:lnTo>
                  <a:lnTo>
                    <a:pt x="310146" y="926236"/>
                  </a:lnTo>
                  <a:lnTo>
                    <a:pt x="348310" y="951026"/>
                  </a:lnTo>
                  <a:lnTo>
                    <a:pt x="389064" y="971854"/>
                  </a:lnTo>
                  <a:lnTo>
                    <a:pt x="432142" y="988428"/>
                  </a:lnTo>
                  <a:lnTo>
                    <a:pt x="477266" y="1000493"/>
                  </a:lnTo>
                  <a:lnTo>
                    <a:pt x="477266" y="964895"/>
                  </a:lnTo>
                  <a:lnTo>
                    <a:pt x="433260" y="952080"/>
                  </a:lnTo>
                  <a:lnTo>
                    <a:pt x="391452" y="934593"/>
                  </a:lnTo>
                  <a:lnTo>
                    <a:pt x="352171" y="912710"/>
                  </a:lnTo>
                  <a:lnTo>
                    <a:pt x="315696" y="886752"/>
                  </a:lnTo>
                  <a:lnTo>
                    <a:pt x="282371" y="857034"/>
                  </a:lnTo>
                  <a:lnTo>
                    <a:pt x="252476" y="823861"/>
                  </a:lnTo>
                  <a:lnTo>
                    <a:pt x="226339" y="787527"/>
                  </a:lnTo>
                  <a:lnTo>
                    <a:pt x="204254" y="748347"/>
                  </a:lnTo>
                  <a:lnTo>
                    <a:pt x="186537" y="706640"/>
                  </a:lnTo>
                  <a:lnTo>
                    <a:pt x="173507" y="662698"/>
                  </a:lnTo>
                  <a:lnTo>
                    <a:pt x="165455" y="616826"/>
                  </a:lnTo>
                  <a:lnTo>
                    <a:pt x="162712" y="569353"/>
                  </a:lnTo>
                  <a:lnTo>
                    <a:pt x="165442" y="522008"/>
                  </a:lnTo>
                  <a:lnTo>
                    <a:pt x="173443" y="476288"/>
                  </a:lnTo>
                  <a:lnTo>
                    <a:pt x="186397" y="432460"/>
                  </a:lnTo>
                  <a:lnTo>
                    <a:pt x="204012" y="390855"/>
                  </a:lnTo>
                  <a:lnTo>
                    <a:pt x="225971" y="351764"/>
                  </a:lnTo>
                  <a:lnTo>
                    <a:pt x="251968" y="315506"/>
                  </a:lnTo>
                  <a:lnTo>
                    <a:pt x="281711" y="282371"/>
                  </a:lnTo>
                  <a:lnTo>
                    <a:pt x="314883" y="252666"/>
                  </a:lnTo>
                  <a:lnTo>
                    <a:pt x="351180" y="226695"/>
                  </a:lnTo>
                  <a:lnTo>
                    <a:pt x="390283" y="204762"/>
                  </a:lnTo>
                  <a:lnTo>
                    <a:pt x="431914" y="187172"/>
                  </a:lnTo>
                  <a:lnTo>
                    <a:pt x="475742" y="174231"/>
                  </a:lnTo>
                  <a:lnTo>
                    <a:pt x="521487" y="166255"/>
                  </a:lnTo>
                  <a:lnTo>
                    <a:pt x="568820" y="163525"/>
                  </a:lnTo>
                  <a:lnTo>
                    <a:pt x="616140" y="166255"/>
                  </a:lnTo>
                  <a:lnTo>
                    <a:pt x="661860" y="174231"/>
                  </a:lnTo>
                  <a:lnTo>
                    <a:pt x="705675" y="187172"/>
                  </a:lnTo>
                  <a:lnTo>
                    <a:pt x="747280" y="204762"/>
                  </a:lnTo>
                  <a:lnTo>
                    <a:pt x="786358" y="226695"/>
                  </a:lnTo>
                  <a:lnTo>
                    <a:pt x="822629" y="252666"/>
                  </a:lnTo>
                  <a:lnTo>
                    <a:pt x="855764" y="282371"/>
                  </a:lnTo>
                  <a:lnTo>
                    <a:pt x="885469" y="315506"/>
                  </a:lnTo>
                  <a:lnTo>
                    <a:pt x="911453" y="351764"/>
                  </a:lnTo>
                  <a:lnTo>
                    <a:pt x="933386" y="390855"/>
                  </a:lnTo>
                  <a:lnTo>
                    <a:pt x="950976" y="432460"/>
                  </a:lnTo>
                  <a:lnTo>
                    <a:pt x="963917" y="476288"/>
                  </a:lnTo>
                  <a:lnTo>
                    <a:pt x="971905" y="522008"/>
                  </a:lnTo>
                  <a:lnTo>
                    <a:pt x="974636" y="569353"/>
                  </a:lnTo>
                  <a:lnTo>
                    <a:pt x="971778" y="617702"/>
                  </a:lnTo>
                  <a:lnTo>
                    <a:pt x="963460" y="664375"/>
                  </a:lnTo>
                  <a:lnTo>
                    <a:pt x="949972" y="709053"/>
                  </a:lnTo>
                  <a:lnTo>
                    <a:pt x="931659" y="751382"/>
                  </a:lnTo>
                  <a:lnTo>
                    <a:pt x="908837" y="791057"/>
                  </a:lnTo>
                  <a:lnTo>
                    <a:pt x="881824" y="827760"/>
                  </a:lnTo>
                  <a:lnTo>
                    <a:pt x="850950" y="861148"/>
                  </a:lnTo>
                  <a:lnTo>
                    <a:pt x="816546" y="890905"/>
                  </a:lnTo>
                  <a:lnTo>
                    <a:pt x="778929" y="916698"/>
                  </a:lnTo>
                  <a:lnTo>
                    <a:pt x="738428" y="938212"/>
                  </a:lnTo>
                  <a:lnTo>
                    <a:pt x="695350" y="955116"/>
                  </a:lnTo>
                  <a:lnTo>
                    <a:pt x="650036" y="967092"/>
                  </a:lnTo>
                  <a:lnTo>
                    <a:pt x="650036" y="1002525"/>
                  </a:lnTo>
                  <a:lnTo>
                    <a:pt x="696315" y="991273"/>
                  </a:lnTo>
                  <a:lnTo>
                    <a:pt x="740549" y="975283"/>
                  </a:lnTo>
                  <a:lnTo>
                    <a:pt x="782434" y="954862"/>
                  </a:lnTo>
                  <a:lnTo>
                    <a:pt x="821702" y="930275"/>
                  </a:lnTo>
                  <a:lnTo>
                    <a:pt x="858050" y="901827"/>
                  </a:lnTo>
                  <a:lnTo>
                    <a:pt x="891209" y="869797"/>
                  </a:lnTo>
                  <a:lnTo>
                    <a:pt x="920877" y="834466"/>
                  </a:lnTo>
                  <a:lnTo>
                    <a:pt x="946759" y="796124"/>
                  </a:lnTo>
                  <a:lnTo>
                    <a:pt x="968590" y="755065"/>
                  </a:lnTo>
                  <a:lnTo>
                    <a:pt x="986066" y="711568"/>
                  </a:lnTo>
                  <a:lnTo>
                    <a:pt x="998905" y="665924"/>
                  </a:lnTo>
                  <a:lnTo>
                    <a:pt x="1006817" y="618426"/>
                  </a:lnTo>
                  <a:lnTo>
                    <a:pt x="1009523" y="569353"/>
                  </a:lnTo>
                  <a:close/>
                </a:path>
                <a:path w="1139825" h="1133475">
                  <a:moveTo>
                    <a:pt x="1079017" y="569353"/>
                  </a:moveTo>
                  <a:lnTo>
                    <a:pt x="1076680" y="520230"/>
                  </a:lnTo>
                  <a:lnTo>
                    <a:pt x="1069822" y="472427"/>
                  </a:lnTo>
                  <a:lnTo>
                    <a:pt x="1058646" y="426161"/>
                  </a:lnTo>
                  <a:lnTo>
                    <a:pt x="1043368" y="381635"/>
                  </a:lnTo>
                  <a:lnTo>
                    <a:pt x="1024216" y="339077"/>
                  </a:lnTo>
                  <a:lnTo>
                    <a:pt x="1001382" y="298691"/>
                  </a:lnTo>
                  <a:lnTo>
                    <a:pt x="975080" y="260680"/>
                  </a:lnTo>
                  <a:lnTo>
                    <a:pt x="945540" y="225285"/>
                  </a:lnTo>
                  <a:lnTo>
                    <a:pt x="912964" y="192697"/>
                  </a:lnTo>
                  <a:lnTo>
                    <a:pt x="877582" y="163156"/>
                  </a:lnTo>
                  <a:lnTo>
                    <a:pt x="839584" y="136842"/>
                  </a:lnTo>
                  <a:lnTo>
                    <a:pt x="799185" y="113995"/>
                  </a:lnTo>
                  <a:lnTo>
                    <a:pt x="756615" y="94830"/>
                  </a:lnTo>
                  <a:lnTo>
                    <a:pt x="712076" y="79540"/>
                  </a:lnTo>
                  <a:lnTo>
                    <a:pt x="665784" y="68351"/>
                  </a:lnTo>
                  <a:lnTo>
                    <a:pt x="617956" y="61493"/>
                  </a:lnTo>
                  <a:lnTo>
                    <a:pt x="568807" y="59156"/>
                  </a:lnTo>
                  <a:lnTo>
                    <a:pt x="519645" y="61493"/>
                  </a:lnTo>
                  <a:lnTo>
                    <a:pt x="471817" y="68351"/>
                  </a:lnTo>
                  <a:lnTo>
                    <a:pt x="425513" y="79540"/>
                  </a:lnTo>
                  <a:lnTo>
                    <a:pt x="380961" y="94830"/>
                  </a:lnTo>
                  <a:lnTo>
                    <a:pt x="338366" y="113995"/>
                  </a:lnTo>
                  <a:lnTo>
                    <a:pt x="297954" y="136842"/>
                  </a:lnTo>
                  <a:lnTo>
                    <a:pt x="259943" y="163156"/>
                  </a:lnTo>
                  <a:lnTo>
                    <a:pt x="224523" y="192697"/>
                  </a:lnTo>
                  <a:lnTo>
                    <a:pt x="191922" y="225285"/>
                  </a:lnTo>
                  <a:lnTo>
                    <a:pt x="162356" y="260680"/>
                  </a:lnTo>
                  <a:lnTo>
                    <a:pt x="136042" y="298691"/>
                  </a:lnTo>
                  <a:lnTo>
                    <a:pt x="113195" y="339077"/>
                  </a:lnTo>
                  <a:lnTo>
                    <a:pt x="94005" y="381635"/>
                  </a:lnTo>
                  <a:lnTo>
                    <a:pt x="78727" y="426161"/>
                  </a:lnTo>
                  <a:lnTo>
                    <a:pt x="67538" y="472427"/>
                  </a:lnTo>
                  <a:lnTo>
                    <a:pt x="60667" y="520230"/>
                  </a:lnTo>
                  <a:lnTo>
                    <a:pt x="58331" y="569353"/>
                  </a:lnTo>
                  <a:lnTo>
                    <a:pt x="60706" y="618871"/>
                  </a:lnTo>
                  <a:lnTo>
                    <a:pt x="67678" y="667054"/>
                  </a:lnTo>
                  <a:lnTo>
                    <a:pt x="79044" y="713663"/>
                  </a:lnTo>
                  <a:lnTo>
                    <a:pt x="94564" y="758494"/>
                  </a:lnTo>
                  <a:lnTo>
                    <a:pt x="114033" y="801319"/>
                  </a:lnTo>
                  <a:lnTo>
                    <a:pt x="137223" y="841933"/>
                  </a:lnTo>
                  <a:lnTo>
                    <a:pt x="163918" y="880097"/>
                  </a:lnTo>
                  <a:lnTo>
                    <a:pt x="193903" y="915619"/>
                  </a:lnTo>
                  <a:lnTo>
                    <a:pt x="226949" y="948245"/>
                  </a:lnTo>
                  <a:lnTo>
                    <a:pt x="262839" y="977785"/>
                  </a:lnTo>
                  <a:lnTo>
                    <a:pt x="301358" y="1004011"/>
                  </a:lnTo>
                  <a:lnTo>
                    <a:pt x="342277" y="1026706"/>
                  </a:lnTo>
                  <a:lnTo>
                    <a:pt x="385381" y="1045641"/>
                  </a:lnTo>
                  <a:lnTo>
                    <a:pt x="430453" y="1060615"/>
                  </a:lnTo>
                  <a:lnTo>
                    <a:pt x="477266" y="1071397"/>
                  </a:lnTo>
                  <a:lnTo>
                    <a:pt x="477266" y="1035989"/>
                  </a:lnTo>
                  <a:lnTo>
                    <a:pt x="431228" y="1024597"/>
                  </a:lnTo>
                  <a:lnTo>
                    <a:pt x="387096" y="1008862"/>
                  </a:lnTo>
                  <a:lnTo>
                    <a:pt x="345071" y="989012"/>
                  </a:lnTo>
                  <a:lnTo>
                    <a:pt x="305435" y="965301"/>
                  </a:lnTo>
                  <a:lnTo>
                    <a:pt x="268401" y="937971"/>
                  </a:lnTo>
                  <a:lnTo>
                    <a:pt x="234238" y="907275"/>
                  </a:lnTo>
                  <a:lnTo>
                    <a:pt x="203187" y="873429"/>
                  </a:lnTo>
                  <a:lnTo>
                    <a:pt x="175475" y="836714"/>
                  </a:lnTo>
                  <a:lnTo>
                    <a:pt x="151358" y="797344"/>
                  </a:lnTo>
                  <a:lnTo>
                    <a:pt x="131076" y="755561"/>
                  </a:lnTo>
                  <a:lnTo>
                    <a:pt x="114884" y="711644"/>
                  </a:lnTo>
                  <a:lnTo>
                    <a:pt x="103009" y="665797"/>
                  </a:lnTo>
                  <a:lnTo>
                    <a:pt x="95707" y="618286"/>
                  </a:lnTo>
                  <a:lnTo>
                    <a:pt x="93218" y="569353"/>
                  </a:lnTo>
                  <a:lnTo>
                    <a:pt x="95669" y="520725"/>
                  </a:lnTo>
                  <a:lnTo>
                    <a:pt x="102882" y="473506"/>
                  </a:lnTo>
                  <a:lnTo>
                    <a:pt x="114604" y="427939"/>
                  </a:lnTo>
                  <a:lnTo>
                    <a:pt x="130594" y="384263"/>
                  </a:lnTo>
                  <a:lnTo>
                    <a:pt x="150622" y="342709"/>
                  </a:lnTo>
                  <a:lnTo>
                    <a:pt x="174447" y="303517"/>
                  </a:lnTo>
                  <a:lnTo>
                    <a:pt x="201828" y="266928"/>
                  </a:lnTo>
                  <a:lnTo>
                    <a:pt x="232524" y="233184"/>
                  </a:lnTo>
                  <a:lnTo>
                    <a:pt x="266293" y="202514"/>
                  </a:lnTo>
                  <a:lnTo>
                    <a:pt x="302907" y="175171"/>
                  </a:lnTo>
                  <a:lnTo>
                    <a:pt x="342125" y="151371"/>
                  </a:lnTo>
                  <a:lnTo>
                    <a:pt x="383692" y="131368"/>
                  </a:lnTo>
                  <a:lnTo>
                    <a:pt x="427393" y="115392"/>
                  </a:lnTo>
                  <a:lnTo>
                    <a:pt x="472960" y="103682"/>
                  </a:lnTo>
                  <a:lnTo>
                    <a:pt x="520179" y="96494"/>
                  </a:lnTo>
                  <a:lnTo>
                    <a:pt x="568807" y="94043"/>
                  </a:lnTo>
                  <a:lnTo>
                    <a:pt x="617423" y="96494"/>
                  </a:lnTo>
                  <a:lnTo>
                    <a:pt x="664641" y="103682"/>
                  </a:lnTo>
                  <a:lnTo>
                    <a:pt x="710222" y="115392"/>
                  </a:lnTo>
                  <a:lnTo>
                    <a:pt x="753922" y="131368"/>
                  </a:lnTo>
                  <a:lnTo>
                    <a:pt x="795489" y="151371"/>
                  </a:lnTo>
                  <a:lnTo>
                    <a:pt x="834707" y="175171"/>
                  </a:lnTo>
                  <a:lnTo>
                    <a:pt x="871321" y="202514"/>
                  </a:lnTo>
                  <a:lnTo>
                    <a:pt x="905090" y="233184"/>
                  </a:lnTo>
                  <a:lnTo>
                    <a:pt x="935786" y="266928"/>
                  </a:lnTo>
                  <a:lnTo>
                    <a:pt x="963168" y="303517"/>
                  </a:lnTo>
                  <a:lnTo>
                    <a:pt x="986993" y="342709"/>
                  </a:lnTo>
                  <a:lnTo>
                    <a:pt x="1007033" y="384263"/>
                  </a:lnTo>
                  <a:lnTo>
                    <a:pt x="1023023" y="427939"/>
                  </a:lnTo>
                  <a:lnTo>
                    <a:pt x="1034745" y="473506"/>
                  </a:lnTo>
                  <a:lnTo>
                    <a:pt x="1041946" y="520725"/>
                  </a:lnTo>
                  <a:lnTo>
                    <a:pt x="1044409" y="569353"/>
                  </a:lnTo>
                  <a:lnTo>
                    <a:pt x="1041844" y="619036"/>
                  </a:lnTo>
                  <a:lnTo>
                    <a:pt x="1034313" y="667245"/>
                  </a:lnTo>
                  <a:lnTo>
                    <a:pt x="1022070" y="713740"/>
                  </a:lnTo>
                  <a:lnTo>
                    <a:pt x="1005382" y="758228"/>
                  </a:lnTo>
                  <a:lnTo>
                    <a:pt x="984491" y="800493"/>
                  </a:lnTo>
                  <a:lnTo>
                    <a:pt x="959662" y="840244"/>
                  </a:lnTo>
                  <a:lnTo>
                    <a:pt x="931164" y="877252"/>
                  </a:lnTo>
                  <a:lnTo>
                    <a:pt x="899223" y="911263"/>
                  </a:lnTo>
                  <a:lnTo>
                    <a:pt x="864120" y="941997"/>
                  </a:lnTo>
                  <a:lnTo>
                    <a:pt x="826096" y="969225"/>
                  </a:lnTo>
                  <a:lnTo>
                    <a:pt x="785431" y="992682"/>
                  </a:lnTo>
                  <a:lnTo>
                    <a:pt x="742353" y="1012101"/>
                  </a:lnTo>
                  <a:lnTo>
                    <a:pt x="697128" y="1027252"/>
                  </a:lnTo>
                  <a:lnTo>
                    <a:pt x="650024" y="1037856"/>
                  </a:lnTo>
                  <a:lnTo>
                    <a:pt x="650024" y="1073124"/>
                  </a:lnTo>
                  <a:lnTo>
                    <a:pt x="697839" y="1063091"/>
                  </a:lnTo>
                  <a:lnTo>
                    <a:pt x="743902" y="1048715"/>
                  </a:lnTo>
                  <a:lnTo>
                    <a:pt x="787984" y="1030211"/>
                  </a:lnTo>
                  <a:lnTo>
                    <a:pt x="829856" y="1007795"/>
                  </a:lnTo>
                  <a:lnTo>
                    <a:pt x="869289" y="981722"/>
                  </a:lnTo>
                  <a:lnTo>
                    <a:pt x="906043" y="952207"/>
                  </a:lnTo>
                  <a:lnTo>
                    <a:pt x="939914" y="919480"/>
                  </a:lnTo>
                  <a:lnTo>
                    <a:pt x="970648" y="883767"/>
                  </a:lnTo>
                  <a:lnTo>
                    <a:pt x="998029" y="845286"/>
                  </a:lnTo>
                  <a:lnTo>
                    <a:pt x="1021816" y="804291"/>
                  </a:lnTo>
                  <a:lnTo>
                    <a:pt x="1041793" y="760984"/>
                  </a:lnTo>
                  <a:lnTo>
                    <a:pt x="1057732" y="715619"/>
                  </a:lnTo>
                  <a:lnTo>
                    <a:pt x="1069403" y="668401"/>
                  </a:lnTo>
                  <a:lnTo>
                    <a:pt x="1076579" y="619569"/>
                  </a:lnTo>
                  <a:lnTo>
                    <a:pt x="1079017" y="569353"/>
                  </a:lnTo>
                  <a:close/>
                </a:path>
                <a:path w="1139825" h="1133475">
                  <a:moveTo>
                    <a:pt x="1139596" y="569810"/>
                  </a:moveTo>
                  <a:lnTo>
                    <a:pt x="1137500" y="520687"/>
                  </a:lnTo>
                  <a:lnTo>
                    <a:pt x="1131341" y="472694"/>
                  </a:lnTo>
                  <a:lnTo>
                    <a:pt x="1121283" y="426046"/>
                  </a:lnTo>
                  <a:lnTo>
                    <a:pt x="1107490" y="380885"/>
                  </a:lnTo>
                  <a:lnTo>
                    <a:pt x="1090155" y="337400"/>
                  </a:lnTo>
                  <a:lnTo>
                    <a:pt x="1069428" y="295757"/>
                  </a:lnTo>
                  <a:lnTo>
                    <a:pt x="1045489" y="256120"/>
                  </a:lnTo>
                  <a:lnTo>
                    <a:pt x="1018514" y="218681"/>
                  </a:lnTo>
                  <a:lnTo>
                    <a:pt x="988656" y="183591"/>
                  </a:lnTo>
                  <a:lnTo>
                    <a:pt x="956106" y="151028"/>
                  </a:lnTo>
                  <a:lnTo>
                    <a:pt x="921029" y="121158"/>
                  </a:lnTo>
                  <a:lnTo>
                    <a:pt x="883589" y="94170"/>
                  </a:lnTo>
                  <a:lnTo>
                    <a:pt x="843978" y="70218"/>
                  </a:lnTo>
                  <a:lnTo>
                    <a:pt x="802335" y="49479"/>
                  </a:lnTo>
                  <a:lnTo>
                    <a:pt x="758850" y="32118"/>
                  </a:lnTo>
                  <a:lnTo>
                    <a:pt x="734987" y="24828"/>
                  </a:lnTo>
                  <a:lnTo>
                    <a:pt x="713701" y="18326"/>
                  </a:lnTo>
                  <a:lnTo>
                    <a:pt x="667042" y="8267"/>
                  </a:lnTo>
                  <a:lnTo>
                    <a:pt x="619061" y="2095"/>
                  </a:lnTo>
                  <a:lnTo>
                    <a:pt x="569925" y="0"/>
                  </a:lnTo>
                  <a:lnTo>
                    <a:pt x="520776" y="2095"/>
                  </a:lnTo>
                  <a:lnTo>
                    <a:pt x="472782" y="8267"/>
                  </a:lnTo>
                  <a:lnTo>
                    <a:pt x="426123" y="18326"/>
                  </a:lnTo>
                  <a:lnTo>
                    <a:pt x="380949" y="32118"/>
                  </a:lnTo>
                  <a:lnTo>
                    <a:pt x="337451" y="49479"/>
                  </a:lnTo>
                  <a:lnTo>
                    <a:pt x="295808" y="70218"/>
                  </a:lnTo>
                  <a:lnTo>
                    <a:pt x="256159" y="94170"/>
                  </a:lnTo>
                  <a:lnTo>
                    <a:pt x="218706" y="121158"/>
                  </a:lnTo>
                  <a:lnTo>
                    <a:pt x="183616" y="151028"/>
                  </a:lnTo>
                  <a:lnTo>
                    <a:pt x="151041" y="183591"/>
                  </a:lnTo>
                  <a:lnTo>
                    <a:pt x="121170" y="218681"/>
                  </a:lnTo>
                  <a:lnTo>
                    <a:pt x="94170" y="256120"/>
                  </a:lnTo>
                  <a:lnTo>
                    <a:pt x="70218" y="295757"/>
                  </a:lnTo>
                  <a:lnTo>
                    <a:pt x="49479" y="337400"/>
                  </a:lnTo>
                  <a:lnTo>
                    <a:pt x="32118" y="380885"/>
                  </a:lnTo>
                  <a:lnTo>
                    <a:pt x="18326" y="426046"/>
                  </a:lnTo>
                  <a:lnTo>
                    <a:pt x="8255" y="472694"/>
                  </a:lnTo>
                  <a:lnTo>
                    <a:pt x="2082" y="520687"/>
                  </a:lnTo>
                  <a:lnTo>
                    <a:pt x="0" y="569849"/>
                  </a:lnTo>
                  <a:lnTo>
                    <a:pt x="2082" y="618959"/>
                  </a:lnTo>
                  <a:lnTo>
                    <a:pt x="8255" y="666940"/>
                  </a:lnTo>
                  <a:lnTo>
                    <a:pt x="18326" y="713600"/>
                  </a:lnTo>
                  <a:lnTo>
                    <a:pt x="32118" y="758761"/>
                  </a:lnTo>
                  <a:lnTo>
                    <a:pt x="49479" y="802246"/>
                  </a:lnTo>
                  <a:lnTo>
                    <a:pt x="70218" y="843889"/>
                  </a:lnTo>
                  <a:lnTo>
                    <a:pt x="94170" y="883526"/>
                  </a:lnTo>
                  <a:lnTo>
                    <a:pt x="121170" y="920965"/>
                  </a:lnTo>
                  <a:lnTo>
                    <a:pt x="151041" y="956056"/>
                  </a:lnTo>
                  <a:lnTo>
                    <a:pt x="183616" y="988618"/>
                  </a:lnTo>
                  <a:lnTo>
                    <a:pt x="218706" y="1018476"/>
                  </a:lnTo>
                  <a:lnTo>
                    <a:pt x="256159" y="1045476"/>
                  </a:lnTo>
                  <a:lnTo>
                    <a:pt x="295808" y="1069416"/>
                  </a:lnTo>
                  <a:lnTo>
                    <a:pt x="337451" y="1090155"/>
                  </a:lnTo>
                  <a:lnTo>
                    <a:pt x="380949" y="1107503"/>
                  </a:lnTo>
                  <a:lnTo>
                    <a:pt x="426123" y="1121295"/>
                  </a:lnTo>
                  <a:lnTo>
                    <a:pt x="472782" y="1131354"/>
                  </a:lnTo>
                  <a:lnTo>
                    <a:pt x="478650" y="1132116"/>
                  </a:lnTo>
                  <a:lnTo>
                    <a:pt x="478650" y="1107084"/>
                  </a:lnTo>
                  <a:lnTo>
                    <a:pt x="431203" y="1096822"/>
                  </a:lnTo>
                  <a:lnTo>
                    <a:pt x="385381" y="1082522"/>
                  </a:lnTo>
                  <a:lnTo>
                    <a:pt x="341401" y="1064399"/>
                  </a:lnTo>
                  <a:lnTo>
                    <a:pt x="299427" y="1042644"/>
                  </a:lnTo>
                  <a:lnTo>
                    <a:pt x="259689" y="1017447"/>
                  </a:lnTo>
                  <a:lnTo>
                    <a:pt x="222364" y="989012"/>
                  </a:lnTo>
                  <a:lnTo>
                    <a:pt x="187655" y="957541"/>
                  </a:lnTo>
                  <a:lnTo>
                    <a:pt x="155765" y="923213"/>
                  </a:lnTo>
                  <a:lnTo>
                    <a:pt x="126885" y="886244"/>
                  </a:lnTo>
                  <a:lnTo>
                    <a:pt x="101219" y="846823"/>
                  </a:lnTo>
                  <a:lnTo>
                    <a:pt x="78955" y="805154"/>
                  </a:lnTo>
                  <a:lnTo>
                    <a:pt x="60299" y="761415"/>
                  </a:lnTo>
                  <a:lnTo>
                    <a:pt x="45440" y="715822"/>
                  </a:lnTo>
                  <a:lnTo>
                    <a:pt x="34594" y="668566"/>
                  </a:lnTo>
                  <a:lnTo>
                    <a:pt x="27927" y="619848"/>
                  </a:lnTo>
                  <a:lnTo>
                    <a:pt x="25666" y="569810"/>
                  </a:lnTo>
                  <a:lnTo>
                    <a:pt x="27673" y="522808"/>
                  </a:lnTo>
                  <a:lnTo>
                    <a:pt x="33566" y="476872"/>
                  </a:lnTo>
                  <a:lnTo>
                    <a:pt x="43180" y="432219"/>
                  </a:lnTo>
                  <a:lnTo>
                    <a:pt x="56362" y="389013"/>
                  </a:lnTo>
                  <a:lnTo>
                    <a:pt x="72948" y="347408"/>
                  </a:lnTo>
                  <a:lnTo>
                    <a:pt x="92773" y="307568"/>
                  </a:lnTo>
                  <a:lnTo>
                    <a:pt x="115658" y="269659"/>
                  </a:lnTo>
                  <a:lnTo>
                    <a:pt x="141478" y="233845"/>
                  </a:lnTo>
                  <a:lnTo>
                    <a:pt x="170027" y="200291"/>
                  </a:lnTo>
                  <a:lnTo>
                    <a:pt x="201168" y="169164"/>
                  </a:lnTo>
                  <a:lnTo>
                    <a:pt x="234721" y="140614"/>
                  </a:lnTo>
                  <a:lnTo>
                    <a:pt x="270548" y="114808"/>
                  </a:lnTo>
                  <a:lnTo>
                    <a:pt x="308457" y="91909"/>
                  </a:lnTo>
                  <a:lnTo>
                    <a:pt x="348297" y="72097"/>
                  </a:lnTo>
                  <a:lnTo>
                    <a:pt x="389915" y="55511"/>
                  </a:lnTo>
                  <a:lnTo>
                    <a:pt x="433133" y="42341"/>
                  </a:lnTo>
                  <a:lnTo>
                    <a:pt x="477786" y="32715"/>
                  </a:lnTo>
                  <a:lnTo>
                    <a:pt x="523722" y="26835"/>
                  </a:lnTo>
                  <a:lnTo>
                    <a:pt x="570763" y="24828"/>
                  </a:lnTo>
                  <a:lnTo>
                    <a:pt x="617778" y="26835"/>
                  </a:lnTo>
                  <a:lnTo>
                    <a:pt x="663676" y="32715"/>
                  </a:lnTo>
                  <a:lnTo>
                    <a:pt x="708304" y="42341"/>
                  </a:lnTo>
                  <a:lnTo>
                    <a:pt x="751509" y="55511"/>
                  </a:lnTo>
                  <a:lnTo>
                    <a:pt x="793115" y="72097"/>
                  </a:lnTo>
                  <a:lnTo>
                    <a:pt x="832954" y="91909"/>
                  </a:lnTo>
                  <a:lnTo>
                    <a:pt x="870864" y="114808"/>
                  </a:lnTo>
                  <a:lnTo>
                    <a:pt x="906691" y="140614"/>
                  </a:lnTo>
                  <a:lnTo>
                    <a:pt x="940257" y="169164"/>
                  </a:lnTo>
                  <a:lnTo>
                    <a:pt x="971410" y="200291"/>
                  </a:lnTo>
                  <a:lnTo>
                    <a:pt x="999972" y="233845"/>
                  </a:lnTo>
                  <a:lnTo>
                    <a:pt x="1025791" y="269659"/>
                  </a:lnTo>
                  <a:lnTo>
                    <a:pt x="1048702" y="307568"/>
                  </a:lnTo>
                  <a:lnTo>
                    <a:pt x="1068539" y="347408"/>
                  </a:lnTo>
                  <a:lnTo>
                    <a:pt x="1085138" y="389013"/>
                  </a:lnTo>
                  <a:lnTo>
                    <a:pt x="1098334" y="432219"/>
                  </a:lnTo>
                  <a:lnTo>
                    <a:pt x="1107960" y="476872"/>
                  </a:lnTo>
                  <a:lnTo>
                    <a:pt x="1113866" y="522808"/>
                  </a:lnTo>
                  <a:lnTo>
                    <a:pt x="1115860" y="569849"/>
                  </a:lnTo>
                  <a:lnTo>
                    <a:pt x="1113790" y="617664"/>
                  </a:lnTo>
                  <a:lnTo>
                    <a:pt x="1107706" y="664311"/>
                  </a:lnTo>
                  <a:lnTo>
                    <a:pt x="1097762" y="709650"/>
                  </a:lnTo>
                  <a:lnTo>
                    <a:pt x="1084135" y="753478"/>
                  </a:lnTo>
                  <a:lnTo>
                    <a:pt x="1067003" y="795655"/>
                  </a:lnTo>
                  <a:lnTo>
                    <a:pt x="1046543" y="835977"/>
                  </a:lnTo>
                  <a:lnTo>
                    <a:pt x="1022921" y="874293"/>
                  </a:lnTo>
                  <a:lnTo>
                    <a:pt x="996302" y="910424"/>
                  </a:lnTo>
                  <a:lnTo>
                    <a:pt x="966863" y="944206"/>
                  </a:lnTo>
                  <a:lnTo>
                    <a:pt x="934783" y="975448"/>
                  </a:lnTo>
                  <a:lnTo>
                    <a:pt x="900226" y="1004011"/>
                  </a:lnTo>
                  <a:lnTo>
                    <a:pt x="863371" y="1029690"/>
                  </a:lnTo>
                  <a:lnTo>
                    <a:pt x="824382" y="1052322"/>
                  </a:lnTo>
                  <a:lnTo>
                    <a:pt x="783450" y="1071740"/>
                  </a:lnTo>
                  <a:lnTo>
                    <a:pt x="740714" y="1087780"/>
                  </a:lnTo>
                  <a:lnTo>
                    <a:pt x="696366" y="1100264"/>
                  </a:lnTo>
                  <a:lnTo>
                    <a:pt x="650582" y="1109002"/>
                  </a:lnTo>
                  <a:lnTo>
                    <a:pt x="650582" y="1133475"/>
                  </a:lnTo>
                  <a:lnTo>
                    <a:pt x="713701" y="1121295"/>
                  </a:lnTo>
                  <a:lnTo>
                    <a:pt x="758850" y="1107503"/>
                  </a:lnTo>
                  <a:lnTo>
                    <a:pt x="802335" y="1090155"/>
                  </a:lnTo>
                  <a:lnTo>
                    <a:pt x="843978" y="1069416"/>
                  </a:lnTo>
                  <a:lnTo>
                    <a:pt x="883589" y="1045476"/>
                  </a:lnTo>
                  <a:lnTo>
                    <a:pt x="921029" y="1018476"/>
                  </a:lnTo>
                  <a:lnTo>
                    <a:pt x="956106" y="988618"/>
                  </a:lnTo>
                  <a:lnTo>
                    <a:pt x="988656" y="956056"/>
                  </a:lnTo>
                  <a:lnTo>
                    <a:pt x="1018514" y="920965"/>
                  </a:lnTo>
                  <a:lnTo>
                    <a:pt x="1045489" y="883526"/>
                  </a:lnTo>
                  <a:lnTo>
                    <a:pt x="1069428" y="843889"/>
                  </a:lnTo>
                  <a:lnTo>
                    <a:pt x="1090155" y="802246"/>
                  </a:lnTo>
                  <a:lnTo>
                    <a:pt x="1107490" y="758761"/>
                  </a:lnTo>
                  <a:lnTo>
                    <a:pt x="1121283" y="713600"/>
                  </a:lnTo>
                  <a:lnTo>
                    <a:pt x="1131341" y="666940"/>
                  </a:lnTo>
                  <a:lnTo>
                    <a:pt x="1137500" y="618959"/>
                  </a:lnTo>
                  <a:lnTo>
                    <a:pt x="1139596" y="569810"/>
                  </a:lnTo>
                  <a:close/>
                </a:path>
              </a:pathLst>
            </a:custGeom>
            <a:solidFill>
              <a:srgbClr val="2B568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10518013" y="737552"/>
              <a:ext cx="395605" cy="415925"/>
            </a:xfrm>
            <a:custGeom>
              <a:avLst/>
              <a:gdLst/>
              <a:ahLst/>
              <a:cxnLst/>
              <a:rect l="l" t="t" r="r" b="b"/>
              <a:pathLst>
                <a:path w="395604" h="415925">
                  <a:moveTo>
                    <a:pt x="127495" y="394754"/>
                  </a:moveTo>
                  <a:lnTo>
                    <a:pt x="101955" y="378434"/>
                  </a:lnTo>
                  <a:lnTo>
                    <a:pt x="88531" y="363943"/>
                  </a:lnTo>
                  <a:lnTo>
                    <a:pt x="82804" y="343115"/>
                  </a:lnTo>
                  <a:lnTo>
                    <a:pt x="80327" y="307835"/>
                  </a:lnTo>
                  <a:lnTo>
                    <a:pt x="73025" y="352272"/>
                  </a:lnTo>
                  <a:lnTo>
                    <a:pt x="91567" y="379145"/>
                  </a:lnTo>
                  <a:lnTo>
                    <a:pt x="116281" y="392087"/>
                  </a:lnTo>
                  <a:lnTo>
                    <a:pt x="127495" y="394754"/>
                  </a:lnTo>
                  <a:close/>
                </a:path>
                <a:path w="395604" h="415925">
                  <a:moveTo>
                    <a:pt x="300977" y="323088"/>
                  </a:moveTo>
                  <a:lnTo>
                    <a:pt x="296087" y="309359"/>
                  </a:lnTo>
                  <a:lnTo>
                    <a:pt x="283718" y="352590"/>
                  </a:lnTo>
                  <a:lnTo>
                    <a:pt x="264718" y="379310"/>
                  </a:lnTo>
                  <a:lnTo>
                    <a:pt x="248081" y="392798"/>
                  </a:lnTo>
                  <a:lnTo>
                    <a:pt x="242773" y="396278"/>
                  </a:lnTo>
                  <a:lnTo>
                    <a:pt x="284822" y="379107"/>
                  </a:lnTo>
                  <a:lnTo>
                    <a:pt x="300723" y="350520"/>
                  </a:lnTo>
                  <a:lnTo>
                    <a:pt x="300977" y="323088"/>
                  </a:lnTo>
                  <a:close/>
                </a:path>
                <a:path w="395604" h="415925">
                  <a:moveTo>
                    <a:pt x="395478" y="338366"/>
                  </a:moveTo>
                  <a:lnTo>
                    <a:pt x="393712" y="302869"/>
                  </a:lnTo>
                  <a:lnTo>
                    <a:pt x="373291" y="261581"/>
                  </a:lnTo>
                  <a:lnTo>
                    <a:pt x="329018" y="214858"/>
                  </a:lnTo>
                  <a:lnTo>
                    <a:pt x="338302" y="193141"/>
                  </a:lnTo>
                  <a:lnTo>
                    <a:pt x="341604" y="179273"/>
                  </a:lnTo>
                  <a:lnTo>
                    <a:pt x="339090" y="167297"/>
                  </a:lnTo>
                  <a:lnTo>
                    <a:pt x="330962" y="151231"/>
                  </a:lnTo>
                  <a:lnTo>
                    <a:pt x="328053" y="139700"/>
                  </a:lnTo>
                  <a:lnTo>
                    <a:pt x="327406" y="123647"/>
                  </a:lnTo>
                  <a:lnTo>
                    <a:pt x="328536" y="107632"/>
                  </a:lnTo>
                  <a:lnTo>
                    <a:pt x="330962" y="96266"/>
                  </a:lnTo>
                  <a:lnTo>
                    <a:pt x="329577" y="95707"/>
                  </a:lnTo>
                  <a:lnTo>
                    <a:pt x="322592" y="106095"/>
                  </a:lnTo>
                  <a:lnTo>
                    <a:pt x="315188" y="122237"/>
                  </a:lnTo>
                  <a:lnTo>
                    <a:pt x="312547" y="138963"/>
                  </a:lnTo>
                  <a:lnTo>
                    <a:pt x="308864" y="154673"/>
                  </a:lnTo>
                  <a:lnTo>
                    <a:pt x="297789" y="168783"/>
                  </a:lnTo>
                  <a:lnTo>
                    <a:pt x="284238" y="178231"/>
                  </a:lnTo>
                  <a:lnTo>
                    <a:pt x="273189" y="179984"/>
                  </a:lnTo>
                  <a:lnTo>
                    <a:pt x="272237" y="174320"/>
                  </a:lnTo>
                  <a:lnTo>
                    <a:pt x="272529" y="159181"/>
                  </a:lnTo>
                  <a:lnTo>
                    <a:pt x="260515" y="130454"/>
                  </a:lnTo>
                  <a:lnTo>
                    <a:pt x="222681" y="83985"/>
                  </a:lnTo>
                  <a:lnTo>
                    <a:pt x="212559" y="70078"/>
                  </a:lnTo>
                  <a:lnTo>
                    <a:pt x="204152" y="49936"/>
                  </a:lnTo>
                  <a:lnTo>
                    <a:pt x="201447" y="25831"/>
                  </a:lnTo>
                  <a:lnTo>
                    <a:pt x="208445" y="0"/>
                  </a:lnTo>
                  <a:lnTo>
                    <a:pt x="175298" y="35179"/>
                  </a:lnTo>
                  <a:lnTo>
                    <a:pt x="158902" y="58623"/>
                  </a:lnTo>
                  <a:lnTo>
                    <a:pt x="154432" y="80860"/>
                  </a:lnTo>
                  <a:lnTo>
                    <a:pt x="157086" y="112445"/>
                  </a:lnTo>
                  <a:lnTo>
                    <a:pt x="157975" y="128473"/>
                  </a:lnTo>
                  <a:lnTo>
                    <a:pt x="156629" y="149174"/>
                  </a:lnTo>
                  <a:lnTo>
                    <a:pt x="151472" y="169938"/>
                  </a:lnTo>
                  <a:lnTo>
                    <a:pt x="140906" y="186118"/>
                  </a:lnTo>
                  <a:lnTo>
                    <a:pt x="131013" y="180390"/>
                  </a:lnTo>
                  <a:lnTo>
                    <a:pt x="112217" y="162534"/>
                  </a:lnTo>
                  <a:lnTo>
                    <a:pt x="85788" y="144678"/>
                  </a:lnTo>
                  <a:lnTo>
                    <a:pt x="52984" y="138963"/>
                  </a:lnTo>
                  <a:lnTo>
                    <a:pt x="60960" y="150025"/>
                  </a:lnTo>
                  <a:lnTo>
                    <a:pt x="73914" y="168922"/>
                  </a:lnTo>
                  <a:lnTo>
                    <a:pt x="75349" y="197421"/>
                  </a:lnTo>
                  <a:lnTo>
                    <a:pt x="48793" y="237261"/>
                  </a:lnTo>
                  <a:lnTo>
                    <a:pt x="38760" y="249364"/>
                  </a:lnTo>
                  <a:lnTo>
                    <a:pt x="23114" y="273989"/>
                  </a:lnTo>
                  <a:lnTo>
                    <a:pt x="8115" y="306298"/>
                  </a:lnTo>
                  <a:lnTo>
                    <a:pt x="0" y="341414"/>
                  </a:lnTo>
                  <a:lnTo>
                    <a:pt x="5029" y="374497"/>
                  </a:lnTo>
                  <a:lnTo>
                    <a:pt x="29438" y="400710"/>
                  </a:lnTo>
                  <a:lnTo>
                    <a:pt x="79489" y="415201"/>
                  </a:lnTo>
                  <a:lnTo>
                    <a:pt x="73736" y="409905"/>
                  </a:lnTo>
                  <a:lnTo>
                    <a:pt x="56134" y="392798"/>
                  </a:lnTo>
                  <a:lnTo>
                    <a:pt x="42214" y="363804"/>
                  </a:lnTo>
                  <a:lnTo>
                    <a:pt x="47523" y="322884"/>
                  </a:lnTo>
                  <a:lnTo>
                    <a:pt x="87591" y="270002"/>
                  </a:lnTo>
                  <a:lnTo>
                    <a:pt x="104508" y="322122"/>
                  </a:lnTo>
                  <a:lnTo>
                    <a:pt x="134251" y="360819"/>
                  </a:lnTo>
                  <a:lnTo>
                    <a:pt x="191973" y="378599"/>
                  </a:lnTo>
                  <a:lnTo>
                    <a:pt x="216242" y="372364"/>
                  </a:lnTo>
                  <a:lnTo>
                    <a:pt x="245033" y="353441"/>
                  </a:lnTo>
                  <a:lnTo>
                    <a:pt x="267601" y="321475"/>
                  </a:lnTo>
                  <a:lnTo>
                    <a:pt x="273189" y="276136"/>
                  </a:lnTo>
                  <a:lnTo>
                    <a:pt x="289801" y="281330"/>
                  </a:lnTo>
                  <a:lnTo>
                    <a:pt x="316103" y="303034"/>
                  </a:lnTo>
                  <a:lnTo>
                    <a:pt x="336435" y="335622"/>
                  </a:lnTo>
                  <a:lnTo>
                    <a:pt x="335076" y="373532"/>
                  </a:lnTo>
                  <a:lnTo>
                    <a:pt x="296354" y="411137"/>
                  </a:lnTo>
                  <a:lnTo>
                    <a:pt x="316877" y="415404"/>
                  </a:lnTo>
                  <a:lnTo>
                    <a:pt x="330746" y="414693"/>
                  </a:lnTo>
                  <a:lnTo>
                    <a:pt x="344322" y="407098"/>
                  </a:lnTo>
                  <a:lnTo>
                    <a:pt x="363905" y="390677"/>
                  </a:lnTo>
                  <a:lnTo>
                    <a:pt x="383806" y="367753"/>
                  </a:lnTo>
                  <a:lnTo>
                    <a:pt x="395478" y="338366"/>
                  </a:lnTo>
                  <a:close/>
                </a:path>
              </a:pathLst>
            </a:custGeom>
            <a:solidFill>
              <a:srgbClr val="E032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10587190" y="1216939"/>
              <a:ext cx="229235" cy="294640"/>
            </a:xfrm>
            <a:custGeom>
              <a:avLst/>
              <a:gdLst/>
              <a:ahLst/>
              <a:cxnLst/>
              <a:rect l="l" t="t" r="r" b="b"/>
              <a:pathLst>
                <a:path w="229234" h="294640">
                  <a:moveTo>
                    <a:pt x="42976" y="87198"/>
                  </a:moveTo>
                  <a:lnTo>
                    <a:pt x="41224" y="82194"/>
                  </a:lnTo>
                  <a:lnTo>
                    <a:pt x="39408" y="72644"/>
                  </a:lnTo>
                  <a:lnTo>
                    <a:pt x="36461" y="51447"/>
                  </a:lnTo>
                  <a:lnTo>
                    <a:pt x="31254" y="11493"/>
                  </a:lnTo>
                  <a:lnTo>
                    <a:pt x="26962" y="12420"/>
                  </a:lnTo>
                  <a:lnTo>
                    <a:pt x="17195" y="14820"/>
                  </a:lnTo>
                  <a:lnTo>
                    <a:pt x="6642" y="18122"/>
                  </a:lnTo>
                  <a:lnTo>
                    <a:pt x="0" y="21729"/>
                  </a:lnTo>
                  <a:lnTo>
                    <a:pt x="12827" y="53149"/>
                  </a:lnTo>
                  <a:lnTo>
                    <a:pt x="27978" y="75679"/>
                  </a:lnTo>
                  <a:lnTo>
                    <a:pt x="39865" y="87604"/>
                  </a:lnTo>
                  <a:lnTo>
                    <a:pt x="42976" y="87198"/>
                  </a:lnTo>
                  <a:close/>
                </a:path>
                <a:path w="229234" h="294640">
                  <a:moveTo>
                    <a:pt x="97688" y="293763"/>
                  </a:moveTo>
                  <a:lnTo>
                    <a:pt x="94538" y="210502"/>
                  </a:lnTo>
                  <a:lnTo>
                    <a:pt x="91795" y="153111"/>
                  </a:lnTo>
                  <a:lnTo>
                    <a:pt x="89306" y="126733"/>
                  </a:lnTo>
                  <a:lnTo>
                    <a:pt x="86525" y="126034"/>
                  </a:lnTo>
                  <a:lnTo>
                    <a:pt x="68935" y="117856"/>
                  </a:lnTo>
                  <a:lnTo>
                    <a:pt x="82613" y="294436"/>
                  </a:lnTo>
                  <a:lnTo>
                    <a:pt x="97688" y="293763"/>
                  </a:lnTo>
                  <a:close/>
                </a:path>
                <a:path w="229234" h="294640">
                  <a:moveTo>
                    <a:pt x="116662" y="13550"/>
                  </a:moveTo>
                  <a:lnTo>
                    <a:pt x="100749" y="13550"/>
                  </a:lnTo>
                  <a:lnTo>
                    <a:pt x="100749" y="83096"/>
                  </a:lnTo>
                  <a:lnTo>
                    <a:pt x="116662" y="83096"/>
                  </a:lnTo>
                  <a:lnTo>
                    <a:pt x="116662" y="13550"/>
                  </a:lnTo>
                  <a:close/>
                </a:path>
                <a:path w="229234" h="294640">
                  <a:moveTo>
                    <a:pt x="123405" y="132118"/>
                  </a:moveTo>
                  <a:lnTo>
                    <a:pt x="122796" y="102019"/>
                  </a:lnTo>
                  <a:lnTo>
                    <a:pt x="109169" y="101206"/>
                  </a:lnTo>
                  <a:lnTo>
                    <a:pt x="100647" y="100101"/>
                  </a:lnTo>
                  <a:lnTo>
                    <a:pt x="93637" y="97955"/>
                  </a:lnTo>
                  <a:lnTo>
                    <a:pt x="84569" y="94005"/>
                  </a:lnTo>
                  <a:lnTo>
                    <a:pt x="83172" y="1955"/>
                  </a:lnTo>
                  <a:lnTo>
                    <a:pt x="55257" y="5384"/>
                  </a:lnTo>
                  <a:lnTo>
                    <a:pt x="57175" y="51460"/>
                  </a:lnTo>
                  <a:lnTo>
                    <a:pt x="61404" y="100152"/>
                  </a:lnTo>
                  <a:lnTo>
                    <a:pt x="104940" y="115125"/>
                  </a:lnTo>
                  <a:lnTo>
                    <a:pt x="109956" y="293763"/>
                  </a:lnTo>
                  <a:lnTo>
                    <a:pt x="121399" y="294436"/>
                  </a:lnTo>
                  <a:lnTo>
                    <a:pt x="122834" y="198259"/>
                  </a:lnTo>
                  <a:lnTo>
                    <a:pt x="123405" y="132118"/>
                  </a:lnTo>
                  <a:close/>
                </a:path>
                <a:path w="229234" h="294640">
                  <a:moveTo>
                    <a:pt x="169125" y="114465"/>
                  </a:moveTo>
                  <a:lnTo>
                    <a:pt x="145961" y="124002"/>
                  </a:lnTo>
                  <a:lnTo>
                    <a:pt x="137871" y="292404"/>
                  </a:lnTo>
                  <a:lnTo>
                    <a:pt x="148755" y="293065"/>
                  </a:lnTo>
                  <a:lnTo>
                    <a:pt x="160197" y="203250"/>
                  </a:lnTo>
                  <a:lnTo>
                    <a:pt x="167360" y="141782"/>
                  </a:lnTo>
                  <a:lnTo>
                    <a:pt x="169125" y="114465"/>
                  </a:lnTo>
                  <a:close/>
                </a:path>
                <a:path w="229234" h="294640">
                  <a:moveTo>
                    <a:pt x="229146" y="33312"/>
                  </a:moveTo>
                  <a:lnTo>
                    <a:pt x="225183" y="31470"/>
                  </a:lnTo>
                  <a:lnTo>
                    <a:pt x="222211" y="30086"/>
                  </a:lnTo>
                  <a:lnTo>
                    <a:pt x="211810" y="27228"/>
                  </a:lnTo>
                  <a:lnTo>
                    <a:pt x="208483" y="26314"/>
                  </a:lnTo>
                  <a:lnTo>
                    <a:pt x="208483" y="48094"/>
                  </a:lnTo>
                  <a:lnTo>
                    <a:pt x="200393" y="59791"/>
                  </a:lnTo>
                  <a:lnTo>
                    <a:pt x="194665" y="56921"/>
                  </a:lnTo>
                  <a:lnTo>
                    <a:pt x="193700" y="56438"/>
                  </a:lnTo>
                  <a:lnTo>
                    <a:pt x="193700" y="67906"/>
                  </a:lnTo>
                  <a:lnTo>
                    <a:pt x="189509" y="72263"/>
                  </a:lnTo>
                  <a:lnTo>
                    <a:pt x="184200" y="76809"/>
                  </a:lnTo>
                  <a:lnTo>
                    <a:pt x="177228" y="81419"/>
                  </a:lnTo>
                  <a:lnTo>
                    <a:pt x="178904" y="62103"/>
                  </a:lnTo>
                  <a:lnTo>
                    <a:pt x="185039" y="64173"/>
                  </a:lnTo>
                  <a:lnTo>
                    <a:pt x="190347" y="66408"/>
                  </a:lnTo>
                  <a:lnTo>
                    <a:pt x="193700" y="67906"/>
                  </a:lnTo>
                  <a:lnTo>
                    <a:pt x="193700" y="56438"/>
                  </a:lnTo>
                  <a:lnTo>
                    <a:pt x="186436" y="53848"/>
                  </a:lnTo>
                  <a:lnTo>
                    <a:pt x="179743" y="51841"/>
                  </a:lnTo>
                  <a:lnTo>
                    <a:pt x="179959" y="48742"/>
                  </a:lnTo>
                  <a:lnTo>
                    <a:pt x="181140" y="31470"/>
                  </a:lnTo>
                  <a:lnTo>
                    <a:pt x="187363" y="32969"/>
                  </a:lnTo>
                  <a:lnTo>
                    <a:pt x="193941" y="34798"/>
                  </a:lnTo>
                  <a:lnTo>
                    <a:pt x="200875" y="37007"/>
                  </a:lnTo>
                  <a:lnTo>
                    <a:pt x="208203" y="39611"/>
                  </a:lnTo>
                  <a:lnTo>
                    <a:pt x="208483" y="48094"/>
                  </a:lnTo>
                  <a:lnTo>
                    <a:pt x="208483" y="26314"/>
                  </a:lnTo>
                  <a:lnTo>
                    <a:pt x="206159" y="25666"/>
                  </a:lnTo>
                  <a:lnTo>
                    <a:pt x="189928" y="21767"/>
                  </a:lnTo>
                  <a:lnTo>
                    <a:pt x="182537" y="20078"/>
                  </a:lnTo>
                  <a:lnTo>
                    <a:pt x="182587" y="15595"/>
                  </a:lnTo>
                  <a:lnTo>
                    <a:pt x="182803" y="1943"/>
                  </a:lnTo>
                  <a:lnTo>
                    <a:pt x="170802" y="0"/>
                  </a:lnTo>
                  <a:lnTo>
                    <a:pt x="169418" y="0"/>
                  </a:lnTo>
                  <a:lnTo>
                    <a:pt x="169697" y="2806"/>
                  </a:lnTo>
                  <a:lnTo>
                    <a:pt x="169138" y="9956"/>
                  </a:lnTo>
                  <a:lnTo>
                    <a:pt x="168859" y="15595"/>
                  </a:lnTo>
                  <a:lnTo>
                    <a:pt x="168300" y="15544"/>
                  </a:lnTo>
                  <a:lnTo>
                    <a:pt x="168300" y="28981"/>
                  </a:lnTo>
                  <a:lnTo>
                    <a:pt x="168186" y="37007"/>
                  </a:lnTo>
                  <a:lnTo>
                    <a:pt x="168021" y="41236"/>
                  </a:lnTo>
                  <a:lnTo>
                    <a:pt x="167462" y="48742"/>
                  </a:lnTo>
                  <a:lnTo>
                    <a:pt x="166903" y="48628"/>
                  </a:lnTo>
                  <a:lnTo>
                    <a:pt x="166903" y="58864"/>
                  </a:lnTo>
                  <a:lnTo>
                    <a:pt x="151549" y="95364"/>
                  </a:lnTo>
                  <a:lnTo>
                    <a:pt x="150812" y="92163"/>
                  </a:lnTo>
                  <a:lnTo>
                    <a:pt x="150291" y="83273"/>
                  </a:lnTo>
                  <a:lnTo>
                    <a:pt x="150012" y="72263"/>
                  </a:lnTo>
                  <a:lnTo>
                    <a:pt x="149872" y="56921"/>
                  </a:lnTo>
                  <a:lnTo>
                    <a:pt x="155740" y="56946"/>
                  </a:lnTo>
                  <a:lnTo>
                    <a:pt x="161594" y="57721"/>
                  </a:lnTo>
                  <a:lnTo>
                    <a:pt x="166903" y="58864"/>
                  </a:lnTo>
                  <a:lnTo>
                    <a:pt x="166903" y="48628"/>
                  </a:lnTo>
                  <a:lnTo>
                    <a:pt x="160197" y="47129"/>
                  </a:lnTo>
                  <a:lnTo>
                    <a:pt x="153784" y="46202"/>
                  </a:lnTo>
                  <a:lnTo>
                    <a:pt x="149872" y="45732"/>
                  </a:lnTo>
                  <a:lnTo>
                    <a:pt x="149872" y="27368"/>
                  </a:lnTo>
                  <a:lnTo>
                    <a:pt x="156857" y="27228"/>
                  </a:lnTo>
                  <a:lnTo>
                    <a:pt x="168300" y="28981"/>
                  </a:lnTo>
                  <a:lnTo>
                    <a:pt x="168300" y="15544"/>
                  </a:lnTo>
                  <a:lnTo>
                    <a:pt x="142240" y="12890"/>
                  </a:lnTo>
                  <a:lnTo>
                    <a:pt x="137591" y="12522"/>
                  </a:lnTo>
                  <a:lnTo>
                    <a:pt x="138125" y="28981"/>
                  </a:lnTo>
                  <a:lnTo>
                    <a:pt x="138201" y="72263"/>
                  </a:lnTo>
                  <a:lnTo>
                    <a:pt x="137985" y="100622"/>
                  </a:lnTo>
                  <a:lnTo>
                    <a:pt x="137871" y="111048"/>
                  </a:lnTo>
                  <a:lnTo>
                    <a:pt x="180746" y="100622"/>
                  </a:lnTo>
                  <a:lnTo>
                    <a:pt x="191541" y="95364"/>
                  </a:lnTo>
                  <a:lnTo>
                    <a:pt x="204546" y="89039"/>
                  </a:lnTo>
                  <a:lnTo>
                    <a:pt x="209600" y="81419"/>
                  </a:lnTo>
                  <a:lnTo>
                    <a:pt x="217817" y="69037"/>
                  </a:lnTo>
                  <a:lnTo>
                    <a:pt x="220014" y="62103"/>
                  </a:lnTo>
                  <a:lnTo>
                    <a:pt x="220751" y="59791"/>
                  </a:lnTo>
                  <a:lnTo>
                    <a:pt x="229146" y="33312"/>
                  </a:lnTo>
                  <a:close/>
                </a:path>
              </a:pathLst>
            </a:custGeom>
            <a:solidFill>
              <a:srgbClr val="2B568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10646905" y="1520240"/>
              <a:ext cx="127000" cy="154940"/>
            </a:xfrm>
            <a:custGeom>
              <a:avLst/>
              <a:gdLst/>
              <a:ahLst/>
              <a:cxnLst/>
              <a:rect l="l" t="t" r="r" b="b"/>
              <a:pathLst>
                <a:path w="127000" h="154939">
                  <a:moveTo>
                    <a:pt x="36258" y="154546"/>
                  </a:moveTo>
                  <a:lnTo>
                    <a:pt x="35737" y="141389"/>
                  </a:lnTo>
                  <a:lnTo>
                    <a:pt x="19545" y="141389"/>
                  </a:lnTo>
                  <a:lnTo>
                    <a:pt x="19545" y="153835"/>
                  </a:lnTo>
                  <a:lnTo>
                    <a:pt x="36258" y="154546"/>
                  </a:lnTo>
                  <a:close/>
                </a:path>
                <a:path w="127000" h="154939">
                  <a:moveTo>
                    <a:pt x="37693" y="7505"/>
                  </a:moveTo>
                  <a:lnTo>
                    <a:pt x="292" y="7505"/>
                  </a:lnTo>
                  <a:lnTo>
                    <a:pt x="292" y="21818"/>
                  </a:lnTo>
                  <a:lnTo>
                    <a:pt x="37693" y="21818"/>
                  </a:lnTo>
                  <a:lnTo>
                    <a:pt x="37693" y="7505"/>
                  </a:lnTo>
                  <a:close/>
                </a:path>
                <a:path w="127000" h="154939">
                  <a:moveTo>
                    <a:pt x="39357" y="48145"/>
                  </a:moveTo>
                  <a:lnTo>
                    <a:pt x="36563" y="34086"/>
                  </a:lnTo>
                  <a:lnTo>
                    <a:pt x="0" y="41198"/>
                  </a:lnTo>
                  <a:lnTo>
                    <a:pt x="2794" y="55232"/>
                  </a:lnTo>
                  <a:lnTo>
                    <a:pt x="39357" y="48145"/>
                  </a:lnTo>
                  <a:close/>
                </a:path>
                <a:path w="127000" h="154939">
                  <a:moveTo>
                    <a:pt x="107746" y="141389"/>
                  </a:moveTo>
                  <a:lnTo>
                    <a:pt x="90157" y="141389"/>
                  </a:lnTo>
                  <a:lnTo>
                    <a:pt x="89623" y="154647"/>
                  </a:lnTo>
                  <a:lnTo>
                    <a:pt x="107746" y="153873"/>
                  </a:lnTo>
                  <a:lnTo>
                    <a:pt x="107746" y="141389"/>
                  </a:lnTo>
                  <a:close/>
                </a:path>
                <a:path w="127000" h="154939">
                  <a:moveTo>
                    <a:pt x="116674" y="53860"/>
                  </a:moveTo>
                  <a:lnTo>
                    <a:pt x="80670" y="27101"/>
                  </a:lnTo>
                  <a:lnTo>
                    <a:pt x="43268" y="53860"/>
                  </a:lnTo>
                  <a:lnTo>
                    <a:pt x="66433" y="53860"/>
                  </a:lnTo>
                  <a:lnTo>
                    <a:pt x="82067" y="42278"/>
                  </a:lnTo>
                  <a:lnTo>
                    <a:pt x="96304" y="53860"/>
                  </a:lnTo>
                  <a:lnTo>
                    <a:pt x="116674" y="53860"/>
                  </a:lnTo>
                  <a:close/>
                </a:path>
                <a:path w="127000" h="154939">
                  <a:moveTo>
                    <a:pt x="126720" y="75171"/>
                  </a:moveTo>
                  <a:lnTo>
                    <a:pt x="107746" y="75171"/>
                  </a:lnTo>
                  <a:lnTo>
                    <a:pt x="107746" y="84543"/>
                  </a:lnTo>
                  <a:lnTo>
                    <a:pt x="126720" y="84543"/>
                  </a:lnTo>
                  <a:lnTo>
                    <a:pt x="126720" y="75171"/>
                  </a:lnTo>
                  <a:close/>
                </a:path>
                <a:path w="127000" h="154939">
                  <a:moveTo>
                    <a:pt x="126720" y="60909"/>
                  </a:moveTo>
                  <a:lnTo>
                    <a:pt x="292" y="60909"/>
                  </a:lnTo>
                  <a:lnTo>
                    <a:pt x="292" y="74879"/>
                  </a:lnTo>
                  <a:lnTo>
                    <a:pt x="292" y="85039"/>
                  </a:lnTo>
                  <a:lnTo>
                    <a:pt x="292" y="140919"/>
                  </a:lnTo>
                  <a:lnTo>
                    <a:pt x="126720" y="140919"/>
                  </a:lnTo>
                  <a:lnTo>
                    <a:pt x="126720" y="85039"/>
                  </a:lnTo>
                  <a:lnTo>
                    <a:pt x="107746" y="85039"/>
                  </a:lnTo>
                  <a:lnTo>
                    <a:pt x="107746" y="99009"/>
                  </a:lnTo>
                  <a:lnTo>
                    <a:pt x="107746" y="105359"/>
                  </a:lnTo>
                  <a:lnTo>
                    <a:pt x="107746" y="120599"/>
                  </a:lnTo>
                  <a:lnTo>
                    <a:pt x="107746" y="126949"/>
                  </a:lnTo>
                  <a:lnTo>
                    <a:pt x="19545" y="126949"/>
                  </a:lnTo>
                  <a:lnTo>
                    <a:pt x="19545" y="120599"/>
                  </a:lnTo>
                  <a:lnTo>
                    <a:pt x="107746" y="120599"/>
                  </a:lnTo>
                  <a:lnTo>
                    <a:pt x="107746" y="105359"/>
                  </a:lnTo>
                  <a:lnTo>
                    <a:pt x="19545" y="105359"/>
                  </a:lnTo>
                  <a:lnTo>
                    <a:pt x="19545" y="99009"/>
                  </a:lnTo>
                  <a:lnTo>
                    <a:pt x="107746" y="99009"/>
                  </a:lnTo>
                  <a:lnTo>
                    <a:pt x="107746" y="85039"/>
                  </a:lnTo>
                  <a:lnTo>
                    <a:pt x="19545" y="85039"/>
                  </a:lnTo>
                  <a:lnTo>
                    <a:pt x="19545" y="74879"/>
                  </a:lnTo>
                  <a:lnTo>
                    <a:pt x="126720" y="74879"/>
                  </a:lnTo>
                  <a:lnTo>
                    <a:pt x="126720" y="60909"/>
                  </a:lnTo>
                  <a:close/>
                </a:path>
                <a:path w="127000" h="154939">
                  <a:moveTo>
                    <a:pt x="126720" y="7505"/>
                  </a:moveTo>
                  <a:lnTo>
                    <a:pt x="70612" y="7505"/>
                  </a:lnTo>
                  <a:lnTo>
                    <a:pt x="70612" y="0"/>
                  </a:lnTo>
                  <a:lnTo>
                    <a:pt x="51638" y="0"/>
                  </a:lnTo>
                  <a:lnTo>
                    <a:pt x="51638" y="21818"/>
                  </a:lnTo>
                  <a:lnTo>
                    <a:pt x="107734" y="21818"/>
                  </a:lnTo>
                  <a:lnTo>
                    <a:pt x="107734" y="32562"/>
                  </a:lnTo>
                  <a:lnTo>
                    <a:pt x="126720" y="33235"/>
                  </a:lnTo>
                  <a:lnTo>
                    <a:pt x="126720" y="7505"/>
                  </a:lnTo>
                  <a:close/>
                </a:path>
              </a:pathLst>
            </a:custGeom>
            <a:solidFill>
              <a:srgbClr val="E032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群組 39">
            <a:extLst>
              <a:ext uri="{FF2B5EF4-FFF2-40B4-BE49-F238E27FC236}">
                <a16:creationId xmlns:a16="http://schemas.microsoft.com/office/drawing/2014/main" id="{81255727-3630-66B5-2D9E-0B80F19E4B69}"/>
              </a:ext>
            </a:extLst>
          </p:cNvPr>
          <p:cNvGrpSpPr/>
          <p:nvPr/>
        </p:nvGrpSpPr>
        <p:grpSpPr>
          <a:xfrm>
            <a:off x="1173162" y="2136901"/>
            <a:ext cx="3103684" cy="909401"/>
            <a:chOff x="1173162" y="2136901"/>
            <a:chExt cx="3103684" cy="909401"/>
          </a:xfrm>
        </p:grpSpPr>
        <p:pic>
          <p:nvPicPr>
            <p:cNvPr id="18" name="object 18"/>
            <p:cNvPicPr/>
            <p:nvPr/>
          </p:nvPicPr>
          <p:blipFill>
            <a:blip r:embed="rId13" cstate="print"/>
            <a:stretch>
              <a:fillRect/>
            </a:stretch>
          </p:blipFill>
          <p:spPr>
            <a:xfrm>
              <a:off x="1173162" y="2136901"/>
              <a:ext cx="616483" cy="909401"/>
            </a:xfrm>
            <a:prstGeom prst="rect">
              <a:avLst/>
            </a:prstGeom>
          </p:spPr>
        </p:pic>
        <p:sp>
          <p:nvSpPr>
            <p:cNvPr id="19" name="object 19"/>
            <p:cNvSpPr/>
            <p:nvPr/>
          </p:nvSpPr>
          <p:spPr>
            <a:xfrm>
              <a:off x="2107686" y="2325008"/>
              <a:ext cx="2169160" cy="270510"/>
            </a:xfrm>
            <a:custGeom>
              <a:avLst/>
              <a:gdLst/>
              <a:ahLst/>
              <a:cxnLst/>
              <a:rect l="l" t="t" r="r" b="b"/>
              <a:pathLst>
                <a:path w="2169160" h="270510">
                  <a:moveTo>
                    <a:pt x="161785" y="7175"/>
                  </a:moveTo>
                  <a:lnTo>
                    <a:pt x="107213" y="7175"/>
                  </a:lnTo>
                  <a:lnTo>
                    <a:pt x="61239" y="10840"/>
                  </a:lnTo>
                  <a:lnTo>
                    <a:pt x="28324" y="21785"/>
                  </a:lnTo>
                  <a:lnTo>
                    <a:pt x="8529" y="39938"/>
                  </a:lnTo>
                  <a:lnTo>
                    <a:pt x="1917" y="65227"/>
                  </a:lnTo>
                  <a:lnTo>
                    <a:pt x="1917" y="92722"/>
                  </a:lnTo>
                  <a:lnTo>
                    <a:pt x="8337" y="117027"/>
                  </a:lnTo>
                  <a:lnTo>
                    <a:pt x="27597" y="134478"/>
                  </a:lnTo>
                  <a:lnTo>
                    <a:pt x="59696" y="145002"/>
                  </a:lnTo>
                  <a:lnTo>
                    <a:pt x="104635" y="148526"/>
                  </a:lnTo>
                  <a:lnTo>
                    <a:pt x="175679" y="148526"/>
                  </a:lnTo>
                  <a:lnTo>
                    <a:pt x="206238" y="150436"/>
                  </a:lnTo>
                  <a:lnTo>
                    <a:pt x="227988" y="156167"/>
                  </a:lnTo>
                  <a:lnTo>
                    <a:pt x="240992" y="165719"/>
                  </a:lnTo>
                  <a:lnTo>
                    <a:pt x="245313" y="179095"/>
                  </a:lnTo>
                  <a:lnTo>
                    <a:pt x="245313" y="205841"/>
                  </a:lnTo>
                  <a:lnTo>
                    <a:pt x="240727" y="219478"/>
                  </a:lnTo>
                  <a:lnTo>
                    <a:pt x="226969" y="229258"/>
                  </a:lnTo>
                  <a:lnTo>
                    <a:pt x="204041" y="235150"/>
                  </a:lnTo>
                  <a:lnTo>
                    <a:pt x="171945" y="237121"/>
                  </a:lnTo>
                  <a:lnTo>
                    <a:pt x="6769" y="237121"/>
                  </a:lnTo>
                  <a:lnTo>
                    <a:pt x="0" y="242404"/>
                  </a:lnTo>
                  <a:lnTo>
                    <a:pt x="0" y="262750"/>
                  </a:lnTo>
                  <a:lnTo>
                    <a:pt x="6794" y="268033"/>
                  </a:lnTo>
                  <a:lnTo>
                    <a:pt x="171945" y="268033"/>
                  </a:lnTo>
                  <a:lnTo>
                    <a:pt x="221875" y="264287"/>
                  </a:lnTo>
                  <a:lnTo>
                    <a:pt x="257625" y="253050"/>
                  </a:lnTo>
                  <a:lnTo>
                    <a:pt x="279126" y="234322"/>
                  </a:lnTo>
                  <a:lnTo>
                    <a:pt x="286308" y="208102"/>
                  </a:lnTo>
                  <a:lnTo>
                    <a:pt x="286308" y="177647"/>
                  </a:lnTo>
                  <a:lnTo>
                    <a:pt x="279189" y="151640"/>
                  </a:lnTo>
                  <a:lnTo>
                    <a:pt x="257856" y="133021"/>
                  </a:lnTo>
                  <a:lnTo>
                    <a:pt x="222341" y="121824"/>
                  </a:lnTo>
                  <a:lnTo>
                    <a:pt x="172681" y="118084"/>
                  </a:lnTo>
                  <a:lnTo>
                    <a:pt x="104203" y="118084"/>
                  </a:lnTo>
                  <a:lnTo>
                    <a:pt x="77268" y="116375"/>
                  </a:lnTo>
                  <a:lnTo>
                    <a:pt x="57981" y="111202"/>
                  </a:lnTo>
                  <a:lnTo>
                    <a:pt x="46381" y="102498"/>
                  </a:lnTo>
                  <a:lnTo>
                    <a:pt x="42506" y="90195"/>
                  </a:lnTo>
                  <a:lnTo>
                    <a:pt x="42506" y="66725"/>
                  </a:lnTo>
                  <a:lnTo>
                    <a:pt x="46592" y="54137"/>
                  </a:lnTo>
                  <a:lnTo>
                    <a:pt x="58826" y="45189"/>
                  </a:lnTo>
                  <a:lnTo>
                    <a:pt x="79175" y="39847"/>
                  </a:lnTo>
                  <a:lnTo>
                    <a:pt x="107607" y="38074"/>
                  </a:lnTo>
                  <a:lnTo>
                    <a:pt x="161785" y="38074"/>
                  </a:lnTo>
                  <a:lnTo>
                    <a:pt x="168173" y="32804"/>
                  </a:lnTo>
                  <a:lnTo>
                    <a:pt x="168173" y="12433"/>
                  </a:lnTo>
                  <a:lnTo>
                    <a:pt x="161785" y="7175"/>
                  </a:lnTo>
                  <a:close/>
                </a:path>
                <a:path w="2169160" h="270510">
                  <a:moveTo>
                    <a:pt x="518439" y="84836"/>
                  </a:moveTo>
                  <a:lnTo>
                    <a:pt x="452983" y="84836"/>
                  </a:lnTo>
                  <a:lnTo>
                    <a:pt x="446582" y="90119"/>
                  </a:lnTo>
                  <a:lnTo>
                    <a:pt x="446582" y="109715"/>
                  </a:lnTo>
                  <a:lnTo>
                    <a:pt x="452983" y="114604"/>
                  </a:lnTo>
                  <a:lnTo>
                    <a:pt x="518439" y="114604"/>
                  </a:lnTo>
                  <a:lnTo>
                    <a:pt x="538689" y="116236"/>
                  </a:lnTo>
                  <a:lnTo>
                    <a:pt x="553151" y="121156"/>
                  </a:lnTo>
                  <a:lnTo>
                    <a:pt x="561826" y="129397"/>
                  </a:lnTo>
                  <a:lnTo>
                    <a:pt x="564718" y="140995"/>
                  </a:lnTo>
                  <a:lnTo>
                    <a:pt x="564718" y="146646"/>
                  </a:lnTo>
                  <a:lnTo>
                    <a:pt x="404825" y="146646"/>
                  </a:lnTo>
                  <a:lnTo>
                    <a:pt x="369545" y="149758"/>
                  </a:lnTo>
                  <a:lnTo>
                    <a:pt x="344393" y="159092"/>
                  </a:lnTo>
                  <a:lnTo>
                    <a:pt x="329331" y="174646"/>
                  </a:lnTo>
                  <a:lnTo>
                    <a:pt x="324319" y="196418"/>
                  </a:lnTo>
                  <a:lnTo>
                    <a:pt x="324319" y="217893"/>
                  </a:lnTo>
                  <a:lnTo>
                    <a:pt x="329331" y="239888"/>
                  </a:lnTo>
                  <a:lnTo>
                    <a:pt x="344393" y="255550"/>
                  </a:lnTo>
                  <a:lnTo>
                    <a:pt x="369545" y="264919"/>
                  </a:lnTo>
                  <a:lnTo>
                    <a:pt x="404825" y="268033"/>
                  </a:lnTo>
                  <a:lnTo>
                    <a:pt x="521843" y="268033"/>
                  </a:lnTo>
                  <a:lnTo>
                    <a:pt x="557830" y="264711"/>
                  </a:lnTo>
                  <a:lnTo>
                    <a:pt x="583449" y="254747"/>
                  </a:lnTo>
                  <a:lnTo>
                    <a:pt x="598315" y="238633"/>
                  </a:lnTo>
                  <a:lnTo>
                    <a:pt x="407847" y="238633"/>
                  </a:lnTo>
                  <a:lnTo>
                    <a:pt x="388586" y="237155"/>
                  </a:lnTo>
                  <a:lnTo>
                    <a:pt x="374826" y="232744"/>
                  </a:lnTo>
                  <a:lnTo>
                    <a:pt x="366569" y="225436"/>
                  </a:lnTo>
                  <a:lnTo>
                    <a:pt x="363816" y="215265"/>
                  </a:lnTo>
                  <a:lnTo>
                    <a:pt x="363816" y="195668"/>
                  </a:lnTo>
                  <a:lnTo>
                    <a:pt x="366569" y="185710"/>
                  </a:lnTo>
                  <a:lnTo>
                    <a:pt x="374826" y="178511"/>
                  </a:lnTo>
                  <a:lnTo>
                    <a:pt x="388586" y="174141"/>
                  </a:lnTo>
                  <a:lnTo>
                    <a:pt x="407847" y="172669"/>
                  </a:lnTo>
                  <a:lnTo>
                    <a:pt x="603859" y="172669"/>
                  </a:lnTo>
                  <a:lnTo>
                    <a:pt x="603859" y="140995"/>
                  </a:lnTo>
                  <a:lnTo>
                    <a:pt x="598556" y="116457"/>
                  </a:lnTo>
                  <a:lnTo>
                    <a:pt x="582599" y="98904"/>
                  </a:lnTo>
                  <a:lnTo>
                    <a:pt x="555917" y="88356"/>
                  </a:lnTo>
                  <a:lnTo>
                    <a:pt x="518439" y="84836"/>
                  </a:lnTo>
                  <a:close/>
                </a:path>
                <a:path w="2169160" h="270510">
                  <a:moveTo>
                    <a:pt x="603859" y="172669"/>
                  </a:moveTo>
                  <a:lnTo>
                    <a:pt x="564718" y="172669"/>
                  </a:lnTo>
                  <a:lnTo>
                    <a:pt x="564718" y="213753"/>
                  </a:lnTo>
                  <a:lnTo>
                    <a:pt x="561898" y="224638"/>
                  </a:lnTo>
                  <a:lnTo>
                    <a:pt x="553437" y="232413"/>
                  </a:lnTo>
                  <a:lnTo>
                    <a:pt x="539332" y="237078"/>
                  </a:lnTo>
                  <a:lnTo>
                    <a:pt x="519582" y="238633"/>
                  </a:lnTo>
                  <a:lnTo>
                    <a:pt x="598315" y="238633"/>
                  </a:lnTo>
                  <a:lnTo>
                    <a:pt x="598768" y="238142"/>
                  </a:lnTo>
                  <a:lnTo>
                    <a:pt x="603778" y="215265"/>
                  </a:lnTo>
                  <a:lnTo>
                    <a:pt x="603859" y="172669"/>
                  </a:lnTo>
                  <a:close/>
                </a:path>
                <a:path w="2169160" h="270510">
                  <a:moveTo>
                    <a:pt x="795655" y="761"/>
                  </a:moveTo>
                  <a:lnTo>
                    <a:pt x="751420" y="761"/>
                  </a:lnTo>
                  <a:lnTo>
                    <a:pt x="711049" y="4295"/>
                  </a:lnTo>
                  <a:lnTo>
                    <a:pt x="682386" y="14898"/>
                  </a:lnTo>
                  <a:lnTo>
                    <a:pt x="665292" y="32571"/>
                  </a:lnTo>
                  <a:lnTo>
                    <a:pt x="659715" y="56921"/>
                  </a:lnTo>
                  <a:lnTo>
                    <a:pt x="659625" y="254076"/>
                  </a:lnTo>
                  <a:lnTo>
                    <a:pt x="660904" y="261006"/>
                  </a:lnTo>
                  <a:lnTo>
                    <a:pt x="664759" y="265950"/>
                  </a:lnTo>
                  <a:lnTo>
                    <a:pt x="671219" y="268913"/>
                  </a:lnTo>
                  <a:lnTo>
                    <a:pt x="680313" y="269900"/>
                  </a:lnTo>
                  <a:lnTo>
                    <a:pt x="693115" y="269900"/>
                  </a:lnTo>
                  <a:lnTo>
                    <a:pt x="699516" y="264629"/>
                  </a:lnTo>
                  <a:lnTo>
                    <a:pt x="699503" y="115747"/>
                  </a:lnTo>
                  <a:lnTo>
                    <a:pt x="795655" y="115747"/>
                  </a:lnTo>
                  <a:lnTo>
                    <a:pt x="802055" y="110832"/>
                  </a:lnTo>
                  <a:lnTo>
                    <a:pt x="802055" y="91236"/>
                  </a:lnTo>
                  <a:lnTo>
                    <a:pt x="795655" y="86347"/>
                  </a:lnTo>
                  <a:lnTo>
                    <a:pt x="699338" y="86347"/>
                  </a:lnTo>
                  <a:lnTo>
                    <a:pt x="699338" y="56921"/>
                  </a:lnTo>
                  <a:lnTo>
                    <a:pt x="702583" y="45333"/>
                  </a:lnTo>
                  <a:lnTo>
                    <a:pt x="712319" y="37099"/>
                  </a:lnTo>
                  <a:lnTo>
                    <a:pt x="728543" y="32186"/>
                  </a:lnTo>
                  <a:lnTo>
                    <a:pt x="751255" y="30556"/>
                  </a:lnTo>
                  <a:lnTo>
                    <a:pt x="795655" y="30556"/>
                  </a:lnTo>
                  <a:lnTo>
                    <a:pt x="802055" y="25273"/>
                  </a:lnTo>
                  <a:lnTo>
                    <a:pt x="802055" y="6045"/>
                  </a:lnTo>
                  <a:lnTo>
                    <a:pt x="795655" y="761"/>
                  </a:lnTo>
                  <a:close/>
                </a:path>
                <a:path w="2169160" h="270510">
                  <a:moveTo>
                    <a:pt x="1027430" y="84836"/>
                  </a:moveTo>
                  <a:lnTo>
                    <a:pt x="918730" y="84836"/>
                  </a:lnTo>
                  <a:lnTo>
                    <a:pt x="882891" y="88215"/>
                  </a:lnTo>
                  <a:lnTo>
                    <a:pt x="857251" y="98309"/>
                  </a:lnTo>
                  <a:lnTo>
                    <a:pt x="841844" y="115048"/>
                  </a:lnTo>
                  <a:lnTo>
                    <a:pt x="836701" y="138366"/>
                  </a:lnTo>
                  <a:lnTo>
                    <a:pt x="836701" y="212242"/>
                  </a:lnTo>
                  <a:lnTo>
                    <a:pt x="842474" y="236722"/>
                  </a:lnTo>
                  <a:lnTo>
                    <a:pt x="859737" y="254149"/>
                  </a:lnTo>
                  <a:lnTo>
                    <a:pt x="888409" y="264570"/>
                  </a:lnTo>
                  <a:lnTo>
                    <a:pt x="928408" y="268033"/>
                  </a:lnTo>
                  <a:lnTo>
                    <a:pt x="996530" y="268033"/>
                  </a:lnTo>
                  <a:lnTo>
                    <a:pt x="1002919" y="263144"/>
                  </a:lnTo>
                  <a:lnTo>
                    <a:pt x="1002919" y="243547"/>
                  </a:lnTo>
                  <a:lnTo>
                    <a:pt x="996530" y="238633"/>
                  </a:lnTo>
                  <a:lnTo>
                    <a:pt x="928408" y="238633"/>
                  </a:lnTo>
                  <a:lnTo>
                    <a:pt x="905483" y="236945"/>
                  </a:lnTo>
                  <a:lnTo>
                    <a:pt x="889149" y="231901"/>
                  </a:lnTo>
                  <a:lnTo>
                    <a:pt x="879373" y="223534"/>
                  </a:lnTo>
                  <a:lnTo>
                    <a:pt x="876224" y="212242"/>
                  </a:lnTo>
                  <a:lnTo>
                    <a:pt x="876122" y="188874"/>
                  </a:lnTo>
                  <a:lnTo>
                    <a:pt x="1101547" y="188874"/>
                  </a:lnTo>
                  <a:lnTo>
                    <a:pt x="1107579" y="184353"/>
                  </a:lnTo>
                  <a:lnTo>
                    <a:pt x="1107579" y="162877"/>
                  </a:lnTo>
                  <a:lnTo>
                    <a:pt x="876261" y="162877"/>
                  </a:lnTo>
                  <a:lnTo>
                    <a:pt x="876261" y="140627"/>
                  </a:lnTo>
                  <a:lnTo>
                    <a:pt x="879024" y="129242"/>
                  </a:lnTo>
                  <a:lnTo>
                    <a:pt x="887360" y="121110"/>
                  </a:lnTo>
                  <a:lnTo>
                    <a:pt x="901341" y="116231"/>
                  </a:lnTo>
                  <a:lnTo>
                    <a:pt x="921042" y="114604"/>
                  </a:lnTo>
                  <a:lnTo>
                    <a:pt x="1103184" y="114604"/>
                  </a:lnTo>
                  <a:lnTo>
                    <a:pt x="1102569" y="112021"/>
                  </a:lnTo>
                  <a:lnTo>
                    <a:pt x="1087540" y="96939"/>
                  </a:lnTo>
                  <a:lnTo>
                    <a:pt x="1062493" y="87866"/>
                  </a:lnTo>
                  <a:lnTo>
                    <a:pt x="1027430" y="84836"/>
                  </a:lnTo>
                  <a:close/>
                </a:path>
                <a:path w="2169160" h="270510">
                  <a:moveTo>
                    <a:pt x="1103184" y="114604"/>
                  </a:moveTo>
                  <a:lnTo>
                    <a:pt x="1024509" y="114604"/>
                  </a:lnTo>
                  <a:lnTo>
                    <a:pt x="1043707" y="116231"/>
                  </a:lnTo>
                  <a:lnTo>
                    <a:pt x="1057327" y="121110"/>
                  </a:lnTo>
                  <a:lnTo>
                    <a:pt x="1065444" y="129242"/>
                  </a:lnTo>
                  <a:lnTo>
                    <a:pt x="1068133" y="140627"/>
                  </a:lnTo>
                  <a:lnTo>
                    <a:pt x="1068133" y="161734"/>
                  </a:lnTo>
                  <a:lnTo>
                    <a:pt x="1067396" y="162877"/>
                  </a:lnTo>
                  <a:lnTo>
                    <a:pt x="1107579" y="162877"/>
                  </a:lnTo>
                  <a:lnTo>
                    <a:pt x="1107579" y="133083"/>
                  </a:lnTo>
                  <a:lnTo>
                    <a:pt x="1103184" y="114604"/>
                  </a:lnTo>
                  <a:close/>
                </a:path>
                <a:path w="2169160" h="270510">
                  <a:moveTo>
                    <a:pt x="1175410" y="0"/>
                  </a:moveTo>
                  <a:lnTo>
                    <a:pt x="1166749" y="1044"/>
                  </a:lnTo>
                  <a:lnTo>
                    <a:pt x="1160511" y="4105"/>
                  </a:lnTo>
                  <a:lnTo>
                    <a:pt x="1156738" y="9076"/>
                  </a:lnTo>
                  <a:lnTo>
                    <a:pt x="1155471" y="15849"/>
                  </a:lnTo>
                  <a:lnTo>
                    <a:pt x="1155471" y="254076"/>
                  </a:lnTo>
                  <a:lnTo>
                    <a:pt x="1156739" y="261008"/>
                  </a:lnTo>
                  <a:lnTo>
                    <a:pt x="1160521" y="265955"/>
                  </a:lnTo>
                  <a:lnTo>
                    <a:pt x="1166749" y="268913"/>
                  </a:lnTo>
                  <a:lnTo>
                    <a:pt x="1175410" y="269900"/>
                  </a:lnTo>
                  <a:lnTo>
                    <a:pt x="1184071" y="268913"/>
                  </a:lnTo>
                  <a:lnTo>
                    <a:pt x="1190309" y="265950"/>
                  </a:lnTo>
                  <a:lnTo>
                    <a:pt x="1194082" y="261006"/>
                  </a:lnTo>
                  <a:lnTo>
                    <a:pt x="1195349" y="254076"/>
                  </a:lnTo>
                  <a:lnTo>
                    <a:pt x="1195349" y="115747"/>
                  </a:lnTo>
                  <a:lnTo>
                    <a:pt x="1416434" y="115747"/>
                  </a:lnTo>
                  <a:lnTo>
                    <a:pt x="1400957" y="99818"/>
                  </a:lnTo>
                  <a:lnTo>
                    <a:pt x="1370628" y="88581"/>
                  </a:lnTo>
                  <a:lnTo>
                    <a:pt x="1328166" y="84836"/>
                  </a:lnTo>
                  <a:lnTo>
                    <a:pt x="1195349" y="84836"/>
                  </a:lnTo>
                  <a:lnTo>
                    <a:pt x="1195349" y="15849"/>
                  </a:lnTo>
                  <a:lnTo>
                    <a:pt x="1194082" y="9070"/>
                  </a:lnTo>
                  <a:lnTo>
                    <a:pt x="1190309" y="4100"/>
                  </a:lnTo>
                  <a:lnTo>
                    <a:pt x="1184071" y="1042"/>
                  </a:lnTo>
                  <a:lnTo>
                    <a:pt x="1175410" y="0"/>
                  </a:lnTo>
                  <a:close/>
                </a:path>
                <a:path w="2169160" h="270510">
                  <a:moveTo>
                    <a:pt x="1416434" y="115747"/>
                  </a:moveTo>
                  <a:lnTo>
                    <a:pt x="1331912" y="115747"/>
                  </a:lnTo>
                  <a:lnTo>
                    <a:pt x="1354969" y="117514"/>
                  </a:lnTo>
                  <a:lnTo>
                    <a:pt x="1371568" y="122815"/>
                  </a:lnTo>
                  <a:lnTo>
                    <a:pt x="1381604" y="131649"/>
                  </a:lnTo>
                  <a:lnTo>
                    <a:pt x="1384973" y="144018"/>
                  </a:lnTo>
                  <a:lnTo>
                    <a:pt x="1384922" y="254076"/>
                  </a:lnTo>
                  <a:lnTo>
                    <a:pt x="1386196" y="261008"/>
                  </a:lnTo>
                  <a:lnTo>
                    <a:pt x="1390018" y="265955"/>
                  </a:lnTo>
                  <a:lnTo>
                    <a:pt x="1396388" y="268919"/>
                  </a:lnTo>
                  <a:lnTo>
                    <a:pt x="1405305" y="269900"/>
                  </a:lnTo>
                  <a:lnTo>
                    <a:pt x="1413967" y="268913"/>
                  </a:lnTo>
                  <a:lnTo>
                    <a:pt x="1420196" y="265950"/>
                  </a:lnTo>
                  <a:lnTo>
                    <a:pt x="1423958" y="261006"/>
                  </a:lnTo>
                  <a:lnTo>
                    <a:pt x="1425219" y="254076"/>
                  </a:lnTo>
                  <a:lnTo>
                    <a:pt x="1425219" y="144767"/>
                  </a:lnTo>
                  <a:lnTo>
                    <a:pt x="1419154" y="118547"/>
                  </a:lnTo>
                  <a:lnTo>
                    <a:pt x="1416434" y="115747"/>
                  </a:lnTo>
                  <a:close/>
                </a:path>
                <a:path w="2169160" h="270510">
                  <a:moveTo>
                    <a:pt x="1649425" y="84836"/>
                  </a:moveTo>
                  <a:lnTo>
                    <a:pt x="1576832" y="84836"/>
                  </a:lnTo>
                  <a:lnTo>
                    <a:pt x="1534154" y="88579"/>
                  </a:lnTo>
                  <a:lnTo>
                    <a:pt x="1503711" y="99814"/>
                  </a:lnTo>
                  <a:lnTo>
                    <a:pt x="1485470" y="118541"/>
                  </a:lnTo>
                  <a:lnTo>
                    <a:pt x="1479503" y="144310"/>
                  </a:lnTo>
                  <a:lnTo>
                    <a:pt x="1479480" y="208851"/>
                  </a:lnTo>
                  <a:lnTo>
                    <a:pt x="1485470" y="234488"/>
                  </a:lnTo>
                  <a:lnTo>
                    <a:pt x="1503711" y="253099"/>
                  </a:lnTo>
                  <a:lnTo>
                    <a:pt x="1534154" y="264293"/>
                  </a:lnTo>
                  <a:lnTo>
                    <a:pt x="1576832" y="268033"/>
                  </a:lnTo>
                  <a:lnTo>
                    <a:pt x="1649425" y="268020"/>
                  </a:lnTo>
                  <a:lnTo>
                    <a:pt x="1692115" y="264281"/>
                  </a:lnTo>
                  <a:lnTo>
                    <a:pt x="1722561" y="253085"/>
                  </a:lnTo>
                  <a:lnTo>
                    <a:pt x="1737829" y="237502"/>
                  </a:lnTo>
                  <a:lnTo>
                    <a:pt x="1575308" y="237502"/>
                  </a:lnTo>
                  <a:lnTo>
                    <a:pt x="1551054" y="235674"/>
                  </a:lnTo>
                  <a:lnTo>
                    <a:pt x="1533644" y="230239"/>
                  </a:lnTo>
                  <a:lnTo>
                    <a:pt x="1523146" y="221273"/>
                  </a:lnTo>
                  <a:lnTo>
                    <a:pt x="1519631" y="208851"/>
                  </a:lnTo>
                  <a:lnTo>
                    <a:pt x="1519631" y="144310"/>
                  </a:lnTo>
                  <a:lnTo>
                    <a:pt x="1523146" y="131721"/>
                  </a:lnTo>
                  <a:lnTo>
                    <a:pt x="1533644" y="122774"/>
                  </a:lnTo>
                  <a:lnTo>
                    <a:pt x="1551054" y="117431"/>
                  </a:lnTo>
                  <a:lnTo>
                    <a:pt x="1575308" y="115658"/>
                  </a:lnTo>
                  <a:lnTo>
                    <a:pt x="1738008" y="115658"/>
                  </a:lnTo>
                  <a:lnTo>
                    <a:pt x="1722594" y="99814"/>
                  </a:lnTo>
                  <a:lnTo>
                    <a:pt x="1692152" y="88579"/>
                  </a:lnTo>
                  <a:lnTo>
                    <a:pt x="1649425" y="84836"/>
                  </a:lnTo>
                  <a:close/>
                </a:path>
                <a:path w="2169160" h="270510">
                  <a:moveTo>
                    <a:pt x="1738008" y="115658"/>
                  </a:moveTo>
                  <a:lnTo>
                    <a:pt x="1650568" y="115658"/>
                  </a:lnTo>
                  <a:lnTo>
                    <a:pt x="1675034" y="117431"/>
                  </a:lnTo>
                  <a:lnTo>
                    <a:pt x="1692554" y="122774"/>
                  </a:lnTo>
                  <a:lnTo>
                    <a:pt x="1703092" y="131721"/>
                  </a:lnTo>
                  <a:lnTo>
                    <a:pt x="1706613" y="144310"/>
                  </a:lnTo>
                  <a:lnTo>
                    <a:pt x="1706626" y="208851"/>
                  </a:lnTo>
                  <a:lnTo>
                    <a:pt x="1703103" y="221273"/>
                  </a:lnTo>
                  <a:lnTo>
                    <a:pt x="1692562" y="230239"/>
                  </a:lnTo>
                  <a:lnTo>
                    <a:pt x="1675041" y="235674"/>
                  </a:lnTo>
                  <a:lnTo>
                    <a:pt x="1650580" y="237502"/>
                  </a:lnTo>
                  <a:lnTo>
                    <a:pt x="1737829" y="237502"/>
                  </a:lnTo>
                  <a:lnTo>
                    <a:pt x="1740800" y="234470"/>
                  </a:lnTo>
                  <a:lnTo>
                    <a:pt x="1746783" y="208851"/>
                  </a:lnTo>
                  <a:lnTo>
                    <a:pt x="1746766" y="144310"/>
                  </a:lnTo>
                  <a:lnTo>
                    <a:pt x="1740813" y="118541"/>
                  </a:lnTo>
                  <a:lnTo>
                    <a:pt x="1738008" y="115658"/>
                  </a:lnTo>
                  <a:close/>
                </a:path>
                <a:path w="2169160" h="270510">
                  <a:moveTo>
                    <a:pt x="1822132" y="0"/>
                  </a:moveTo>
                  <a:lnTo>
                    <a:pt x="1813469" y="1044"/>
                  </a:lnTo>
                  <a:lnTo>
                    <a:pt x="1807227" y="4105"/>
                  </a:lnTo>
                  <a:lnTo>
                    <a:pt x="1803449" y="9076"/>
                  </a:lnTo>
                  <a:lnTo>
                    <a:pt x="1802180" y="15849"/>
                  </a:lnTo>
                  <a:lnTo>
                    <a:pt x="1802180" y="254076"/>
                  </a:lnTo>
                  <a:lnTo>
                    <a:pt x="1803448" y="261006"/>
                  </a:lnTo>
                  <a:lnTo>
                    <a:pt x="1807222" y="265950"/>
                  </a:lnTo>
                  <a:lnTo>
                    <a:pt x="1813464" y="268913"/>
                  </a:lnTo>
                  <a:lnTo>
                    <a:pt x="1822132" y="269900"/>
                  </a:lnTo>
                  <a:lnTo>
                    <a:pt x="1830798" y="268913"/>
                  </a:lnTo>
                  <a:lnTo>
                    <a:pt x="1837035" y="265950"/>
                  </a:lnTo>
                  <a:lnTo>
                    <a:pt x="1840806" y="261006"/>
                  </a:lnTo>
                  <a:lnTo>
                    <a:pt x="1842071" y="254076"/>
                  </a:lnTo>
                  <a:lnTo>
                    <a:pt x="1842071" y="15849"/>
                  </a:lnTo>
                  <a:lnTo>
                    <a:pt x="1840804" y="9070"/>
                  </a:lnTo>
                  <a:lnTo>
                    <a:pt x="1837031" y="4100"/>
                  </a:lnTo>
                  <a:lnTo>
                    <a:pt x="1830793" y="1042"/>
                  </a:lnTo>
                  <a:lnTo>
                    <a:pt x="1822132" y="0"/>
                  </a:lnTo>
                  <a:close/>
                </a:path>
                <a:path w="2169160" h="270510">
                  <a:moveTo>
                    <a:pt x="2149119" y="0"/>
                  </a:moveTo>
                  <a:lnTo>
                    <a:pt x="2140383" y="1044"/>
                  </a:lnTo>
                  <a:lnTo>
                    <a:pt x="2133993" y="4105"/>
                  </a:lnTo>
                  <a:lnTo>
                    <a:pt x="2130070" y="9076"/>
                  </a:lnTo>
                  <a:lnTo>
                    <a:pt x="2128735" y="15849"/>
                  </a:lnTo>
                  <a:lnTo>
                    <a:pt x="2128735" y="84836"/>
                  </a:lnTo>
                  <a:lnTo>
                    <a:pt x="1995932" y="84836"/>
                  </a:lnTo>
                  <a:lnTo>
                    <a:pt x="1953622" y="88579"/>
                  </a:lnTo>
                  <a:lnTo>
                    <a:pt x="1904984" y="118541"/>
                  </a:lnTo>
                  <a:lnTo>
                    <a:pt x="1898952" y="208864"/>
                  </a:lnTo>
                  <a:lnTo>
                    <a:pt x="1904984" y="234488"/>
                  </a:lnTo>
                  <a:lnTo>
                    <a:pt x="1923272" y="253099"/>
                  </a:lnTo>
                  <a:lnTo>
                    <a:pt x="1953622" y="264293"/>
                  </a:lnTo>
                  <a:lnTo>
                    <a:pt x="1995932" y="268033"/>
                  </a:lnTo>
                  <a:lnTo>
                    <a:pt x="2071992" y="268020"/>
                  </a:lnTo>
                  <a:lnTo>
                    <a:pt x="2114466" y="264281"/>
                  </a:lnTo>
                  <a:lnTo>
                    <a:pt x="2144807" y="253085"/>
                  </a:lnTo>
                  <a:lnTo>
                    <a:pt x="2160036" y="237515"/>
                  </a:lnTo>
                  <a:lnTo>
                    <a:pt x="1994827" y="237515"/>
                  </a:lnTo>
                  <a:lnTo>
                    <a:pt x="1970561" y="235687"/>
                  </a:lnTo>
                  <a:lnTo>
                    <a:pt x="1953147" y="230252"/>
                  </a:lnTo>
                  <a:lnTo>
                    <a:pt x="1942650" y="221286"/>
                  </a:lnTo>
                  <a:lnTo>
                    <a:pt x="1939137" y="208864"/>
                  </a:lnTo>
                  <a:lnTo>
                    <a:pt x="1939137" y="144322"/>
                  </a:lnTo>
                  <a:lnTo>
                    <a:pt x="1970561" y="117444"/>
                  </a:lnTo>
                  <a:lnTo>
                    <a:pt x="2169083" y="115671"/>
                  </a:lnTo>
                  <a:lnTo>
                    <a:pt x="2169083" y="15849"/>
                  </a:lnTo>
                  <a:lnTo>
                    <a:pt x="2167816" y="9070"/>
                  </a:lnTo>
                  <a:lnTo>
                    <a:pt x="2164040" y="4100"/>
                  </a:lnTo>
                  <a:lnTo>
                    <a:pt x="2157794" y="1042"/>
                  </a:lnTo>
                  <a:lnTo>
                    <a:pt x="2149119" y="0"/>
                  </a:lnTo>
                  <a:close/>
                </a:path>
                <a:path w="2169160" h="270510">
                  <a:moveTo>
                    <a:pt x="2169083" y="115671"/>
                  </a:moveTo>
                  <a:lnTo>
                    <a:pt x="2128812" y="115671"/>
                  </a:lnTo>
                  <a:lnTo>
                    <a:pt x="2128794" y="208864"/>
                  </a:lnTo>
                  <a:lnTo>
                    <a:pt x="2125297" y="221223"/>
                  </a:lnTo>
                  <a:lnTo>
                    <a:pt x="2114799" y="230189"/>
                  </a:lnTo>
                  <a:lnTo>
                    <a:pt x="2097388" y="235623"/>
                  </a:lnTo>
                  <a:lnTo>
                    <a:pt x="2073135" y="237451"/>
                  </a:lnTo>
                  <a:lnTo>
                    <a:pt x="2160036" y="237515"/>
                  </a:lnTo>
                  <a:lnTo>
                    <a:pt x="2163014" y="234470"/>
                  </a:lnTo>
                  <a:lnTo>
                    <a:pt x="2168991" y="208864"/>
                  </a:lnTo>
                  <a:lnTo>
                    <a:pt x="2169083" y="115671"/>
                  </a:lnTo>
                  <a:close/>
                </a:path>
              </a:pathLst>
            </a:custGeom>
            <a:solidFill>
              <a:srgbClr val="39495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4" cstate="print"/>
            <a:stretch>
              <a:fillRect/>
            </a:stretch>
          </p:blipFill>
          <p:spPr>
            <a:xfrm>
              <a:off x="2115751" y="2716813"/>
              <a:ext cx="2155405" cy="68300"/>
            </a:xfrm>
            <a:prstGeom prst="rect">
              <a:avLst/>
            </a:prstGeom>
          </p:spPr>
        </p:pic>
      </p:grpSp>
      <p:pic>
        <p:nvPicPr>
          <p:cNvPr id="21" name="object 21"/>
          <p:cNvPicPr/>
          <p:nvPr/>
        </p:nvPicPr>
        <p:blipFill>
          <a:blip r:embed="rId15" cstate="print"/>
          <a:stretch>
            <a:fillRect/>
          </a:stretch>
        </p:blipFill>
        <p:spPr>
          <a:xfrm>
            <a:off x="976083" y="4947869"/>
            <a:ext cx="3497757" cy="645042"/>
          </a:xfrm>
          <a:prstGeom prst="rect">
            <a:avLst/>
          </a:prstGeom>
        </p:spPr>
      </p:pic>
      <p:grpSp>
        <p:nvGrpSpPr>
          <p:cNvPr id="22" name="object 22"/>
          <p:cNvGrpSpPr/>
          <p:nvPr/>
        </p:nvGrpSpPr>
        <p:grpSpPr>
          <a:xfrm>
            <a:off x="0" y="6329730"/>
            <a:ext cx="12193270" cy="528320"/>
            <a:chOff x="0" y="6329730"/>
            <a:chExt cx="12193270" cy="528320"/>
          </a:xfrm>
        </p:grpSpPr>
        <p:sp>
          <p:nvSpPr>
            <p:cNvPr id="23" name="object 23"/>
            <p:cNvSpPr/>
            <p:nvPr/>
          </p:nvSpPr>
          <p:spPr>
            <a:xfrm>
              <a:off x="0" y="6329730"/>
              <a:ext cx="12193270" cy="528320"/>
            </a:xfrm>
            <a:custGeom>
              <a:avLst/>
              <a:gdLst/>
              <a:ahLst/>
              <a:cxnLst/>
              <a:rect l="l" t="t" r="r" b="b"/>
              <a:pathLst>
                <a:path w="12193270" h="528320">
                  <a:moveTo>
                    <a:pt x="12193193" y="0"/>
                  </a:moveTo>
                  <a:lnTo>
                    <a:pt x="0" y="0"/>
                  </a:lnTo>
                  <a:lnTo>
                    <a:pt x="0" y="528269"/>
                  </a:lnTo>
                  <a:lnTo>
                    <a:pt x="12193193" y="528269"/>
                  </a:lnTo>
                  <a:lnTo>
                    <a:pt x="12193193" y="0"/>
                  </a:lnTo>
                  <a:close/>
                </a:path>
              </a:pathLst>
            </a:custGeom>
            <a:solidFill>
              <a:srgbClr val="282E5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10587218" y="6465226"/>
              <a:ext cx="191135" cy="261620"/>
            </a:xfrm>
            <a:custGeom>
              <a:avLst/>
              <a:gdLst/>
              <a:ahLst/>
              <a:cxnLst/>
              <a:rect l="l" t="t" r="r" b="b"/>
              <a:pathLst>
                <a:path w="191134" h="261620">
                  <a:moveTo>
                    <a:pt x="95498" y="0"/>
                  </a:moveTo>
                  <a:lnTo>
                    <a:pt x="56384" y="7092"/>
                  </a:lnTo>
                  <a:lnTo>
                    <a:pt x="17587" y="37164"/>
                  </a:lnTo>
                  <a:lnTo>
                    <a:pt x="1385" y="83681"/>
                  </a:lnTo>
                  <a:lnTo>
                    <a:pt x="0" y="113449"/>
                  </a:lnTo>
                  <a:lnTo>
                    <a:pt x="0" y="147840"/>
                  </a:lnTo>
                  <a:lnTo>
                    <a:pt x="3296" y="190588"/>
                  </a:lnTo>
                  <a:lnTo>
                    <a:pt x="26144" y="234022"/>
                  </a:lnTo>
                  <a:lnTo>
                    <a:pt x="74682" y="259494"/>
                  </a:lnTo>
                  <a:lnTo>
                    <a:pt x="95498" y="261289"/>
                  </a:lnTo>
                  <a:lnTo>
                    <a:pt x="112885" y="260006"/>
                  </a:lnTo>
                  <a:lnTo>
                    <a:pt x="157347" y="240677"/>
                  </a:lnTo>
                  <a:lnTo>
                    <a:pt x="185540" y="198543"/>
                  </a:lnTo>
                  <a:lnTo>
                    <a:pt x="190825" y="176796"/>
                  </a:lnTo>
                  <a:lnTo>
                    <a:pt x="136138" y="176796"/>
                  </a:lnTo>
                  <a:lnTo>
                    <a:pt x="135694" y="178625"/>
                  </a:lnTo>
                  <a:lnTo>
                    <a:pt x="133528" y="185793"/>
                  </a:lnTo>
                  <a:lnTo>
                    <a:pt x="103744" y="211912"/>
                  </a:lnTo>
                  <a:lnTo>
                    <a:pt x="95498" y="212572"/>
                  </a:lnTo>
                  <a:lnTo>
                    <a:pt x="86349" y="211714"/>
                  </a:lnTo>
                  <a:lnTo>
                    <a:pt x="56662" y="179895"/>
                  </a:lnTo>
                  <a:lnTo>
                    <a:pt x="53969" y="130644"/>
                  </a:lnTo>
                  <a:lnTo>
                    <a:pt x="54119" y="114241"/>
                  </a:lnTo>
                  <a:lnTo>
                    <a:pt x="58592" y="71221"/>
                  </a:lnTo>
                  <a:lnTo>
                    <a:pt x="95498" y="48717"/>
                  </a:lnTo>
                  <a:lnTo>
                    <a:pt x="103728" y="49377"/>
                  </a:lnTo>
                  <a:lnTo>
                    <a:pt x="133186" y="75489"/>
                  </a:lnTo>
                  <a:lnTo>
                    <a:pt x="135783" y="84493"/>
                  </a:lnTo>
                  <a:lnTo>
                    <a:pt x="190825" y="84493"/>
                  </a:lnTo>
                  <a:lnTo>
                    <a:pt x="178366" y="46235"/>
                  </a:lnTo>
                  <a:lnTo>
                    <a:pt x="144192" y="11599"/>
                  </a:lnTo>
                  <a:lnTo>
                    <a:pt x="112987" y="1290"/>
                  </a:lnTo>
                  <a:lnTo>
                    <a:pt x="9549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5" name="object 25"/>
            <p:cNvPicPr/>
            <p:nvPr/>
          </p:nvPicPr>
          <p:blipFill>
            <a:blip r:embed="rId16" cstate="print"/>
            <a:stretch>
              <a:fillRect/>
            </a:stretch>
          </p:blipFill>
          <p:spPr>
            <a:xfrm>
              <a:off x="10804281" y="6532900"/>
              <a:ext cx="160780" cy="193624"/>
            </a:xfrm>
            <a:prstGeom prst="rect">
              <a:avLst/>
            </a:prstGeom>
          </p:spPr>
        </p:pic>
        <p:pic>
          <p:nvPicPr>
            <p:cNvPr id="26" name="object 26"/>
            <p:cNvPicPr/>
            <p:nvPr/>
          </p:nvPicPr>
          <p:blipFill>
            <a:blip r:embed="rId17" cstate="print"/>
            <a:stretch>
              <a:fillRect/>
            </a:stretch>
          </p:blipFill>
          <p:spPr>
            <a:xfrm>
              <a:off x="10990149" y="6532896"/>
              <a:ext cx="158191" cy="191490"/>
            </a:xfrm>
            <a:prstGeom prst="rect">
              <a:avLst/>
            </a:prstGeom>
          </p:spPr>
        </p:pic>
        <p:pic>
          <p:nvPicPr>
            <p:cNvPr id="27" name="object 27"/>
            <p:cNvPicPr/>
            <p:nvPr/>
          </p:nvPicPr>
          <p:blipFill>
            <a:blip r:embed="rId18" cstate="print"/>
            <a:stretch>
              <a:fillRect/>
            </a:stretch>
          </p:blipFill>
          <p:spPr>
            <a:xfrm>
              <a:off x="11178988" y="6532896"/>
              <a:ext cx="158191" cy="191490"/>
            </a:xfrm>
            <a:prstGeom prst="rect">
              <a:avLst/>
            </a:prstGeom>
          </p:spPr>
        </p:pic>
        <p:pic>
          <p:nvPicPr>
            <p:cNvPr id="28" name="object 28"/>
            <p:cNvPicPr/>
            <p:nvPr/>
          </p:nvPicPr>
          <p:blipFill>
            <a:blip r:embed="rId19" cstate="print"/>
            <a:stretch>
              <a:fillRect/>
            </a:stretch>
          </p:blipFill>
          <p:spPr>
            <a:xfrm>
              <a:off x="11363396" y="6532898"/>
              <a:ext cx="165633" cy="193624"/>
            </a:xfrm>
            <a:prstGeom prst="rect">
              <a:avLst/>
            </a:prstGeom>
          </p:spPr>
        </p:pic>
        <p:pic>
          <p:nvPicPr>
            <p:cNvPr id="29" name="object 29"/>
            <p:cNvPicPr/>
            <p:nvPr/>
          </p:nvPicPr>
          <p:blipFill>
            <a:blip r:embed="rId20" cstate="print"/>
            <a:stretch>
              <a:fillRect/>
            </a:stretch>
          </p:blipFill>
          <p:spPr>
            <a:xfrm>
              <a:off x="11557718" y="6532902"/>
              <a:ext cx="149237" cy="193611"/>
            </a:xfrm>
            <a:prstGeom prst="rect">
              <a:avLst/>
            </a:prstGeom>
          </p:spPr>
        </p:pic>
        <p:pic>
          <p:nvPicPr>
            <p:cNvPr id="30" name="object 30"/>
            <p:cNvPicPr/>
            <p:nvPr/>
          </p:nvPicPr>
          <p:blipFill>
            <a:blip r:embed="rId21" cstate="print"/>
            <a:stretch>
              <a:fillRect/>
            </a:stretch>
          </p:blipFill>
          <p:spPr>
            <a:xfrm>
              <a:off x="11726713" y="6485771"/>
              <a:ext cx="102920" cy="238620"/>
            </a:xfrm>
            <a:prstGeom prst="rect">
              <a:avLst/>
            </a:prstGeom>
          </p:spPr>
        </p:pic>
        <p:sp>
          <p:nvSpPr>
            <p:cNvPr id="31" name="object 31"/>
            <p:cNvSpPr/>
            <p:nvPr/>
          </p:nvSpPr>
          <p:spPr>
            <a:xfrm>
              <a:off x="10112237" y="6432327"/>
              <a:ext cx="236854" cy="292735"/>
            </a:xfrm>
            <a:custGeom>
              <a:avLst/>
              <a:gdLst/>
              <a:ahLst/>
              <a:cxnLst/>
              <a:rect l="l" t="t" r="r" b="b"/>
              <a:pathLst>
                <a:path w="236854" h="292734">
                  <a:moveTo>
                    <a:pt x="107238" y="0"/>
                  </a:moveTo>
                  <a:lnTo>
                    <a:pt x="0" y="0"/>
                  </a:lnTo>
                  <a:lnTo>
                    <a:pt x="0" y="292265"/>
                  </a:lnTo>
                  <a:lnTo>
                    <a:pt x="70319" y="292265"/>
                  </a:lnTo>
                  <a:lnTo>
                    <a:pt x="70319" y="189344"/>
                  </a:lnTo>
                  <a:lnTo>
                    <a:pt x="178567" y="189344"/>
                  </a:lnTo>
                  <a:lnTo>
                    <a:pt x="171272" y="176377"/>
                  </a:lnTo>
                  <a:lnTo>
                    <a:pt x="191885" y="163233"/>
                  </a:lnTo>
                  <a:lnTo>
                    <a:pt x="207751" y="144899"/>
                  </a:lnTo>
                  <a:lnTo>
                    <a:pt x="212456" y="133959"/>
                  </a:lnTo>
                  <a:lnTo>
                    <a:pt x="70319" y="133959"/>
                  </a:lnTo>
                  <a:lnTo>
                    <a:pt x="70319" y="55384"/>
                  </a:lnTo>
                  <a:lnTo>
                    <a:pt x="214046" y="55384"/>
                  </a:lnTo>
                  <a:lnTo>
                    <a:pt x="212473" y="47727"/>
                  </a:lnTo>
                  <a:lnTo>
                    <a:pt x="187817" y="19443"/>
                  </a:lnTo>
                  <a:lnTo>
                    <a:pt x="151449" y="4418"/>
                  </a:lnTo>
                  <a:lnTo>
                    <a:pt x="107238" y="0"/>
                  </a:lnTo>
                  <a:close/>
                </a:path>
                <a:path w="236854" h="292734">
                  <a:moveTo>
                    <a:pt x="178567" y="189344"/>
                  </a:moveTo>
                  <a:lnTo>
                    <a:pt x="104101" y="189344"/>
                  </a:lnTo>
                  <a:lnTo>
                    <a:pt x="157911" y="292265"/>
                  </a:lnTo>
                  <a:lnTo>
                    <a:pt x="236474" y="292265"/>
                  </a:lnTo>
                  <a:lnTo>
                    <a:pt x="178567" y="189344"/>
                  </a:lnTo>
                  <a:close/>
                </a:path>
                <a:path w="236854" h="292734">
                  <a:moveTo>
                    <a:pt x="214046" y="55384"/>
                  </a:moveTo>
                  <a:lnTo>
                    <a:pt x="101752" y="55384"/>
                  </a:lnTo>
                  <a:lnTo>
                    <a:pt x="123809" y="57227"/>
                  </a:lnTo>
                  <a:lnTo>
                    <a:pt x="139795" y="63342"/>
                  </a:lnTo>
                  <a:lnTo>
                    <a:pt x="149522" y="74613"/>
                  </a:lnTo>
                  <a:lnTo>
                    <a:pt x="152806" y="91922"/>
                  </a:lnTo>
                  <a:lnTo>
                    <a:pt x="149522" y="110090"/>
                  </a:lnTo>
                  <a:lnTo>
                    <a:pt x="139795" y="123251"/>
                  </a:lnTo>
                  <a:lnTo>
                    <a:pt x="123809" y="131257"/>
                  </a:lnTo>
                  <a:lnTo>
                    <a:pt x="101752" y="133959"/>
                  </a:lnTo>
                  <a:lnTo>
                    <a:pt x="212456" y="133959"/>
                  </a:lnTo>
                  <a:lnTo>
                    <a:pt x="217947" y="121190"/>
                  </a:lnTo>
                  <a:lnTo>
                    <a:pt x="221551" y="91922"/>
                  </a:lnTo>
                  <a:lnTo>
                    <a:pt x="214046" y="5538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32"/>
            <p:cNvPicPr/>
            <p:nvPr/>
          </p:nvPicPr>
          <p:blipFill>
            <a:blip r:embed="rId22" cstate="print"/>
            <a:stretch>
              <a:fillRect/>
            </a:stretch>
          </p:blipFill>
          <p:spPr>
            <a:xfrm>
              <a:off x="10399293" y="6454089"/>
              <a:ext cx="120840" cy="272428"/>
            </a:xfrm>
            <a:prstGeom prst="rect">
              <a:avLst/>
            </a:prstGeom>
          </p:spPr>
        </p:pic>
        <p:pic>
          <p:nvPicPr>
            <p:cNvPr id="33" name="object 33"/>
            <p:cNvPicPr/>
            <p:nvPr/>
          </p:nvPicPr>
          <p:blipFill>
            <a:blip r:embed="rId23" cstate="print"/>
            <a:stretch>
              <a:fillRect/>
            </a:stretch>
          </p:blipFill>
          <p:spPr>
            <a:xfrm>
              <a:off x="9147168" y="6614265"/>
              <a:ext cx="65074" cy="106489"/>
            </a:xfrm>
            <a:prstGeom prst="rect">
              <a:avLst/>
            </a:prstGeom>
          </p:spPr>
        </p:pic>
        <p:pic>
          <p:nvPicPr>
            <p:cNvPr id="34" name="object 34"/>
            <p:cNvPicPr/>
            <p:nvPr/>
          </p:nvPicPr>
          <p:blipFill>
            <a:blip r:embed="rId24" cstate="print"/>
            <a:stretch>
              <a:fillRect/>
            </a:stretch>
          </p:blipFill>
          <p:spPr>
            <a:xfrm>
              <a:off x="9232469" y="6643129"/>
              <a:ext cx="74180" cy="79349"/>
            </a:xfrm>
            <a:prstGeom prst="rect">
              <a:avLst/>
            </a:prstGeom>
          </p:spPr>
        </p:pic>
        <p:pic>
          <p:nvPicPr>
            <p:cNvPr id="35" name="object 35"/>
            <p:cNvPicPr/>
            <p:nvPr/>
          </p:nvPicPr>
          <p:blipFill>
            <a:blip r:embed="rId25" cstate="print"/>
            <a:stretch>
              <a:fillRect/>
            </a:stretch>
          </p:blipFill>
          <p:spPr>
            <a:xfrm>
              <a:off x="9326092" y="6643120"/>
              <a:ext cx="195703" cy="79197"/>
            </a:xfrm>
            <a:prstGeom prst="rect">
              <a:avLst/>
            </a:prstGeom>
          </p:spPr>
        </p:pic>
        <p:pic>
          <p:nvPicPr>
            <p:cNvPr id="36" name="object 36"/>
            <p:cNvPicPr/>
            <p:nvPr/>
          </p:nvPicPr>
          <p:blipFill>
            <a:blip r:embed="rId26" cstate="print"/>
            <a:stretch>
              <a:fillRect/>
            </a:stretch>
          </p:blipFill>
          <p:spPr>
            <a:xfrm>
              <a:off x="9550021" y="6643120"/>
              <a:ext cx="123550" cy="79197"/>
            </a:xfrm>
            <a:prstGeom prst="rect">
              <a:avLst/>
            </a:prstGeom>
          </p:spPr>
        </p:pic>
        <p:pic>
          <p:nvPicPr>
            <p:cNvPr id="37" name="object 37"/>
            <p:cNvPicPr/>
            <p:nvPr/>
          </p:nvPicPr>
          <p:blipFill>
            <a:blip r:embed="rId27" cstate="print"/>
            <a:stretch>
              <a:fillRect/>
            </a:stretch>
          </p:blipFill>
          <p:spPr>
            <a:xfrm>
              <a:off x="9696942" y="6609411"/>
              <a:ext cx="71666" cy="113068"/>
            </a:xfrm>
            <a:prstGeom prst="rect">
              <a:avLst/>
            </a:prstGeom>
          </p:spPr>
        </p:pic>
        <p:pic>
          <p:nvPicPr>
            <p:cNvPr id="38" name="object 38"/>
            <p:cNvPicPr/>
            <p:nvPr/>
          </p:nvPicPr>
          <p:blipFill>
            <a:blip r:embed="rId28" cstate="print"/>
            <a:stretch>
              <a:fillRect/>
            </a:stretch>
          </p:blipFill>
          <p:spPr>
            <a:xfrm>
              <a:off x="9848109" y="6614272"/>
              <a:ext cx="66636" cy="107416"/>
            </a:xfrm>
            <a:prstGeom prst="rect">
              <a:avLst/>
            </a:prstGeom>
          </p:spPr>
        </p:pic>
        <p:pic>
          <p:nvPicPr>
            <p:cNvPr id="39" name="object 39"/>
            <p:cNvPicPr/>
            <p:nvPr/>
          </p:nvPicPr>
          <p:blipFill>
            <a:blip r:embed="rId29" cstate="print"/>
            <a:stretch>
              <a:fillRect/>
            </a:stretch>
          </p:blipFill>
          <p:spPr>
            <a:xfrm>
              <a:off x="9934985" y="6644850"/>
              <a:ext cx="71348" cy="110553"/>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BE3FAC3-E358-F4EF-666E-B3007B15D5D8}"/>
              </a:ext>
            </a:extLst>
          </p:cNvPr>
          <p:cNvPicPr>
            <a:picLocks noChangeAspect="1"/>
          </p:cNvPicPr>
          <p:nvPr/>
        </p:nvPicPr>
        <p:blipFill>
          <a:blip r:embed="rId3"/>
          <a:stretch>
            <a:fillRect/>
          </a:stretch>
        </p:blipFill>
        <p:spPr>
          <a:xfrm>
            <a:off x="0" y="4172"/>
            <a:ext cx="12192000" cy="6855218"/>
          </a:xfrm>
          <a:prstGeom prst="rect">
            <a:avLst/>
          </a:prstGeom>
        </p:spPr>
      </p:pic>
    </p:spTree>
    <p:extLst>
      <p:ext uri="{BB962C8B-B14F-4D97-AF65-F5344CB8AC3E}">
        <p14:creationId xmlns:p14="http://schemas.microsoft.com/office/powerpoint/2010/main" val="1959275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2670E5A-610E-6EFA-7099-701ACB80B2D1}"/>
              </a:ext>
            </a:extLst>
          </p:cNvPr>
          <p:cNvPicPr>
            <a:picLocks noChangeAspect="1" noChangeArrowheads="1"/>
          </p:cNvPicPr>
          <p:nvPr/>
        </p:nvPicPr>
        <p:blipFill>
          <a:blip r:embed="rId3">
            <a:alphaModFix amt="85000"/>
            <a:extLst>
              <a:ext uri="{28A0092B-C50C-407E-A947-70E740481C1C}">
                <a14:useLocalDpi xmlns:a14="http://schemas.microsoft.com/office/drawing/2010/main"/>
              </a:ext>
            </a:extLst>
          </a:blip>
          <a:srcRect/>
          <a:stretch>
            <a:fillRect/>
          </a:stretch>
        </p:blipFill>
        <p:spPr bwMode="auto">
          <a:xfrm>
            <a:off x="5272394" y="-2366344"/>
            <a:ext cx="9465012" cy="12413131"/>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99866E06-8FA4-B785-48AF-405B5CEE6468}"/>
              </a:ext>
            </a:extLst>
          </p:cNvPr>
          <p:cNvSpPr txBox="1"/>
          <p:nvPr/>
        </p:nvSpPr>
        <p:spPr>
          <a:xfrm>
            <a:off x="2181834" y="508730"/>
            <a:ext cx="5227434" cy="7130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4400" b="1" i="0" u="none" strike="noStrike" kern="1200" cap="none" spc="0" normalizeH="0" baseline="0" noProof="0" dirty="0">
                <a:ln>
                  <a:noFill/>
                </a:ln>
                <a:solidFill>
                  <a:srgbClr val="000000"/>
                </a:solidFill>
                <a:effectLst/>
                <a:uLnTx/>
                <a:uFillTx/>
                <a:latin typeface="Helvetica" pitchFamily="2" charset="0"/>
                <a:ea typeface="新細明體" panose="02020500000000000000" pitchFamily="18" charset="-120"/>
                <a:cs typeface="+mn-cs"/>
              </a:rPr>
              <a:t>As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3600" b="0" i="0" u="none" strike="noStrike" kern="1200" cap="none" spc="0" normalizeH="0" baseline="0" noProof="0" dirty="0">
              <a:ln>
                <a:noFill/>
              </a:ln>
              <a:solidFill>
                <a:srgbClr val="000000"/>
              </a:solidFill>
              <a:effectLst/>
              <a:uLnTx/>
              <a:uFillTx/>
              <a:latin typeface="Helvetica" pitchFamily="2" charset="0"/>
              <a:ea typeface="新細明體" panose="02020500000000000000" pitchFamily="18"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zh-TW" sz="4400" b="0" i="0" u="none" strike="noStrike" kern="1200" cap="none" spc="0" normalizeH="0" baseline="0" noProof="0" dirty="0">
                <a:ln>
                  <a:noFill/>
                </a:ln>
                <a:solidFill>
                  <a:srgbClr val="000000"/>
                </a:solidFill>
                <a:effectLst/>
                <a:uLnTx/>
                <a:uFillTx/>
                <a:latin typeface="Helvetica" pitchFamily="2" charset="0"/>
                <a:ea typeface="新細明體" panose="02020500000000000000" pitchFamily="18" charset="-120"/>
                <a:cs typeface="+mn-cs"/>
              </a:rPr>
              <a:t>10,000 equipment: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zh-TW" sz="3200" b="0" i="0" u="none" strike="noStrike" kern="1200" cap="none" spc="0" normalizeH="0" baseline="0" noProof="0" dirty="0">
              <a:ln>
                <a:noFill/>
              </a:ln>
              <a:solidFill>
                <a:srgbClr val="000000"/>
              </a:solidFill>
              <a:effectLst/>
              <a:uLnTx/>
              <a:uFillTx/>
              <a:latin typeface="Helvetica" pitchFamily="2" charset="0"/>
              <a:ea typeface="新細明體" panose="02020500000000000000" pitchFamily="18"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zh-TW" sz="3600" b="0" i="0" u="none" strike="noStrike" kern="1200" cap="none" spc="0" normalizeH="0" baseline="0" noProof="0" dirty="0">
                <a:ln>
                  <a:noFill/>
                </a:ln>
                <a:solidFill>
                  <a:srgbClr val="000000"/>
                </a:solidFill>
                <a:effectLst/>
                <a:uLnTx/>
                <a:uFillTx/>
                <a:latin typeface="Helvetica" pitchFamily="2" charset="0"/>
                <a:ea typeface="新細明體" panose="02020500000000000000" pitchFamily="18" charset="-120"/>
                <a:cs typeface="+mn-cs"/>
              </a:rPr>
              <a:t>10,000 x </a:t>
            </a:r>
            <a:r>
              <a:rPr kumimoji="1" lang="en-US" altLang="zh-TW" sz="3600" b="0" i="0" u="none" strike="noStrike" kern="1200" cap="none" spc="0" normalizeH="0" baseline="0" noProof="0" dirty="0">
                <a:ln>
                  <a:noFill/>
                </a:ln>
                <a:solidFill>
                  <a:srgbClr val="FF0000"/>
                </a:solidFill>
                <a:effectLst/>
                <a:uLnTx/>
                <a:uFillTx/>
                <a:latin typeface="Helvetica" pitchFamily="2" charset="0"/>
                <a:ea typeface="新細明體" panose="02020500000000000000" pitchFamily="18" charset="-120"/>
                <a:cs typeface="+mn-cs"/>
              </a:rPr>
              <a:t>1 hour</a:t>
            </a:r>
            <a:r>
              <a:rPr kumimoji="1" lang="zh-TW" altLang="en-US" sz="3600" b="0" i="0" u="none" strike="noStrike" kern="1200" cap="none" spc="0" normalizeH="0" baseline="0" noProof="0" dirty="0">
                <a:ln>
                  <a:noFill/>
                </a:ln>
                <a:solidFill>
                  <a:srgbClr val="FF0000"/>
                </a:solidFill>
                <a:effectLst/>
                <a:uLnTx/>
                <a:uFillTx/>
                <a:latin typeface="Helvetica" pitchFamily="2" charset="0"/>
                <a:ea typeface="新細明體" panose="02020500000000000000" pitchFamily="18" charset="-120"/>
                <a:cs typeface="+mn-cs"/>
              </a:rPr>
              <a:t> </a:t>
            </a:r>
            <a:endParaRPr kumimoji="1" lang="en-US" altLang="zh-TW" sz="3600" b="0" i="0" u="none" strike="noStrike" kern="1200" cap="none" spc="0" normalizeH="0" baseline="0" noProof="0" dirty="0">
              <a:ln>
                <a:noFill/>
              </a:ln>
              <a:solidFill>
                <a:srgbClr val="FF0000"/>
              </a:solidFill>
              <a:effectLst/>
              <a:uLnTx/>
              <a:uFillTx/>
              <a:latin typeface="Helvetica" pitchFamily="2" charset="0"/>
              <a:ea typeface="新細明體" panose="02020500000000000000" pitchFamily="18"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zh-TW" sz="3600" b="0" i="0" u="none" strike="noStrike" kern="1200" cap="none" spc="0" normalizeH="0" baseline="0" noProof="0" dirty="0">
                <a:ln>
                  <a:noFill/>
                </a:ln>
                <a:solidFill>
                  <a:srgbClr val="000000"/>
                </a:solidFill>
                <a:effectLst/>
                <a:uLnTx/>
                <a:uFillTx/>
                <a:latin typeface="Helvetica" pitchFamily="2" charset="0"/>
                <a:ea typeface="新細明體" panose="02020500000000000000" pitchFamily="18" charset="-120"/>
                <a:cs typeface="+mn-cs"/>
              </a:rPr>
              <a:t>= 10,000 hours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zh-TW" sz="3600" b="0" i="0" u="none" strike="noStrike" kern="1200" cap="none" spc="0" normalizeH="0" baseline="0" noProof="0" dirty="0">
                <a:ln>
                  <a:noFill/>
                </a:ln>
                <a:solidFill>
                  <a:srgbClr val="000000"/>
                </a:solidFill>
                <a:effectLst/>
                <a:uLnTx/>
                <a:uFillTx/>
                <a:latin typeface="Helvetica" pitchFamily="2" charset="0"/>
                <a:ea typeface="新細明體" panose="02020500000000000000" pitchFamily="18" charset="-120"/>
                <a:cs typeface="+mn-cs"/>
              </a:rPr>
              <a:t>= </a:t>
            </a:r>
            <a:r>
              <a:rPr kumimoji="1" lang="en-US" altLang="zh-TW" sz="3600" b="0" i="0" u="none" strike="noStrike" kern="1200" cap="none" spc="0" normalizeH="0" baseline="0" noProof="0" dirty="0">
                <a:ln>
                  <a:noFill/>
                </a:ln>
                <a:solidFill>
                  <a:srgbClr val="FF0000"/>
                </a:solidFill>
                <a:effectLst/>
                <a:uLnTx/>
                <a:uFillTx/>
                <a:latin typeface="Helvetica" pitchFamily="2" charset="0"/>
                <a:ea typeface="新細明體" panose="02020500000000000000" pitchFamily="18" charset="-120"/>
                <a:cs typeface="+mn-cs"/>
              </a:rPr>
              <a:t>1,250 days</a:t>
            </a:r>
          </a:p>
          <a:p>
            <a:pPr>
              <a:lnSpc>
                <a:spcPct val="150000"/>
              </a:lnSpc>
              <a:defRPr/>
            </a:pPr>
            <a:r>
              <a:rPr kumimoji="1" lang="en-US" altLang="zh-TW" sz="3600" dirty="0">
                <a:solidFill>
                  <a:srgbClr val="FF0000"/>
                </a:solidFill>
                <a:latin typeface="Helvetica" pitchFamily="2" charset="0"/>
                <a:ea typeface="新細明體" panose="02020500000000000000" pitchFamily="18" charset="-120"/>
              </a:rPr>
              <a:t>= 4.5 years</a:t>
            </a:r>
            <a:endParaRPr kumimoji="1" lang="zh-TW" altLang="en-US" sz="3600" b="0" i="0" u="none" strike="noStrike" kern="1200" cap="none" spc="0" normalizeH="0" baseline="0" noProof="0" dirty="0">
              <a:ln>
                <a:noFill/>
              </a:ln>
              <a:solidFill>
                <a:srgbClr val="FF0000"/>
              </a:solidFill>
              <a:effectLst/>
              <a:uLnTx/>
              <a:uFillTx/>
              <a:latin typeface="Helvetica" pitchFamily="2" charset="0"/>
              <a:ea typeface="新細明體" panose="02020500000000000000" pitchFamily="18" charset="-12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zh-TW" altLang="en-US" sz="3600" b="0" i="0" u="none" strike="noStrike" kern="1200" cap="none" spc="0" normalizeH="0" baseline="0" noProof="0" dirty="0">
              <a:ln>
                <a:noFill/>
              </a:ln>
              <a:solidFill>
                <a:srgbClr val="FF0000"/>
              </a:solidFill>
              <a:effectLst/>
              <a:uLnTx/>
              <a:uFillTx/>
              <a:latin typeface="Helvetica" pitchFamily="2" charset="0"/>
              <a:ea typeface="新細明體" panose="02020500000000000000" pitchFamily="18" charset="-120"/>
              <a:cs typeface="+mn-cs"/>
            </a:endParaRPr>
          </a:p>
        </p:txBody>
      </p:sp>
    </p:spTree>
    <p:extLst>
      <p:ext uri="{BB962C8B-B14F-4D97-AF65-F5344CB8AC3E}">
        <p14:creationId xmlns:p14="http://schemas.microsoft.com/office/powerpoint/2010/main" val="665697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版面配置區 4">
            <a:extLst>
              <a:ext uri="{FF2B5EF4-FFF2-40B4-BE49-F238E27FC236}">
                <a16:creationId xmlns:a16="http://schemas.microsoft.com/office/drawing/2014/main" id="{19A745EA-0462-429C-95EA-9C2BBF8A96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810AA7-8EAA-4E3D-9FD8-311BAC40A7EA}" type="datetime1">
              <a:rPr kumimoji="0" lang="zh-TW" altLang="en-US" sz="1200" b="0" i="0" u="none" strike="noStrike" kern="1200" cap="none" spc="0" normalizeH="0" baseline="0" noProof="0" smtClean="0">
                <a:ln>
                  <a:noFill/>
                </a:ln>
                <a:solidFill>
                  <a:prstClr val="black">
                    <a:tint val="75000"/>
                  </a:prstClr>
                </a:solidFill>
                <a:effectLst/>
                <a:uLnTx/>
                <a:uFillTx/>
                <a:latin typeface="DengXian"/>
                <a:ea typeface="微軟正黑體"/>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TW" altLang="en-US" sz="1200" b="0" i="0" u="none" strike="noStrike" kern="1200" cap="none" spc="0" normalizeH="0" baseline="0" noProof="0">
              <a:ln>
                <a:noFill/>
              </a:ln>
              <a:solidFill>
                <a:prstClr val="black">
                  <a:tint val="75000"/>
                </a:prstClr>
              </a:solidFill>
              <a:effectLst/>
              <a:uLnTx/>
              <a:uFillTx/>
              <a:latin typeface="DengXian"/>
              <a:ea typeface="微軟正黑體"/>
              <a:cs typeface="+mn-cs"/>
            </a:endParaRPr>
          </a:p>
        </p:txBody>
      </p:sp>
    </p:spTree>
    <p:extLst>
      <p:ext uri="{BB962C8B-B14F-4D97-AF65-F5344CB8AC3E}">
        <p14:creationId xmlns:p14="http://schemas.microsoft.com/office/powerpoint/2010/main" val="607416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90DF4FB-9499-3B4C-3369-12EBA3D261AB}"/>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altLang="zh-TW" sz="4000" b="1" kern="1200">
                <a:solidFill>
                  <a:srgbClr val="FFFFFF"/>
                </a:solidFill>
                <a:latin typeface="+mj-lt"/>
                <a:ea typeface="+mj-ea"/>
                <a:cs typeface="+mj-cs"/>
              </a:rPr>
              <a:t>How to get started</a:t>
            </a:r>
            <a:endParaRPr lang="en-US" sz="4000" b="1" kern="1200">
              <a:solidFill>
                <a:srgbClr val="FFFFFF"/>
              </a:solidFill>
              <a:latin typeface="+mj-lt"/>
              <a:ea typeface="+mj-ea"/>
              <a:cs typeface="+mj-cs"/>
            </a:endParaRPr>
          </a:p>
        </p:txBody>
      </p:sp>
      <p:grpSp>
        <p:nvGrpSpPr>
          <p:cNvPr id="4" name="Group 3">
            <a:extLst>
              <a:ext uri="{FF2B5EF4-FFF2-40B4-BE49-F238E27FC236}">
                <a16:creationId xmlns:a16="http://schemas.microsoft.com/office/drawing/2014/main" id="{4CC9845F-C341-D552-8263-57DF999547B1}"/>
              </a:ext>
            </a:extLst>
          </p:cNvPr>
          <p:cNvGrpSpPr/>
          <p:nvPr/>
        </p:nvGrpSpPr>
        <p:grpSpPr>
          <a:xfrm>
            <a:off x="647791" y="2793379"/>
            <a:ext cx="10920358" cy="2831204"/>
            <a:chOff x="647791" y="2793379"/>
            <a:chExt cx="10920358" cy="2831204"/>
          </a:xfrm>
        </p:grpSpPr>
        <p:sp>
          <p:nvSpPr>
            <p:cNvPr id="5" name="Freeform 4">
              <a:extLst>
                <a:ext uri="{FF2B5EF4-FFF2-40B4-BE49-F238E27FC236}">
                  <a16:creationId xmlns:a16="http://schemas.microsoft.com/office/drawing/2014/main" id="{30804910-1048-C4E6-2E03-DF308C391F74}"/>
                </a:ext>
              </a:extLst>
            </p:cNvPr>
            <p:cNvSpPr/>
            <p:nvPr/>
          </p:nvSpPr>
          <p:spPr>
            <a:xfrm>
              <a:off x="647791" y="2793379"/>
              <a:ext cx="2022288" cy="2831204"/>
            </a:xfrm>
            <a:custGeom>
              <a:avLst/>
              <a:gdLst>
                <a:gd name="connsiteX0" fmla="*/ 0 w 2022288"/>
                <a:gd name="connsiteY0" fmla="*/ 0 h 2831204"/>
                <a:gd name="connsiteX1" fmla="*/ 2022288 w 2022288"/>
                <a:gd name="connsiteY1" fmla="*/ 0 h 2831204"/>
                <a:gd name="connsiteX2" fmla="*/ 2022288 w 2022288"/>
                <a:gd name="connsiteY2" fmla="*/ 2831204 h 2831204"/>
                <a:gd name="connsiteX3" fmla="*/ 0 w 2022288"/>
                <a:gd name="connsiteY3" fmla="*/ 2831204 h 2831204"/>
                <a:gd name="connsiteX4" fmla="*/ 0 w 2022288"/>
                <a:gd name="connsiteY4" fmla="*/ 0 h 283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88" h="2831204">
                  <a:moveTo>
                    <a:pt x="0" y="0"/>
                  </a:moveTo>
                  <a:lnTo>
                    <a:pt x="2022288" y="0"/>
                  </a:lnTo>
                  <a:lnTo>
                    <a:pt x="2022288" y="2831204"/>
                  </a:lnTo>
                  <a:lnTo>
                    <a:pt x="0" y="283120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7665" tIns="1406058" rIns="157665" bIns="386824" numCol="1" spcCol="1270" anchor="t" anchorCtr="0">
              <a:noAutofit/>
            </a:bodyPr>
            <a:lstStyle/>
            <a:p>
              <a:pPr marL="0" lvl="0" indent="0" algn="l" defTabSz="711200">
                <a:lnSpc>
                  <a:spcPct val="90000"/>
                </a:lnSpc>
                <a:spcBef>
                  <a:spcPct val="0"/>
                </a:spcBef>
                <a:spcAft>
                  <a:spcPct val="35000"/>
                </a:spcAft>
                <a:buNone/>
              </a:pPr>
              <a:r>
                <a:rPr lang="en-US" altLang="zh-TW" b="0" kern="1200" dirty="0"/>
                <a:t>C</a:t>
              </a:r>
              <a:r>
                <a:rPr lang="en-US" altLang="zh-CN" b="0" kern="1200" dirty="0"/>
                <a:t>reate</a:t>
              </a:r>
              <a:r>
                <a:rPr lang="zh-TW" altLang="en-US" b="0" kern="1200" dirty="0"/>
                <a:t> </a:t>
              </a:r>
              <a:r>
                <a:rPr lang="en-US" altLang="zh-TW" b="0" kern="1200" dirty="0"/>
                <a:t>a </a:t>
              </a:r>
              <a:r>
                <a:rPr lang="en-US" altLang="zh-TW" b="1" kern="1200" dirty="0"/>
                <a:t>company account </a:t>
              </a:r>
              <a:r>
                <a:rPr lang="en-US" altLang="zh-TW" b="0" kern="1200" dirty="0"/>
                <a:t>on RiConnect..</a:t>
              </a:r>
            </a:p>
          </p:txBody>
        </p:sp>
        <p:sp>
          <p:nvSpPr>
            <p:cNvPr id="6" name="Freeform 5">
              <a:extLst>
                <a:ext uri="{FF2B5EF4-FFF2-40B4-BE49-F238E27FC236}">
                  <a16:creationId xmlns:a16="http://schemas.microsoft.com/office/drawing/2014/main" id="{2BE6553D-8933-1E30-2643-25EB1244BC58}"/>
                </a:ext>
              </a:extLst>
            </p:cNvPr>
            <p:cNvSpPr/>
            <p:nvPr/>
          </p:nvSpPr>
          <p:spPr>
            <a:xfrm>
              <a:off x="1234254" y="3076499"/>
              <a:ext cx="849361" cy="849361"/>
            </a:xfrm>
            <a:custGeom>
              <a:avLst/>
              <a:gdLst>
                <a:gd name="connsiteX0" fmla="*/ 0 w 849361"/>
                <a:gd name="connsiteY0" fmla="*/ 424681 h 849361"/>
                <a:gd name="connsiteX1" fmla="*/ 424681 w 849361"/>
                <a:gd name="connsiteY1" fmla="*/ 0 h 849361"/>
                <a:gd name="connsiteX2" fmla="*/ 849362 w 849361"/>
                <a:gd name="connsiteY2" fmla="*/ 424681 h 849361"/>
                <a:gd name="connsiteX3" fmla="*/ 424681 w 849361"/>
                <a:gd name="connsiteY3" fmla="*/ 849362 h 849361"/>
                <a:gd name="connsiteX4" fmla="*/ 0 w 849361"/>
                <a:gd name="connsiteY4" fmla="*/ 424681 h 84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361" h="849361">
                  <a:moveTo>
                    <a:pt x="0" y="424681"/>
                  </a:moveTo>
                  <a:cubicBezTo>
                    <a:pt x="0" y="190136"/>
                    <a:pt x="190136" y="0"/>
                    <a:pt x="424681" y="0"/>
                  </a:cubicBezTo>
                  <a:cubicBezTo>
                    <a:pt x="659226" y="0"/>
                    <a:pt x="849362" y="190136"/>
                    <a:pt x="849362" y="424681"/>
                  </a:cubicBezTo>
                  <a:cubicBezTo>
                    <a:pt x="849362" y="659226"/>
                    <a:pt x="659226" y="849362"/>
                    <a:pt x="424681" y="849362"/>
                  </a:cubicBezTo>
                  <a:cubicBezTo>
                    <a:pt x="190136" y="849362"/>
                    <a:pt x="0" y="659226"/>
                    <a:pt x="0" y="424681"/>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606" tIns="137086" rIns="190606" bIns="137086" numCol="1" spcCol="1270" anchor="ctr" anchorCtr="0">
              <a:noAutofit/>
            </a:bodyPr>
            <a:lstStyle/>
            <a:p>
              <a:pPr marL="0" lvl="0" indent="0" algn="ctr" defTabSz="1955800">
                <a:lnSpc>
                  <a:spcPct val="90000"/>
                </a:lnSpc>
                <a:spcBef>
                  <a:spcPct val="0"/>
                </a:spcBef>
                <a:spcAft>
                  <a:spcPct val="35000"/>
                </a:spcAft>
                <a:buNone/>
              </a:pPr>
              <a:r>
                <a:rPr lang="zh-TW" altLang="en-US" sz="4400" b="0" kern="1200" dirty="0"/>
                <a:t>1</a:t>
              </a:r>
            </a:p>
          </p:txBody>
        </p:sp>
        <p:sp>
          <p:nvSpPr>
            <p:cNvPr id="8" name="Rectangle 7">
              <a:extLst>
                <a:ext uri="{FF2B5EF4-FFF2-40B4-BE49-F238E27FC236}">
                  <a16:creationId xmlns:a16="http://schemas.microsoft.com/office/drawing/2014/main" id="{BE043D4A-D1AF-66E6-6A26-25D8DAC93799}"/>
                </a:ext>
              </a:extLst>
            </p:cNvPr>
            <p:cNvSpPr/>
            <p:nvPr/>
          </p:nvSpPr>
          <p:spPr>
            <a:xfrm>
              <a:off x="647791" y="5624511"/>
              <a:ext cx="2022288"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0" name="Freeform 9">
              <a:extLst>
                <a:ext uri="{FF2B5EF4-FFF2-40B4-BE49-F238E27FC236}">
                  <a16:creationId xmlns:a16="http://schemas.microsoft.com/office/drawing/2014/main" id="{F61FB006-09FB-1758-3697-DD71C0840A7A}"/>
                </a:ext>
              </a:extLst>
            </p:cNvPr>
            <p:cNvSpPr/>
            <p:nvPr/>
          </p:nvSpPr>
          <p:spPr>
            <a:xfrm>
              <a:off x="2872308" y="2793379"/>
              <a:ext cx="2022288" cy="2831204"/>
            </a:xfrm>
            <a:custGeom>
              <a:avLst/>
              <a:gdLst>
                <a:gd name="connsiteX0" fmla="*/ 0 w 2022288"/>
                <a:gd name="connsiteY0" fmla="*/ 0 h 2831204"/>
                <a:gd name="connsiteX1" fmla="*/ 2022288 w 2022288"/>
                <a:gd name="connsiteY1" fmla="*/ 0 h 2831204"/>
                <a:gd name="connsiteX2" fmla="*/ 2022288 w 2022288"/>
                <a:gd name="connsiteY2" fmla="*/ 2831204 h 2831204"/>
                <a:gd name="connsiteX3" fmla="*/ 0 w 2022288"/>
                <a:gd name="connsiteY3" fmla="*/ 2831204 h 2831204"/>
                <a:gd name="connsiteX4" fmla="*/ 0 w 2022288"/>
                <a:gd name="connsiteY4" fmla="*/ 0 h 283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88" h="2831204">
                  <a:moveTo>
                    <a:pt x="0" y="0"/>
                  </a:moveTo>
                  <a:lnTo>
                    <a:pt x="2022288" y="0"/>
                  </a:lnTo>
                  <a:lnTo>
                    <a:pt x="2022288" y="2831204"/>
                  </a:lnTo>
                  <a:lnTo>
                    <a:pt x="0" y="283120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7665" tIns="1406058" rIns="157665" bIns="386824" numCol="1" spcCol="1270" anchor="t" anchorCtr="0">
              <a:noAutofit/>
            </a:bodyPr>
            <a:lstStyle/>
            <a:p>
              <a:pPr marL="0" lvl="0" indent="0" algn="l" defTabSz="711200">
                <a:lnSpc>
                  <a:spcPct val="90000"/>
                </a:lnSpc>
                <a:spcBef>
                  <a:spcPct val="0"/>
                </a:spcBef>
                <a:spcAft>
                  <a:spcPct val="35000"/>
                </a:spcAft>
                <a:buNone/>
              </a:pPr>
              <a:r>
                <a:rPr lang="en-US" altLang="zh-CN" b="0" kern="1200" dirty="0"/>
                <a:t>Set up a free </a:t>
              </a:r>
              <a:r>
                <a:rPr lang="en-US" altLang="zh-CN" b="1" kern="1200" dirty="0"/>
                <a:t>demo or training</a:t>
              </a:r>
              <a:r>
                <a:rPr lang="en-US" altLang="zh-CN" b="0" kern="1200" dirty="0"/>
                <a:t> date with us.</a:t>
              </a:r>
              <a:endParaRPr lang="zh-TW" altLang="en-US" b="0" kern="1200" dirty="0"/>
            </a:p>
          </p:txBody>
        </p:sp>
        <p:sp>
          <p:nvSpPr>
            <p:cNvPr id="11" name="Freeform 10">
              <a:extLst>
                <a:ext uri="{FF2B5EF4-FFF2-40B4-BE49-F238E27FC236}">
                  <a16:creationId xmlns:a16="http://schemas.microsoft.com/office/drawing/2014/main" id="{BE4B9090-3109-48D3-35C4-CC86084DD78C}"/>
                </a:ext>
              </a:extLst>
            </p:cNvPr>
            <p:cNvSpPr/>
            <p:nvPr/>
          </p:nvSpPr>
          <p:spPr>
            <a:xfrm>
              <a:off x="3458772" y="3076499"/>
              <a:ext cx="849361" cy="849361"/>
            </a:xfrm>
            <a:custGeom>
              <a:avLst/>
              <a:gdLst>
                <a:gd name="connsiteX0" fmla="*/ 0 w 849361"/>
                <a:gd name="connsiteY0" fmla="*/ 424681 h 849361"/>
                <a:gd name="connsiteX1" fmla="*/ 424681 w 849361"/>
                <a:gd name="connsiteY1" fmla="*/ 0 h 849361"/>
                <a:gd name="connsiteX2" fmla="*/ 849362 w 849361"/>
                <a:gd name="connsiteY2" fmla="*/ 424681 h 849361"/>
                <a:gd name="connsiteX3" fmla="*/ 424681 w 849361"/>
                <a:gd name="connsiteY3" fmla="*/ 849362 h 849361"/>
                <a:gd name="connsiteX4" fmla="*/ 0 w 849361"/>
                <a:gd name="connsiteY4" fmla="*/ 424681 h 84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361" h="849361">
                  <a:moveTo>
                    <a:pt x="0" y="424681"/>
                  </a:moveTo>
                  <a:cubicBezTo>
                    <a:pt x="0" y="190136"/>
                    <a:pt x="190136" y="0"/>
                    <a:pt x="424681" y="0"/>
                  </a:cubicBezTo>
                  <a:cubicBezTo>
                    <a:pt x="659226" y="0"/>
                    <a:pt x="849362" y="190136"/>
                    <a:pt x="849362" y="424681"/>
                  </a:cubicBezTo>
                  <a:cubicBezTo>
                    <a:pt x="849362" y="659226"/>
                    <a:pt x="659226" y="849362"/>
                    <a:pt x="424681" y="849362"/>
                  </a:cubicBezTo>
                  <a:cubicBezTo>
                    <a:pt x="190136" y="849362"/>
                    <a:pt x="0" y="659226"/>
                    <a:pt x="0" y="424681"/>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606" tIns="137086" rIns="190606" bIns="137086" numCol="1" spcCol="1270" anchor="ctr" anchorCtr="0">
              <a:noAutofit/>
            </a:bodyPr>
            <a:lstStyle/>
            <a:p>
              <a:pPr marL="0" lvl="0" indent="0" algn="ctr" defTabSz="1955800">
                <a:lnSpc>
                  <a:spcPct val="90000"/>
                </a:lnSpc>
                <a:spcBef>
                  <a:spcPct val="0"/>
                </a:spcBef>
                <a:spcAft>
                  <a:spcPct val="35000"/>
                </a:spcAft>
                <a:buNone/>
              </a:pPr>
              <a:r>
                <a:rPr lang="zh-TW" altLang="en-US" sz="4400" b="0" kern="1200"/>
                <a:t>2</a:t>
              </a:r>
            </a:p>
          </p:txBody>
        </p:sp>
        <p:sp>
          <p:nvSpPr>
            <p:cNvPr id="15" name="Rectangle 14">
              <a:extLst>
                <a:ext uri="{FF2B5EF4-FFF2-40B4-BE49-F238E27FC236}">
                  <a16:creationId xmlns:a16="http://schemas.microsoft.com/office/drawing/2014/main" id="{6677BE84-9414-65BE-34BB-E3C3DB84ABB7}"/>
                </a:ext>
              </a:extLst>
            </p:cNvPr>
            <p:cNvSpPr/>
            <p:nvPr/>
          </p:nvSpPr>
          <p:spPr>
            <a:xfrm>
              <a:off x="2872308" y="5624511"/>
              <a:ext cx="2022288"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7" name="Freeform 16">
              <a:extLst>
                <a:ext uri="{FF2B5EF4-FFF2-40B4-BE49-F238E27FC236}">
                  <a16:creationId xmlns:a16="http://schemas.microsoft.com/office/drawing/2014/main" id="{FCE43498-3347-025D-0BEE-6D13509AF824}"/>
                </a:ext>
              </a:extLst>
            </p:cNvPr>
            <p:cNvSpPr/>
            <p:nvPr/>
          </p:nvSpPr>
          <p:spPr>
            <a:xfrm>
              <a:off x="5096826" y="2793379"/>
              <a:ext cx="2022288" cy="2831204"/>
            </a:xfrm>
            <a:custGeom>
              <a:avLst/>
              <a:gdLst>
                <a:gd name="connsiteX0" fmla="*/ 0 w 2022288"/>
                <a:gd name="connsiteY0" fmla="*/ 0 h 2831204"/>
                <a:gd name="connsiteX1" fmla="*/ 2022288 w 2022288"/>
                <a:gd name="connsiteY1" fmla="*/ 0 h 2831204"/>
                <a:gd name="connsiteX2" fmla="*/ 2022288 w 2022288"/>
                <a:gd name="connsiteY2" fmla="*/ 2831204 h 2831204"/>
                <a:gd name="connsiteX3" fmla="*/ 0 w 2022288"/>
                <a:gd name="connsiteY3" fmla="*/ 2831204 h 2831204"/>
                <a:gd name="connsiteX4" fmla="*/ 0 w 2022288"/>
                <a:gd name="connsiteY4" fmla="*/ 0 h 283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88" h="2831204">
                  <a:moveTo>
                    <a:pt x="0" y="0"/>
                  </a:moveTo>
                  <a:lnTo>
                    <a:pt x="2022288" y="0"/>
                  </a:lnTo>
                  <a:lnTo>
                    <a:pt x="2022288" y="2831204"/>
                  </a:lnTo>
                  <a:lnTo>
                    <a:pt x="0" y="283120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7665" tIns="1406058" rIns="157665" bIns="386824" numCol="1" spcCol="1270" anchor="t" anchorCtr="0">
              <a:noAutofit/>
            </a:bodyPr>
            <a:lstStyle/>
            <a:p>
              <a:pPr marL="0" lvl="0" indent="0" algn="l" defTabSz="711200">
                <a:lnSpc>
                  <a:spcPct val="90000"/>
                </a:lnSpc>
                <a:spcBef>
                  <a:spcPct val="0"/>
                </a:spcBef>
                <a:spcAft>
                  <a:spcPct val="35000"/>
                </a:spcAft>
                <a:buNone/>
              </a:pPr>
              <a:r>
                <a:rPr lang="en-US" altLang="zh-CN" b="0" kern="1200" dirty="0"/>
                <a:t>Start </a:t>
              </a:r>
              <a:r>
                <a:rPr lang="en-US" altLang="zh-CN" b="1" kern="1200" dirty="0"/>
                <a:t>applying digital solution</a:t>
              </a:r>
              <a:r>
                <a:rPr lang="en-US" altLang="zh-CN" b="0" kern="1200" dirty="0"/>
                <a:t> to your assets or products. </a:t>
              </a:r>
              <a:endParaRPr lang="zh-TW" altLang="en-US" b="0" kern="1200" dirty="0"/>
            </a:p>
          </p:txBody>
        </p:sp>
        <p:sp>
          <p:nvSpPr>
            <p:cNvPr id="19" name="Freeform 18">
              <a:extLst>
                <a:ext uri="{FF2B5EF4-FFF2-40B4-BE49-F238E27FC236}">
                  <a16:creationId xmlns:a16="http://schemas.microsoft.com/office/drawing/2014/main" id="{2860CCA0-7E04-D642-DC58-89C629531B6C}"/>
                </a:ext>
              </a:extLst>
            </p:cNvPr>
            <p:cNvSpPr/>
            <p:nvPr/>
          </p:nvSpPr>
          <p:spPr>
            <a:xfrm>
              <a:off x="5683289" y="3076499"/>
              <a:ext cx="849361" cy="849361"/>
            </a:xfrm>
            <a:custGeom>
              <a:avLst/>
              <a:gdLst>
                <a:gd name="connsiteX0" fmla="*/ 0 w 849361"/>
                <a:gd name="connsiteY0" fmla="*/ 424681 h 849361"/>
                <a:gd name="connsiteX1" fmla="*/ 424681 w 849361"/>
                <a:gd name="connsiteY1" fmla="*/ 0 h 849361"/>
                <a:gd name="connsiteX2" fmla="*/ 849362 w 849361"/>
                <a:gd name="connsiteY2" fmla="*/ 424681 h 849361"/>
                <a:gd name="connsiteX3" fmla="*/ 424681 w 849361"/>
                <a:gd name="connsiteY3" fmla="*/ 849362 h 849361"/>
                <a:gd name="connsiteX4" fmla="*/ 0 w 849361"/>
                <a:gd name="connsiteY4" fmla="*/ 424681 h 84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361" h="849361">
                  <a:moveTo>
                    <a:pt x="0" y="424681"/>
                  </a:moveTo>
                  <a:cubicBezTo>
                    <a:pt x="0" y="190136"/>
                    <a:pt x="190136" y="0"/>
                    <a:pt x="424681" y="0"/>
                  </a:cubicBezTo>
                  <a:cubicBezTo>
                    <a:pt x="659226" y="0"/>
                    <a:pt x="849362" y="190136"/>
                    <a:pt x="849362" y="424681"/>
                  </a:cubicBezTo>
                  <a:cubicBezTo>
                    <a:pt x="849362" y="659226"/>
                    <a:pt x="659226" y="849362"/>
                    <a:pt x="424681" y="849362"/>
                  </a:cubicBezTo>
                  <a:cubicBezTo>
                    <a:pt x="190136" y="849362"/>
                    <a:pt x="0" y="659226"/>
                    <a:pt x="0" y="424681"/>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606" tIns="137086" rIns="190606" bIns="137086" numCol="1" spcCol="1270" anchor="ctr" anchorCtr="0">
              <a:noAutofit/>
            </a:bodyPr>
            <a:lstStyle/>
            <a:p>
              <a:pPr marL="0" lvl="0" indent="0" algn="ctr" defTabSz="1955800">
                <a:lnSpc>
                  <a:spcPct val="90000"/>
                </a:lnSpc>
                <a:spcBef>
                  <a:spcPct val="0"/>
                </a:spcBef>
                <a:spcAft>
                  <a:spcPct val="35000"/>
                </a:spcAft>
                <a:buNone/>
              </a:pPr>
              <a:r>
                <a:rPr lang="zh-TW" altLang="en-US" sz="4400" b="0" kern="1200"/>
                <a:t>3</a:t>
              </a:r>
            </a:p>
          </p:txBody>
        </p:sp>
        <p:sp>
          <p:nvSpPr>
            <p:cNvPr id="20" name="Rectangle 19">
              <a:extLst>
                <a:ext uri="{FF2B5EF4-FFF2-40B4-BE49-F238E27FC236}">
                  <a16:creationId xmlns:a16="http://schemas.microsoft.com/office/drawing/2014/main" id="{1C0B7D2D-84B1-BB19-CB63-A668FB54418F}"/>
                </a:ext>
              </a:extLst>
            </p:cNvPr>
            <p:cNvSpPr/>
            <p:nvPr/>
          </p:nvSpPr>
          <p:spPr>
            <a:xfrm>
              <a:off x="5096826" y="5624511"/>
              <a:ext cx="2022288"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1" name="Freeform 20">
              <a:extLst>
                <a:ext uri="{FF2B5EF4-FFF2-40B4-BE49-F238E27FC236}">
                  <a16:creationId xmlns:a16="http://schemas.microsoft.com/office/drawing/2014/main" id="{690750F4-E59E-B955-9D17-E6BD9BD3F114}"/>
                </a:ext>
              </a:extLst>
            </p:cNvPr>
            <p:cNvSpPr/>
            <p:nvPr/>
          </p:nvSpPr>
          <p:spPr>
            <a:xfrm>
              <a:off x="7321343" y="2793379"/>
              <a:ext cx="2022288" cy="2831204"/>
            </a:xfrm>
            <a:custGeom>
              <a:avLst/>
              <a:gdLst>
                <a:gd name="connsiteX0" fmla="*/ 0 w 2022288"/>
                <a:gd name="connsiteY0" fmla="*/ 0 h 2831204"/>
                <a:gd name="connsiteX1" fmla="*/ 2022288 w 2022288"/>
                <a:gd name="connsiteY1" fmla="*/ 0 h 2831204"/>
                <a:gd name="connsiteX2" fmla="*/ 2022288 w 2022288"/>
                <a:gd name="connsiteY2" fmla="*/ 2831204 h 2831204"/>
                <a:gd name="connsiteX3" fmla="*/ 0 w 2022288"/>
                <a:gd name="connsiteY3" fmla="*/ 2831204 h 2831204"/>
                <a:gd name="connsiteX4" fmla="*/ 0 w 2022288"/>
                <a:gd name="connsiteY4" fmla="*/ 0 h 283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88" h="2831204">
                  <a:moveTo>
                    <a:pt x="0" y="0"/>
                  </a:moveTo>
                  <a:lnTo>
                    <a:pt x="2022288" y="0"/>
                  </a:lnTo>
                  <a:lnTo>
                    <a:pt x="2022288" y="2831204"/>
                  </a:lnTo>
                  <a:lnTo>
                    <a:pt x="0" y="283120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7665" tIns="1406058" rIns="157665" bIns="386824" numCol="1" spcCol="1270" anchor="t" anchorCtr="0">
              <a:noAutofit/>
            </a:bodyPr>
            <a:lstStyle/>
            <a:p>
              <a:pPr marL="0" lvl="0" indent="0" algn="l" defTabSz="711200">
                <a:lnSpc>
                  <a:spcPct val="90000"/>
                </a:lnSpc>
                <a:spcBef>
                  <a:spcPct val="0"/>
                </a:spcBef>
                <a:spcAft>
                  <a:spcPct val="35000"/>
                </a:spcAft>
                <a:buNone/>
              </a:pPr>
              <a:r>
                <a:rPr lang="en-US" altLang="zh-CN" b="0" kern="1200" dirty="0"/>
                <a:t>Register as </a:t>
              </a:r>
              <a:r>
                <a:rPr lang="en-US" altLang="zh-CN" b="1" kern="1200" dirty="0"/>
                <a:t>RiConnect Partner</a:t>
              </a:r>
              <a:endParaRPr lang="zh-TW" altLang="en-US" b="1" kern="1200" dirty="0"/>
            </a:p>
          </p:txBody>
        </p:sp>
        <p:sp>
          <p:nvSpPr>
            <p:cNvPr id="22" name="Freeform 21">
              <a:extLst>
                <a:ext uri="{FF2B5EF4-FFF2-40B4-BE49-F238E27FC236}">
                  <a16:creationId xmlns:a16="http://schemas.microsoft.com/office/drawing/2014/main" id="{2E0DAA85-A3C1-CDF7-1F63-15F66072A9A9}"/>
                </a:ext>
              </a:extLst>
            </p:cNvPr>
            <p:cNvSpPr/>
            <p:nvPr/>
          </p:nvSpPr>
          <p:spPr>
            <a:xfrm>
              <a:off x="7907807" y="3076499"/>
              <a:ext cx="849361" cy="849361"/>
            </a:xfrm>
            <a:custGeom>
              <a:avLst/>
              <a:gdLst>
                <a:gd name="connsiteX0" fmla="*/ 0 w 849361"/>
                <a:gd name="connsiteY0" fmla="*/ 424681 h 849361"/>
                <a:gd name="connsiteX1" fmla="*/ 424681 w 849361"/>
                <a:gd name="connsiteY1" fmla="*/ 0 h 849361"/>
                <a:gd name="connsiteX2" fmla="*/ 849362 w 849361"/>
                <a:gd name="connsiteY2" fmla="*/ 424681 h 849361"/>
                <a:gd name="connsiteX3" fmla="*/ 424681 w 849361"/>
                <a:gd name="connsiteY3" fmla="*/ 849362 h 849361"/>
                <a:gd name="connsiteX4" fmla="*/ 0 w 849361"/>
                <a:gd name="connsiteY4" fmla="*/ 424681 h 84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361" h="849361">
                  <a:moveTo>
                    <a:pt x="0" y="424681"/>
                  </a:moveTo>
                  <a:cubicBezTo>
                    <a:pt x="0" y="190136"/>
                    <a:pt x="190136" y="0"/>
                    <a:pt x="424681" y="0"/>
                  </a:cubicBezTo>
                  <a:cubicBezTo>
                    <a:pt x="659226" y="0"/>
                    <a:pt x="849362" y="190136"/>
                    <a:pt x="849362" y="424681"/>
                  </a:cubicBezTo>
                  <a:cubicBezTo>
                    <a:pt x="849362" y="659226"/>
                    <a:pt x="659226" y="849362"/>
                    <a:pt x="424681" y="849362"/>
                  </a:cubicBezTo>
                  <a:cubicBezTo>
                    <a:pt x="190136" y="849362"/>
                    <a:pt x="0" y="659226"/>
                    <a:pt x="0" y="424681"/>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606" tIns="137086" rIns="190606" bIns="137086" numCol="1" spcCol="1270" anchor="ctr" anchorCtr="0">
              <a:noAutofit/>
            </a:bodyPr>
            <a:lstStyle/>
            <a:p>
              <a:pPr marL="0" lvl="0" indent="0" algn="ctr" defTabSz="1955800">
                <a:lnSpc>
                  <a:spcPct val="90000"/>
                </a:lnSpc>
                <a:spcBef>
                  <a:spcPct val="0"/>
                </a:spcBef>
                <a:spcAft>
                  <a:spcPct val="35000"/>
                </a:spcAft>
                <a:buNone/>
              </a:pPr>
              <a:r>
                <a:rPr lang="zh-TW" altLang="en-US" sz="4400" b="0" kern="1200"/>
                <a:t>4</a:t>
              </a:r>
            </a:p>
          </p:txBody>
        </p:sp>
        <p:sp>
          <p:nvSpPr>
            <p:cNvPr id="23" name="Rectangle 22">
              <a:extLst>
                <a:ext uri="{FF2B5EF4-FFF2-40B4-BE49-F238E27FC236}">
                  <a16:creationId xmlns:a16="http://schemas.microsoft.com/office/drawing/2014/main" id="{47F8081E-AB82-9638-75EA-8A3E9D500355}"/>
                </a:ext>
              </a:extLst>
            </p:cNvPr>
            <p:cNvSpPr/>
            <p:nvPr/>
          </p:nvSpPr>
          <p:spPr>
            <a:xfrm>
              <a:off x="7321343" y="5624511"/>
              <a:ext cx="2022288"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4" name="Freeform 23">
              <a:extLst>
                <a:ext uri="{FF2B5EF4-FFF2-40B4-BE49-F238E27FC236}">
                  <a16:creationId xmlns:a16="http://schemas.microsoft.com/office/drawing/2014/main" id="{963DAD16-76E7-21D7-8FB0-B7274AB622A7}"/>
                </a:ext>
              </a:extLst>
            </p:cNvPr>
            <p:cNvSpPr/>
            <p:nvPr/>
          </p:nvSpPr>
          <p:spPr>
            <a:xfrm>
              <a:off x="9545861" y="2793379"/>
              <a:ext cx="2022288" cy="2831204"/>
            </a:xfrm>
            <a:custGeom>
              <a:avLst/>
              <a:gdLst>
                <a:gd name="connsiteX0" fmla="*/ 0 w 2022288"/>
                <a:gd name="connsiteY0" fmla="*/ 0 h 2831204"/>
                <a:gd name="connsiteX1" fmla="*/ 2022288 w 2022288"/>
                <a:gd name="connsiteY1" fmla="*/ 0 h 2831204"/>
                <a:gd name="connsiteX2" fmla="*/ 2022288 w 2022288"/>
                <a:gd name="connsiteY2" fmla="*/ 2831204 h 2831204"/>
                <a:gd name="connsiteX3" fmla="*/ 0 w 2022288"/>
                <a:gd name="connsiteY3" fmla="*/ 2831204 h 2831204"/>
                <a:gd name="connsiteX4" fmla="*/ 0 w 2022288"/>
                <a:gd name="connsiteY4" fmla="*/ 0 h 283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288" h="2831204">
                  <a:moveTo>
                    <a:pt x="0" y="0"/>
                  </a:moveTo>
                  <a:lnTo>
                    <a:pt x="2022288" y="0"/>
                  </a:lnTo>
                  <a:lnTo>
                    <a:pt x="2022288" y="2831204"/>
                  </a:lnTo>
                  <a:lnTo>
                    <a:pt x="0" y="283120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7665" tIns="1406058" rIns="157665" bIns="386824" numCol="1" spcCol="1270" anchor="t" anchorCtr="0">
              <a:noAutofit/>
            </a:bodyPr>
            <a:lstStyle/>
            <a:p>
              <a:pPr marL="0" lvl="0" indent="0" algn="l" defTabSz="711200">
                <a:lnSpc>
                  <a:spcPct val="90000"/>
                </a:lnSpc>
                <a:spcBef>
                  <a:spcPct val="0"/>
                </a:spcBef>
                <a:spcAft>
                  <a:spcPct val="35000"/>
                </a:spcAft>
                <a:buClr>
                  <a:schemeClr val="bg1">
                    <a:lumMod val="95000"/>
                  </a:schemeClr>
                </a:buClr>
                <a:buFont typeface="Wingdings" panose="05000000000000000000" pitchFamily="2" charset="2"/>
                <a:buNone/>
              </a:pPr>
              <a:r>
                <a:rPr lang="en-US" altLang="zh-CN" b="0" kern="1200" dirty="0"/>
                <a:t>Implement </a:t>
              </a:r>
              <a:r>
                <a:rPr lang="en-US" altLang="zh-CN" b="1" kern="1200" dirty="0"/>
                <a:t>User Registration</a:t>
              </a:r>
              <a:r>
                <a:rPr lang="zh-TW" altLang="en-US" b="1" kern="1200" dirty="0"/>
                <a:t> </a:t>
              </a:r>
              <a:r>
                <a:rPr lang="en-US" altLang="zh-CN" b="1" kern="1200" dirty="0"/>
                <a:t>(landing page)</a:t>
              </a:r>
              <a:r>
                <a:rPr lang="en-US" altLang="zh-CN" b="0" kern="1200" dirty="0"/>
                <a:t> on website, social media etc.</a:t>
              </a:r>
              <a:endParaRPr lang="zh-TW" altLang="en-US" b="0" kern="1200" dirty="0"/>
            </a:p>
          </p:txBody>
        </p:sp>
        <p:sp>
          <p:nvSpPr>
            <p:cNvPr id="25" name="Freeform 24">
              <a:extLst>
                <a:ext uri="{FF2B5EF4-FFF2-40B4-BE49-F238E27FC236}">
                  <a16:creationId xmlns:a16="http://schemas.microsoft.com/office/drawing/2014/main" id="{6B8A5355-7C61-F773-99D5-89F63E8C9113}"/>
                </a:ext>
              </a:extLst>
            </p:cNvPr>
            <p:cNvSpPr/>
            <p:nvPr/>
          </p:nvSpPr>
          <p:spPr>
            <a:xfrm>
              <a:off x="10132324" y="3076499"/>
              <a:ext cx="849361" cy="849361"/>
            </a:xfrm>
            <a:custGeom>
              <a:avLst/>
              <a:gdLst>
                <a:gd name="connsiteX0" fmla="*/ 0 w 849361"/>
                <a:gd name="connsiteY0" fmla="*/ 424681 h 849361"/>
                <a:gd name="connsiteX1" fmla="*/ 424681 w 849361"/>
                <a:gd name="connsiteY1" fmla="*/ 0 h 849361"/>
                <a:gd name="connsiteX2" fmla="*/ 849362 w 849361"/>
                <a:gd name="connsiteY2" fmla="*/ 424681 h 849361"/>
                <a:gd name="connsiteX3" fmla="*/ 424681 w 849361"/>
                <a:gd name="connsiteY3" fmla="*/ 849362 h 849361"/>
                <a:gd name="connsiteX4" fmla="*/ 0 w 849361"/>
                <a:gd name="connsiteY4" fmla="*/ 424681 h 84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361" h="849361">
                  <a:moveTo>
                    <a:pt x="0" y="424681"/>
                  </a:moveTo>
                  <a:cubicBezTo>
                    <a:pt x="0" y="190136"/>
                    <a:pt x="190136" y="0"/>
                    <a:pt x="424681" y="0"/>
                  </a:cubicBezTo>
                  <a:cubicBezTo>
                    <a:pt x="659226" y="0"/>
                    <a:pt x="849362" y="190136"/>
                    <a:pt x="849362" y="424681"/>
                  </a:cubicBezTo>
                  <a:cubicBezTo>
                    <a:pt x="849362" y="659226"/>
                    <a:pt x="659226" y="849362"/>
                    <a:pt x="424681" y="849362"/>
                  </a:cubicBezTo>
                  <a:cubicBezTo>
                    <a:pt x="190136" y="849362"/>
                    <a:pt x="0" y="659226"/>
                    <a:pt x="0" y="424681"/>
                  </a:cubicBez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606" tIns="137086" rIns="190606" bIns="137086" numCol="1" spcCol="1270" anchor="ctr" anchorCtr="0">
              <a:noAutofit/>
            </a:bodyPr>
            <a:lstStyle/>
            <a:p>
              <a:pPr marL="0" lvl="0" indent="0" algn="ctr" defTabSz="1955800">
                <a:lnSpc>
                  <a:spcPct val="90000"/>
                </a:lnSpc>
                <a:spcBef>
                  <a:spcPct val="0"/>
                </a:spcBef>
                <a:spcAft>
                  <a:spcPct val="35000"/>
                </a:spcAft>
                <a:buNone/>
              </a:pPr>
              <a:r>
                <a:rPr lang="zh-TW" altLang="en-US" sz="4400" b="0" kern="1200"/>
                <a:t>5</a:t>
              </a:r>
            </a:p>
          </p:txBody>
        </p:sp>
        <p:sp>
          <p:nvSpPr>
            <p:cNvPr id="26" name="Rectangle 25">
              <a:extLst>
                <a:ext uri="{FF2B5EF4-FFF2-40B4-BE49-F238E27FC236}">
                  <a16:creationId xmlns:a16="http://schemas.microsoft.com/office/drawing/2014/main" id="{3CE9AAC6-7AC6-D11C-C11A-E69BA47E6DCD}"/>
                </a:ext>
              </a:extLst>
            </p:cNvPr>
            <p:cNvSpPr/>
            <p:nvPr/>
          </p:nvSpPr>
          <p:spPr>
            <a:xfrm>
              <a:off x="9545861" y="5624511"/>
              <a:ext cx="2022288"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grpSp>
    </p:spTree>
    <p:extLst>
      <p:ext uri="{BB962C8B-B14F-4D97-AF65-F5344CB8AC3E}">
        <p14:creationId xmlns:p14="http://schemas.microsoft.com/office/powerpoint/2010/main" val="213743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B8ADB997-FDC1-2288-7A2D-E7546EC07C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787" y="2"/>
            <a:ext cx="12181214"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a:extLst>
              <a:ext uri="{FF2B5EF4-FFF2-40B4-BE49-F238E27FC236}">
                <a16:creationId xmlns:a16="http://schemas.microsoft.com/office/drawing/2014/main" id="{9B9BB6BC-7F41-3742-CCE9-415CD140CAA8}"/>
              </a:ext>
            </a:extLst>
          </p:cNvPr>
          <p:cNvSpPr>
            <a:spLocks noChangeAspect="1"/>
          </p:cNvSpPr>
          <p:nvPr/>
        </p:nvSpPr>
        <p:spPr>
          <a:xfrm>
            <a:off x="10784" y="-2"/>
            <a:ext cx="12170432" cy="6858000"/>
          </a:xfrm>
          <a:prstGeom prst="rect">
            <a:avLst/>
          </a:prstGeom>
          <a:solidFill>
            <a:srgbClr val="08185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6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AFFD7562-B6B0-0F9C-26EB-F3059EB2F3AB}"/>
              </a:ext>
            </a:extLst>
          </p:cNvPr>
          <p:cNvSpPr txBox="1"/>
          <p:nvPr/>
        </p:nvSpPr>
        <p:spPr>
          <a:xfrm>
            <a:off x="779399" y="755982"/>
            <a:ext cx="11401814" cy="2953116"/>
          </a:xfrm>
          <a:prstGeom prst="rect">
            <a:avLst/>
          </a:prstGeom>
          <a:noFill/>
        </p:spPr>
        <p:txBody>
          <a:bodyPr wrap="square">
            <a:spAutoFit/>
          </a:bodyPr>
          <a:lstStyle/>
          <a:p>
            <a:pPr marL="1143000" indent="-1143000">
              <a:lnSpc>
                <a:spcPct val="150000"/>
              </a:lnSpc>
              <a:buFont typeface="+mj-lt"/>
              <a:buAutoNum type="arabicPeriod"/>
            </a:pPr>
            <a:r>
              <a:rPr lang="zh-TW" altLang="en-US" sz="6600">
                <a:solidFill>
                  <a:schemeClr val="bg1"/>
                </a:solidFill>
                <a:latin typeface="Franklin Gothic Medium" panose="020B0603020102020204" pitchFamily="34" charset="0"/>
              </a:rPr>
              <a:t>Status of Equipment</a:t>
            </a:r>
            <a:r>
              <a:rPr lang="en-US" altLang="zh-TW" sz="6600">
                <a:solidFill>
                  <a:schemeClr val="bg1"/>
                </a:solidFill>
                <a:latin typeface="Franklin Gothic Medium" panose="020B0603020102020204" pitchFamily="34" charset="0"/>
              </a:rPr>
              <a:t>s</a:t>
            </a:r>
            <a:endParaRPr lang="zh-TW" altLang="en-US" sz="6600">
              <a:solidFill>
                <a:schemeClr val="bg1"/>
              </a:solidFill>
              <a:latin typeface="Franklin Gothic Medium" panose="020B0603020102020204" pitchFamily="34" charset="0"/>
            </a:endParaRPr>
          </a:p>
          <a:p>
            <a:pPr marL="1143000" indent="-1143000">
              <a:lnSpc>
                <a:spcPct val="150000"/>
              </a:lnSpc>
              <a:buFont typeface="+mj-lt"/>
              <a:buAutoNum type="arabicPeriod"/>
            </a:pPr>
            <a:r>
              <a:rPr lang="zh-TW" altLang="en-US" sz="6600">
                <a:solidFill>
                  <a:schemeClr val="bg1"/>
                </a:solidFill>
                <a:latin typeface="Franklin Gothic Medium" panose="020B0603020102020204" pitchFamily="34" charset="0"/>
              </a:rPr>
              <a:t>Equipment </a:t>
            </a:r>
            <a:r>
              <a:rPr lang="en-US" altLang="zh-TW" sz="6600">
                <a:solidFill>
                  <a:schemeClr val="bg1"/>
                </a:solidFill>
                <a:latin typeface="Franklin Gothic Medium" panose="020B0603020102020204" pitchFamily="34" charset="0"/>
              </a:rPr>
              <a:t>Traceability</a:t>
            </a:r>
          </a:p>
        </p:txBody>
      </p:sp>
    </p:spTree>
    <p:extLst>
      <p:ext uri="{BB962C8B-B14F-4D97-AF65-F5344CB8AC3E}">
        <p14:creationId xmlns:p14="http://schemas.microsoft.com/office/powerpoint/2010/main" val="2581548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A09E0A7-1794-8FBD-B0F8-CD95FC03C7A5}"/>
              </a:ext>
            </a:extLst>
          </p:cNvPr>
          <p:cNvGrpSpPr/>
          <p:nvPr/>
        </p:nvGrpSpPr>
        <p:grpSpPr>
          <a:xfrm>
            <a:off x="-2671" y="-5547"/>
            <a:ext cx="12188951" cy="6190603"/>
            <a:chOff x="-2671" y="-5547"/>
            <a:chExt cx="12188951" cy="6190603"/>
          </a:xfrm>
        </p:grpSpPr>
        <p:pic>
          <p:nvPicPr>
            <p:cNvPr id="3" name="圖片 2">
              <a:extLst>
                <a:ext uri="{FF2B5EF4-FFF2-40B4-BE49-F238E27FC236}">
                  <a16:creationId xmlns:a16="http://schemas.microsoft.com/office/drawing/2014/main" id="{FD859E65-41EA-DB0B-7A38-CA3D5347E7BB}"/>
                </a:ext>
              </a:extLst>
            </p:cNvPr>
            <p:cNvPicPr>
              <a:picLocks noChangeAspect="1"/>
            </p:cNvPicPr>
            <p:nvPr/>
          </p:nvPicPr>
          <p:blipFill>
            <a:blip r:embed="rId3"/>
            <a:stretch>
              <a:fillRect/>
            </a:stretch>
          </p:blipFill>
          <p:spPr>
            <a:xfrm>
              <a:off x="-2671" y="-5547"/>
              <a:ext cx="12188951" cy="6190603"/>
            </a:xfrm>
            <a:prstGeom prst="rect">
              <a:avLst/>
            </a:prstGeom>
          </p:spPr>
        </p:pic>
        <p:pic>
          <p:nvPicPr>
            <p:cNvPr id="7" name="Picture 6">
              <a:extLst>
                <a:ext uri="{FF2B5EF4-FFF2-40B4-BE49-F238E27FC236}">
                  <a16:creationId xmlns:a16="http://schemas.microsoft.com/office/drawing/2014/main" id="{695E474F-A39F-4CA8-B5C1-8A875371C0F9}"/>
                </a:ext>
              </a:extLst>
            </p:cNvPr>
            <p:cNvPicPr>
              <a:picLocks noChangeAspect="1"/>
            </p:cNvPicPr>
            <p:nvPr/>
          </p:nvPicPr>
          <p:blipFill>
            <a:blip r:embed="rId4"/>
            <a:stretch>
              <a:fillRect/>
            </a:stretch>
          </p:blipFill>
          <p:spPr>
            <a:xfrm>
              <a:off x="1224730" y="840044"/>
              <a:ext cx="3012973" cy="273907"/>
            </a:xfrm>
            <a:prstGeom prst="rect">
              <a:avLst/>
            </a:prstGeom>
          </p:spPr>
        </p:pic>
      </p:grpSp>
      <p:sp>
        <p:nvSpPr>
          <p:cNvPr id="2" name="圓角矩形 1">
            <a:extLst>
              <a:ext uri="{FF2B5EF4-FFF2-40B4-BE49-F238E27FC236}">
                <a16:creationId xmlns:a16="http://schemas.microsoft.com/office/drawing/2014/main" id="{9ED4894E-D942-DC68-1A90-B39D1165510A}"/>
              </a:ext>
            </a:extLst>
          </p:cNvPr>
          <p:cNvSpPr/>
          <p:nvPr/>
        </p:nvSpPr>
        <p:spPr>
          <a:xfrm>
            <a:off x="726140" y="1228165"/>
            <a:ext cx="791763" cy="2779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圓角矩形 4">
            <a:extLst>
              <a:ext uri="{FF2B5EF4-FFF2-40B4-BE49-F238E27FC236}">
                <a16:creationId xmlns:a16="http://schemas.microsoft.com/office/drawing/2014/main" id="{9D4991D7-6069-944E-3D98-1F9ED9E7517D}"/>
              </a:ext>
            </a:extLst>
          </p:cNvPr>
          <p:cNvSpPr/>
          <p:nvPr/>
        </p:nvSpPr>
        <p:spPr>
          <a:xfrm>
            <a:off x="9000564" y="1228165"/>
            <a:ext cx="865812" cy="2779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圓角矩形 5">
            <a:extLst>
              <a:ext uri="{FF2B5EF4-FFF2-40B4-BE49-F238E27FC236}">
                <a16:creationId xmlns:a16="http://schemas.microsoft.com/office/drawing/2014/main" id="{9AA476BD-4BDC-0E42-13C7-A756C8EA036F}"/>
              </a:ext>
            </a:extLst>
          </p:cNvPr>
          <p:cNvSpPr/>
          <p:nvPr/>
        </p:nvSpPr>
        <p:spPr>
          <a:xfrm>
            <a:off x="10541732" y="1228165"/>
            <a:ext cx="865812" cy="27790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69880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BEFE82-B233-44C0-4F5B-D987543C33F9}"/>
              </a:ext>
            </a:extLst>
          </p:cNvPr>
          <p:cNvGrpSpPr/>
          <p:nvPr/>
        </p:nvGrpSpPr>
        <p:grpSpPr>
          <a:xfrm>
            <a:off x="-1" y="-1"/>
            <a:ext cx="12192001" cy="6858000"/>
            <a:chOff x="-1" y="-1"/>
            <a:chExt cx="12192001" cy="6858000"/>
          </a:xfrm>
        </p:grpSpPr>
        <p:pic>
          <p:nvPicPr>
            <p:cNvPr id="8" name="圖片 7">
              <a:extLst>
                <a:ext uri="{FF2B5EF4-FFF2-40B4-BE49-F238E27FC236}">
                  <a16:creationId xmlns:a16="http://schemas.microsoft.com/office/drawing/2014/main" id="{165BE94C-663C-3D0F-352E-D2A8EDE64C2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13258"/>
            <a:stretch/>
          </p:blipFill>
          <p:spPr>
            <a:xfrm>
              <a:off x="-1" y="-1"/>
              <a:ext cx="12192001" cy="6858000"/>
            </a:xfrm>
            <a:prstGeom prst="rect">
              <a:avLst/>
            </a:prstGeom>
          </p:spPr>
        </p:pic>
        <p:pic>
          <p:nvPicPr>
            <p:cNvPr id="5" name="圖片 19">
              <a:extLst>
                <a:ext uri="{FF2B5EF4-FFF2-40B4-BE49-F238E27FC236}">
                  <a16:creationId xmlns:a16="http://schemas.microsoft.com/office/drawing/2014/main" id="{E6CC5D28-0FB1-CC75-9379-41CB5A2410E5}"/>
                </a:ext>
              </a:extLst>
            </p:cNvPr>
            <p:cNvPicPr>
              <a:picLocks noChangeAspect="1"/>
            </p:cNvPicPr>
            <p:nvPr/>
          </p:nvPicPr>
          <p:blipFill rotWithShape="1">
            <a:blip r:embed="rId5"/>
            <a:srcRect l="23387" t="60591" r="69390" b="28776"/>
            <a:stretch/>
          </p:blipFill>
          <p:spPr>
            <a:xfrm>
              <a:off x="5714034" y="5046561"/>
              <a:ext cx="972274" cy="729206"/>
            </a:xfrm>
            <a:prstGeom prst="rect">
              <a:avLst/>
            </a:prstGeom>
          </p:spPr>
        </p:pic>
      </p:grpSp>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圓角矩形 3">
            <a:extLst>
              <a:ext uri="{FF2B5EF4-FFF2-40B4-BE49-F238E27FC236}">
                <a16:creationId xmlns:a16="http://schemas.microsoft.com/office/drawing/2014/main" id="{1F81E408-9ACC-F2FD-773C-27A76365467A}"/>
              </a:ext>
            </a:extLst>
          </p:cNvPr>
          <p:cNvSpPr/>
          <p:nvPr/>
        </p:nvSpPr>
        <p:spPr>
          <a:xfrm>
            <a:off x="250278" y="2207879"/>
            <a:ext cx="6752406" cy="4510162"/>
          </a:xfrm>
          <a:prstGeom prst="roundRect">
            <a:avLst>
              <a:gd name="adj" fmla="val 508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5244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C0EA5DB1-8945-694F-E397-0A2C41CD8CFF}"/>
              </a:ext>
            </a:extLst>
          </p:cNvPr>
          <p:cNvGrpSpPr/>
          <p:nvPr/>
        </p:nvGrpSpPr>
        <p:grpSpPr>
          <a:xfrm>
            <a:off x="1494973" y="517406"/>
            <a:ext cx="9201687" cy="5823188"/>
            <a:chOff x="1494973" y="517406"/>
            <a:chExt cx="9201687" cy="5823188"/>
          </a:xfrm>
        </p:grpSpPr>
        <p:pic>
          <p:nvPicPr>
            <p:cNvPr id="3" name="圖片 2">
              <a:extLst>
                <a:ext uri="{FF2B5EF4-FFF2-40B4-BE49-F238E27FC236}">
                  <a16:creationId xmlns:a16="http://schemas.microsoft.com/office/drawing/2014/main" id="{AC74D28D-1142-B9D0-C3B0-1C65FC4DE9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4973" y="517406"/>
              <a:ext cx="9201687" cy="5823188"/>
            </a:xfrm>
            <a:prstGeom prst="rect">
              <a:avLst/>
            </a:prstGeom>
          </p:spPr>
        </p:pic>
        <p:sp>
          <p:nvSpPr>
            <p:cNvPr id="2" name="矩形 1">
              <a:extLst>
                <a:ext uri="{FF2B5EF4-FFF2-40B4-BE49-F238E27FC236}">
                  <a16:creationId xmlns:a16="http://schemas.microsoft.com/office/drawing/2014/main" id="{7E03EAD6-0DF6-C8FF-57C0-41A84492138B}"/>
                </a:ext>
              </a:extLst>
            </p:cNvPr>
            <p:cNvSpPr/>
            <p:nvPr/>
          </p:nvSpPr>
          <p:spPr>
            <a:xfrm>
              <a:off x="4195482" y="1649506"/>
              <a:ext cx="1748118" cy="55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4" name="圖片 3">
              <a:extLst>
                <a:ext uri="{FF2B5EF4-FFF2-40B4-BE49-F238E27FC236}">
                  <a16:creationId xmlns:a16="http://schemas.microsoft.com/office/drawing/2014/main" id="{B13AB75D-C5AB-85D9-F303-6513BCEAF037}"/>
                </a:ext>
              </a:extLst>
            </p:cNvPr>
            <p:cNvPicPr>
              <a:picLocks noChangeAspect="1"/>
            </p:cNvPicPr>
            <p:nvPr/>
          </p:nvPicPr>
          <p:blipFill>
            <a:blip r:embed="rId4"/>
            <a:stretch>
              <a:fillRect/>
            </a:stretch>
          </p:blipFill>
          <p:spPr>
            <a:xfrm>
              <a:off x="4142604" y="1745184"/>
              <a:ext cx="1853874" cy="460134"/>
            </a:xfrm>
            <a:prstGeom prst="rect">
              <a:avLst/>
            </a:prstGeom>
          </p:spPr>
        </p:pic>
      </p:grpSp>
    </p:spTree>
    <p:extLst>
      <p:ext uri="{BB962C8B-B14F-4D97-AF65-F5344CB8AC3E}">
        <p14:creationId xmlns:p14="http://schemas.microsoft.com/office/powerpoint/2010/main" val="3831250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686D29F-B6DC-489C-817A-CFF4F449E1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58"/>
          <a:stretch/>
        </p:blipFill>
        <p:spPr>
          <a:xfrm>
            <a:off x="-8834" y="0"/>
            <a:ext cx="12200834" cy="6857999"/>
          </a:xfrm>
          <a:prstGeom prst="rect">
            <a:avLst/>
          </a:prstGeom>
        </p:spPr>
      </p:pic>
      <p:sp>
        <p:nvSpPr>
          <p:cNvPr id="4" name="矩形 3">
            <a:extLst>
              <a:ext uri="{FF2B5EF4-FFF2-40B4-BE49-F238E27FC236}">
                <a16:creationId xmlns:a16="http://schemas.microsoft.com/office/drawing/2014/main" id="{578A02E6-982A-478F-90E8-B677A3F0CB21}"/>
              </a:ext>
            </a:extLst>
          </p:cNvPr>
          <p:cNvSpPr/>
          <p:nvPr/>
        </p:nvSpPr>
        <p:spPr>
          <a:xfrm>
            <a:off x="-1" y="-1"/>
            <a:ext cx="12200833" cy="6857999"/>
          </a:xfrm>
          <a:prstGeom prst="rect">
            <a:avLst/>
          </a:prstGeom>
          <a:solidFill>
            <a:srgbClr val="0064B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1C59717C-9A89-4272-B49F-6AACB23B89D4}"/>
              </a:ext>
            </a:extLst>
          </p:cNvPr>
          <p:cNvSpPr txBox="1"/>
          <p:nvPr/>
        </p:nvSpPr>
        <p:spPr>
          <a:xfrm>
            <a:off x="660400" y="1895692"/>
            <a:ext cx="11379200" cy="4079899"/>
          </a:xfrm>
          <a:prstGeom prst="rect">
            <a:avLst/>
          </a:prstGeom>
          <a:noFill/>
        </p:spPr>
        <p:txBody>
          <a:bodyPr wrap="square" rtlCol="0">
            <a:spAutoFit/>
          </a:bodyPr>
          <a:lstStyle/>
          <a:p>
            <a:pPr marL="0" marR="0" lvl="0" indent="0" algn="l" defTabSz="914446"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Information follows the product. </a:t>
            </a:r>
          </a:p>
          <a:p>
            <a:pPr marL="0" marR="0" lvl="0" indent="0" algn="l" defTabSz="914446" rtl="0" eaLnBrk="1" fontAlgn="auto" latinLnBrk="0" hangingPunct="1">
              <a:lnSpc>
                <a:spcPct val="15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Once you own an asset, you own the information. </a:t>
            </a:r>
            <a:endParaRPr kumimoji="0" lang="en-US" altLang="zh-TW"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a:p>
            <a:pPr marL="0" marR="0" lvl="0" indent="0" algn="l" defTabSz="914446" rtl="0" eaLnBrk="1" fontAlgn="auto" latinLnBrk="0" hangingPunct="1">
              <a:lnSpc>
                <a:spcPct val="150000"/>
              </a:lnSpc>
              <a:spcBef>
                <a:spcPts val="0"/>
              </a:spcBef>
              <a:spcAft>
                <a:spcPts val="0"/>
              </a:spcAft>
              <a:buClrTx/>
              <a:buSzTx/>
              <a:buFontTx/>
              <a:buNone/>
              <a:tabLst/>
              <a:defRPr/>
            </a:pPr>
            <a:endParaRPr kumimoji="0" lang="en-US" altLang="zh-TW" sz="32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mn-cs"/>
            </a:endParaRPr>
          </a:p>
          <a:p>
            <a:pPr marL="0" marR="0" lvl="0" indent="0" algn="r" defTabSz="914446" rtl="0" eaLnBrk="1" fontAlgn="auto" latinLnBrk="0" hangingPunct="1">
              <a:lnSpc>
                <a:spcPct val="150000"/>
              </a:lnSpc>
              <a:spcBef>
                <a:spcPts val="0"/>
              </a:spcBef>
              <a:spcAft>
                <a:spcPts val="0"/>
              </a:spcAft>
              <a:buClrTx/>
              <a:buSzTx/>
              <a:buFontTx/>
              <a:buNone/>
              <a:tabLst/>
              <a:defRPr/>
            </a:pPr>
            <a:endParaRPr kumimoji="0" lang="en-US" altLang="zh-TW" sz="3200" b="1"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mn-cs"/>
            </a:endParaRPr>
          </a:p>
          <a:p>
            <a:pPr marL="0" marR="0" lvl="0" indent="0" algn="l" defTabSz="914446" rtl="0" eaLnBrk="1" fontAlgn="auto" latinLnBrk="0" hangingPunct="1">
              <a:lnSpc>
                <a:spcPct val="150000"/>
              </a:lnSpc>
              <a:spcBef>
                <a:spcPts val="0"/>
              </a:spcBef>
              <a:spcAft>
                <a:spcPts val="0"/>
              </a:spcAft>
              <a:buClrTx/>
              <a:buSzTx/>
              <a:buFontTx/>
              <a:buNone/>
              <a:tabLst/>
              <a:defRPr/>
            </a:pPr>
            <a:r>
              <a:rPr kumimoji="0" lang="en-US" altLang="zh-TW" sz="3200" b="0" i="0" u="none" strike="noStrike" kern="1200" cap="none" spc="0" normalizeH="0" baseline="0" noProof="0">
                <a:ln>
                  <a:noFill/>
                </a:ln>
                <a:solidFill>
                  <a:prstClr val="black"/>
                </a:solidFill>
                <a:effectLst/>
                <a:uLnTx/>
                <a:uFillTx/>
                <a:latin typeface="DengXian" panose="02010600030101010101" pitchFamily="2" charset="-122"/>
                <a:ea typeface="DengXian" panose="02010600030101010101" pitchFamily="2" charset="-122"/>
                <a:cs typeface="+mn-cs"/>
              </a:rPr>
              <a:t>              ——</a:t>
            </a:r>
            <a:r>
              <a:rPr kumimoji="0" lang="en-US" altLang="zh-TW" sz="3200" b="0" i="0" u="none" strike="noStrike" kern="1200" cap="none" spc="0" normalizeH="0" baseline="0" noProof="0">
                <a:ln>
                  <a:noFill/>
                </a:ln>
                <a:solidFill>
                  <a:prstClr val="white"/>
                </a:solidFill>
                <a:effectLst/>
                <a:uLnTx/>
                <a:uFillTx/>
                <a:latin typeface="DengXian" panose="02010600030101010101" pitchFamily="2" charset="-122"/>
                <a:ea typeface="DengXian" panose="02010600030101010101" pitchFamily="2" charset="-122"/>
                <a:cs typeface="+mn-cs"/>
              </a:rPr>
              <a:t> </a:t>
            </a:r>
            <a:r>
              <a:rPr kumimoji="0" lang="en-US" altLang="zh-TW" sz="3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Core Value of </a:t>
            </a:r>
            <a:r>
              <a:rPr kumimoji="0" lang="en-US" altLang="zh-TW"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RiConnect</a:t>
            </a:r>
            <a:endParaRPr kumimoji="0" lang="zh-TW" altLang="en-US" sz="5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Tree>
    <p:extLst>
      <p:ext uri="{BB962C8B-B14F-4D97-AF65-F5344CB8AC3E}">
        <p14:creationId xmlns:p14="http://schemas.microsoft.com/office/powerpoint/2010/main" val="2552183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a:extLst>
              <a:ext uri="{FF2B5EF4-FFF2-40B4-BE49-F238E27FC236}">
                <a16:creationId xmlns:a16="http://schemas.microsoft.com/office/drawing/2014/main" id="{30D1B234-96F1-7FDD-568F-33318A307AD1}"/>
              </a:ext>
            </a:extLst>
          </p:cNvPr>
          <p:cNvSpPr/>
          <p:nvPr/>
        </p:nvSpPr>
        <p:spPr>
          <a:xfrm>
            <a:off x="-4631" y="3578309"/>
            <a:ext cx="5992811" cy="328481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55" name="矩形 54">
            <a:extLst>
              <a:ext uri="{FF2B5EF4-FFF2-40B4-BE49-F238E27FC236}">
                <a16:creationId xmlns:a16="http://schemas.microsoft.com/office/drawing/2014/main" id="{7A37A969-85FE-EE11-9FDF-A87F1F499A49}"/>
              </a:ext>
            </a:extLst>
          </p:cNvPr>
          <p:cNvSpPr/>
          <p:nvPr/>
        </p:nvSpPr>
        <p:spPr>
          <a:xfrm>
            <a:off x="-4631" y="0"/>
            <a:ext cx="5942354" cy="347313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54" name="矩形 53">
            <a:extLst>
              <a:ext uri="{FF2B5EF4-FFF2-40B4-BE49-F238E27FC236}">
                <a16:creationId xmlns:a16="http://schemas.microsoft.com/office/drawing/2014/main" id="{23A430F6-000E-213B-018F-D8A2463A11CA}"/>
              </a:ext>
            </a:extLst>
          </p:cNvPr>
          <p:cNvSpPr/>
          <p:nvPr/>
        </p:nvSpPr>
        <p:spPr>
          <a:xfrm>
            <a:off x="6096001" y="3562336"/>
            <a:ext cx="6096000" cy="32956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53" name="矩形 52">
            <a:extLst>
              <a:ext uri="{FF2B5EF4-FFF2-40B4-BE49-F238E27FC236}">
                <a16:creationId xmlns:a16="http://schemas.microsoft.com/office/drawing/2014/main" id="{0855330E-29EA-19E3-ED6A-98583BA73757}"/>
              </a:ext>
            </a:extLst>
          </p:cNvPr>
          <p:cNvSpPr/>
          <p:nvPr/>
        </p:nvSpPr>
        <p:spPr>
          <a:xfrm>
            <a:off x="6084734" y="-1"/>
            <a:ext cx="6107265" cy="3473137"/>
          </a:xfrm>
          <a:prstGeom prst="rect">
            <a:avLst/>
          </a:prstGeom>
          <a:solidFill>
            <a:srgbClr val="E0F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mn-cs"/>
            </a:endParaRPr>
          </a:p>
        </p:txBody>
      </p:sp>
      <p:sp>
        <p:nvSpPr>
          <p:cNvPr id="28" name="手繪多邊形: 圖案 47">
            <a:extLst>
              <a:ext uri="{FF2B5EF4-FFF2-40B4-BE49-F238E27FC236}">
                <a16:creationId xmlns:a16="http://schemas.microsoft.com/office/drawing/2014/main" id="{4A99F68A-7F7A-8B64-6430-026F0879CA49}"/>
              </a:ext>
            </a:extLst>
          </p:cNvPr>
          <p:cNvSpPr/>
          <p:nvPr/>
        </p:nvSpPr>
        <p:spPr>
          <a:xfrm rot="16200000">
            <a:off x="3542356" y="1073138"/>
            <a:ext cx="2400000" cy="2400000"/>
          </a:xfrm>
          <a:custGeom>
            <a:avLst/>
            <a:gdLst>
              <a:gd name="connsiteX0" fmla="*/ 2732550 w 2732550"/>
              <a:gd name="connsiteY0" fmla="*/ 2732549 h 2732549"/>
              <a:gd name="connsiteX1" fmla="*/ 0 w 2732550"/>
              <a:gd name="connsiteY1" fmla="*/ 2732549 h 2732549"/>
              <a:gd name="connsiteX2" fmla="*/ 0 w 2732550"/>
              <a:gd name="connsiteY2" fmla="*/ 0 h 2732549"/>
              <a:gd name="connsiteX3" fmla="*/ 231188 w 2732550"/>
              <a:gd name="connsiteY3" fmla="*/ 11674 h 2732549"/>
              <a:gd name="connsiteX4" fmla="*/ 2720876 w 2732550"/>
              <a:gd name="connsiteY4" fmla="*/ 2501362 h 2732549"/>
              <a:gd name="connsiteX5" fmla="*/ 2732550 w 2732550"/>
              <a:gd name="connsiteY5" fmla="*/ 2732549 h 273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550" h="2732549">
                <a:moveTo>
                  <a:pt x="2732550" y="2732549"/>
                </a:moveTo>
                <a:lnTo>
                  <a:pt x="0" y="2732549"/>
                </a:lnTo>
                <a:lnTo>
                  <a:pt x="0" y="0"/>
                </a:lnTo>
                <a:lnTo>
                  <a:pt x="231188" y="11674"/>
                </a:lnTo>
                <a:cubicBezTo>
                  <a:pt x="1543931" y="144990"/>
                  <a:pt x="2587560" y="1188620"/>
                  <a:pt x="2720876" y="2501362"/>
                </a:cubicBezTo>
                <a:lnTo>
                  <a:pt x="2732550" y="2732549"/>
                </a:lnTo>
                <a:close/>
              </a:path>
            </a:pathLst>
          </a:custGeom>
          <a:solidFill>
            <a:srgbClr val="A2A2A2"/>
          </a:solidFill>
          <a:ln w="12700" cap="flat" cmpd="sng" algn="ctr">
            <a:solidFill>
              <a:schemeClr val="bg1"/>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a:ln>
                <a:noFill/>
              </a:ln>
              <a:solidFill>
                <a:srgbClr val="FF0000"/>
              </a:solidFill>
              <a:effectLst/>
              <a:uLnTx/>
              <a:uFillTx/>
              <a:latin typeface="Calibri"/>
              <a:ea typeface="新細明體" panose="02020500000000000000" pitchFamily="18" charset="-120"/>
              <a:cs typeface="+mn-cs"/>
            </a:endParaRPr>
          </a:p>
        </p:txBody>
      </p:sp>
      <p:sp>
        <p:nvSpPr>
          <p:cNvPr id="29" name="手繪多邊形: 圖案 48">
            <a:extLst>
              <a:ext uri="{FF2B5EF4-FFF2-40B4-BE49-F238E27FC236}">
                <a16:creationId xmlns:a16="http://schemas.microsoft.com/office/drawing/2014/main" id="{8AE6C328-2D88-0370-E657-36A1F609A53F}"/>
              </a:ext>
            </a:extLst>
          </p:cNvPr>
          <p:cNvSpPr/>
          <p:nvPr/>
        </p:nvSpPr>
        <p:spPr>
          <a:xfrm rot="16200000">
            <a:off x="6082356" y="1073138"/>
            <a:ext cx="2400000" cy="2400000"/>
          </a:xfrm>
          <a:custGeom>
            <a:avLst/>
            <a:gdLst>
              <a:gd name="connsiteX0" fmla="*/ 2732550 w 2732550"/>
              <a:gd name="connsiteY0" fmla="*/ 0 h 2732549"/>
              <a:gd name="connsiteX1" fmla="*/ 2720876 w 2732550"/>
              <a:gd name="connsiteY1" fmla="*/ 231187 h 2732549"/>
              <a:gd name="connsiteX2" fmla="*/ 231188 w 2732550"/>
              <a:gd name="connsiteY2" fmla="*/ 2720875 h 2732549"/>
              <a:gd name="connsiteX3" fmla="*/ 0 w 2732550"/>
              <a:gd name="connsiteY3" fmla="*/ 2732549 h 2732549"/>
              <a:gd name="connsiteX4" fmla="*/ 0 w 2732550"/>
              <a:gd name="connsiteY4" fmla="*/ 0 h 2732549"/>
              <a:gd name="connsiteX5" fmla="*/ 2732550 w 2732550"/>
              <a:gd name="connsiteY5" fmla="*/ 0 h 273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550" h="2732549">
                <a:moveTo>
                  <a:pt x="2732550" y="0"/>
                </a:moveTo>
                <a:lnTo>
                  <a:pt x="2720876" y="231187"/>
                </a:lnTo>
                <a:cubicBezTo>
                  <a:pt x="2587560" y="1543930"/>
                  <a:pt x="1543931" y="2587559"/>
                  <a:pt x="231188" y="2720875"/>
                </a:cubicBezTo>
                <a:lnTo>
                  <a:pt x="0" y="2732549"/>
                </a:lnTo>
                <a:lnTo>
                  <a:pt x="0" y="0"/>
                </a:lnTo>
                <a:lnTo>
                  <a:pt x="2732550" y="0"/>
                </a:lnTo>
                <a:close/>
              </a:path>
            </a:pathLst>
          </a:custGeom>
          <a:solidFill>
            <a:srgbClr val="5AA9F2"/>
          </a:solidFill>
          <a:ln w="12700" cap="flat" cmpd="sng" algn="ctr">
            <a:solidFill>
              <a:schemeClr val="bg1"/>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0" name="手繪多邊形: 圖案 49">
            <a:extLst>
              <a:ext uri="{FF2B5EF4-FFF2-40B4-BE49-F238E27FC236}">
                <a16:creationId xmlns:a16="http://schemas.microsoft.com/office/drawing/2014/main" id="{7321C3D0-CF10-2D62-6ED4-E2058B6C6357}"/>
              </a:ext>
            </a:extLst>
          </p:cNvPr>
          <p:cNvSpPr/>
          <p:nvPr/>
        </p:nvSpPr>
        <p:spPr>
          <a:xfrm rot="16200000">
            <a:off x="3565269" y="3539426"/>
            <a:ext cx="2400000" cy="2445824"/>
          </a:xfrm>
          <a:custGeom>
            <a:avLst/>
            <a:gdLst>
              <a:gd name="connsiteX0" fmla="*/ 2732548 w 2732548"/>
              <a:gd name="connsiteY0" fmla="*/ 0 h 2732549"/>
              <a:gd name="connsiteX1" fmla="*/ 2732548 w 2732548"/>
              <a:gd name="connsiteY1" fmla="*/ 2732549 h 2732549"/>
              <a:gd name="connsiteX2" fmla="*/ 0 w 2732548"/>
              <a:gd name="connsiteY2" fmla="*/ 2732549 h 2732549"/>
              <a:gd name="connsiteX3" fmla="*/ 11674 w 2732548"/>
              <a:gd name="connsiteY3" fmla="*/ 2501362 h 2732549"/>
              <a:gd name="connsiteX4" fmla="*/ 2501362 w 2732548"/>
              <a:gd name="connsiteY4" fmla="*/ 11674 h 2732549"/>
              <a:gd name="connsiteX5" fmla="*/ 2732548 w 2732548"/>
              <a:gd name="connsiteY5" fmla="*/ 0 h 273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548" h="2732549">
                <a:moveTo>
                  <a:pt x="2732548" y="0"/>
                </a:moveTo>
                <a:lnTo>
                  <a:pt x="2732548" y="2732549"/>
                </a:lnTo>
                <a:lnTo>
                  <a:pt x="0" y="2732549"/>
                </a:lnTo>
                <a:lnTo>
                  <a:pt x="11674" y="2501362"/>
                </a:lnTo>
                <a:cubicBezTo>
                  <a:pt x="144990" y="1188619"/>
                  <a:pt x="1188619" y="144990"/>
                  <a:pt x="2501362" y="11674"/>
                </a:cubicBezTo>
                <a:lnTo>
                  <a:pt x="2732548" y="0"/>
                </a:lnTo>
                <a:close/>
              </a:path>
            </a:pathLst>
          </a:custGeom>
          <a:solidFill>
            <a:srgbClr val="595959"/>
          </a:solidFill>
          <a:ln w="12700" cap="flat" cmpd="sng" algn="ctr">
            <a:solidFill>
              <a:schemeClr val="bg1"/>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1" name="手繪多邊形: 圖案 50">
            <a:extLst>
              <a:ext uri="{FF2B5EF4-FFF2-40B4-BE49-F238E27FC236}">
                <a16:creationId xmlns:a16="http://schemas.microsoft.com/office/drawing/2014/main" id="{D3ABE36D-8BDF-0AE5-7B29-154F9FAD2448}"/>
              </a:ext>
            </a:extLst>
          </p:cNvPr>
          <p:cNvSpPr/>
          <p:nvPr/>
        </p:nvSpPr>
        <p:spPr>
          <a:xfrm rot="16200000">
            <a:off x="6082356" y="3562338"/>
            <a:ext cx="2400000" cy="2400000"/>
          </a:xfrm>
          <a:custGeom>
            <a:avLst/>
            <a:gdLst>
              <a:gd name="connsiteX0" fmla="*/ 2732548 w 2732548"/>
              <a:gd name="connsiteY0" fmla="*/ 0 h 2732549"/>
              <a:gd name="connsiteX1" fmla="*/ 2732548 w 2732548"/>
              <a:gd name="connsiteY1" fmla="*/ 2732549 h 2732549"/>
              <a:gd name="connsiteX2" fmla="*/ 2501362 w 2732548"/>
              <a:gd name="connsiteY2" fmla="*/ 2720875 h 2732549"/>
              <a:gd name="connsiteX3" fmla="*/ 11674 w 2732548"/>
              <a:gd name="connsiteY3" fmla="*/ 231187 h 2732549"/>
              <a:gd name="connsiteX4" fmla="*/ 0 w 2732548"/>
              <a:gd name="connsiteY4" fmla="*/ 0 h 2732549"/>
              <a:gd name="connsiteX5" fmla="*/ 2732548 w 2732548"/>
              <a:gd name="connsiteY5" fmla="*/ 0 h 273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2548" h="2732549">
                <a:moveTo>
                  <a:pt x="2732548" y="0"/>
                </a:moveTo>
                <a:lnTo>
                  <a:pt x="2732548" y="2732549"/>
                </a:lnTo>
                <a:lnTo>
                  <a:pt x="2501362" y="2720875"/>
                </a:lnTo>
                <a:cubicBezTo>
                  <a:pt x="1188619" y="2587559"/>
                  <a:pt x="144990" y="1543930"/>
                  <a:pt x="11674" y="231187"/>
                </a:cubicBezTo>
                <a:lnTo>
                  <a:pt x="0" y="0"/>
                </a:lnTo>
                <a:lnTo>
                  <a:pt x="2732548" y="0"/>
                </a:lnTo>
                <a:close/>
              </a:path>
            </a:pathLst>
          </a:custGeom>
          <a:solidFill>
            <a:srgbClr val="0070C0"/>
          </a:solidFill>
          <a:ln w="12700" cap="flat" cmpd="sng" algn="ctr">
            <a:solidFill>
              <a:schemeClr val="bg1"/>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2" name="橢圓 31">
            <a:extLst>
              <a:ext uri="{FF2B5EF4-FFF2-40B4-BE49-F238E27FC236}">
                <a16:creationId xmlns:a16="http://schemas.microsoft.com/office/drawing/2014/main" id="{E6B02CC1-296F-ED28-A7B1-CEC1952055EA}"/>
              </a:ext>
            </a:extLst>
          </p:cNvPr>
          <p:cNvSpPr/>
          <p:nvPr/>
        </p:nvSpPr>
        <p:spPr>
          <a:xfrm>
            <a:off x="5071556" y="2578167"/>
            <a:ext cx="1920000" cy="1920000"/>
          </a:xfrm>
          <a:prstGeom prst="ellipse">
            <a:avLst/>
          </a:prstGeom>
          <a:solidFill>
            <a:srgbClr val="5AA9F2"/>
          </a:solidFill>
          <a:ln w="12700" cap="flat" cmpd="sng" algn="ctr">
            <a:noFill/>
            <a:prstDash val="solid"/>
            <a:miter lim="800000"/>
          </a:ln>
          <a:effectLst>
            <a:outerShdw blurRad="50800" dist="38100" dir="18900000" algn="bl" rotWithShape="0">
              <a:prstClr val="black">
                <a:alpha val="40000"/>
              </a:prstClr>
            </a:outerShdw>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zh-TW" altLang="en-US" sz="1867" b="1" i="0" u="none" strike="noStrike" kern="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34" name="文字方塊 33">
            <a:extLst>
              <a:ext uri="{FF2B5EF4-FFF2-40B4-BE49-F238E27FC236}">
                <a16:creationId xmlns:a16="http://schemas.microsoft.com/office/drawing/2014/main" id="{3047ED23-1264-E81D-9C65-4C6F89BFDFEF}"/>
              </a:ext>
            </a:extLst>
          </p:cNvPr>
          <p:cNvSpPr txBox="1"/>
          <p:nvPr/>
        </p:nvSpPr>
        <p:spPr>
          <a:xfrm>
            <a:off x="5048344" y="3162810"/>
            <a:ext cx="19200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effectLst>
                  <a:outerShdw blurRad="50800" dist="38100" dir="2700000" algn="tl" rotWithShape="0">
                    <a:prstClr val="black">
                      <a:alpha val="40000"/>
                    </a:prstClr>
                  </a:outerShdw>
                </a:effectLst>
                <a:uLnTx/>
                <a:uFillTx/>
                <a:latin typeface="DengXian" panose="02010600030101010101" pitchFamily="2" charset="-122"/>
                <a:ea typeface="DengXian" panose="02010600030101010101" pitchFamily="2" charset="-122"/>
                <a:cs typeface="+mn-cs"/>
              </a:rPr>
              <a:t>Equipment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a:ln>
                  <a:noFill/>
                </a:ln>
                <a:effectLst>
                  <a:outerShdw blurRad="50800" dist="38100" dir="2700000" algn="tl" rotWithShape="0">
                    <a:prstClr val="black">
                      <a:alpha val="40000"/>
                    </a:prstClr>
                  </a:outerShdw>
                </a:effectLst>
                <a:uLnTx/>
                <a:uFillTx/>
                <a:latin typeface="DengXian" panose="02010600030101010101" pitchFamily="2" charset="-122"/>
                <a:ea typeface="DengXian" panose="02010600030101010101" pitchFamily="2" charset="-122"/>
                <a:cs typeface="+mn-cs"/>
              </a:rPr>
              <a:t>Owner</a:t>
            </a:r>
            <a:endParaRPr kumimoji="0" lang="zh-TW" altLang="en-US" sz="3200" b="1" i="0" u="none" strike="noStrike" kern="1200" cap="none" spc="0" normalizeH="0" baseline="0" noProof="0">
              <a:ln>
                <a:noFill/>
              </a:ln>
              <a:effectLst>
                <a:outerShdw blurRad="50800" dist="38100" dir="2700000" algn="tl" rotWithShape="0">
                  <a:prstClr val="black">
                    <a:alpha val="40000"/>
                  </a:prstClr>
                </a:outerShdw>
              </a:effectLst>
              <a:uLnTx/>
              <a:uFillTx/>
              <a:latin typeface="DengXian" panose="02010600030101010101" pitchFamily="2" charset="-122"/>
              <a:ea typeface="DengXian" panose="02010600030101010101" pitchFamily="2" charset="-122"/>
              <a:cs typeface="+mn-cs"/>
            </a:endParaRPr>
          </a:p>
        </p:txBody>
      </p:sp>
      <p:sp>
        <p:nvSpPr>
          <p:cNvPr id="35" name="文字方塊 34">
            <a:extLst>
              <a:ext uri="{FF2B5EF4-FFF2-40B4-BE49-F238E27FC236}">
                <a16:creationId xmlns:a16="http://schemas.microsoft.com/office/drawing/2014/main" id="{BAED94B1-0679-4931-3E81-1D5E71D111F3}"/>
              </a:ext>
            </a:extLst>
          </p:cNvPr>
          <p:cNvSpPr txBox="1"/>
          <p:nvPr/>
        </p:nvSpPr>
        <p:spPr>
          <a:xfrm>
            <a:off x="8279887" y="2049419"/>
            <a:ext cx="3490828"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a:ln>
                  <a:noFill/>
                </a:ln>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Field Personnel</a:t>
            </a:r>
            <a:endParaRPr kumimoji="0" lang="zh-TW" altLang="en-US" sz="3600" b="1" i="0" u="none" strike="noStrike" kern="1200" cap="none" spc="0" normalizeH="0" baseline="0" noProof="0">
              <a:ln>
                <a:noFill/>
              </a:ln>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
        <p:nvSpPr>
          <p:cNvPr id="36" name="文字方塊 35">
            <a:extLst>
              <a:ext uri="{FF2B5EF4-FFF2-40B4-BE49-F238E27FC236}">
                <a16:creationId xmlns:a16="http://schemas.microsoft.com/office/drawing/2014/main" id="{6B1FD94B-255F-BE86-A044-D713F68CE9A0}"/>
              </a:ext>
            </a:extLst>
          </p:cNvPr>
          <p:cNvSpPr txBox="1"/>
          <p:nvPr/>
        </p:nvSpPr>
        <p:spPr>
          <a:xfrm>
            <a:off x="510203" y="2049419"/>
            <a:ext cx="3070553" cy="64633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a:ln>
                  <a:noFill/>
                </a:ln>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Manufacturer</a:t>
            </a:r>
            <a:endParaRPr kumimoji="0" lang="zh-TW" altLang="en-US" sz="3600" b="1" i="0" u="none" strike="noStrike" kern="1200" cap="none" spc="0" normalizeH="0" baseline="0" noProof="0">
              <a:ln>
                <a:noFill/>
              </a:ln>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
        <p:nvSpPr>
          <p:cNvPr id="37" name="文字方塊 36">
            <a:extLst>
              <a:ext uri="{FF2B5EF4-FFF2-40B4-BE49-F238E27FC236}">
                <a16:creationId xmlns:a16="http://schemas.microsoft.com/office/drawing/2014/main" id="{200B71D9-45F1-A08B-AB38-C6F0F64E272C}"/>
              </a:ext>
            </a:extLst>
          </p:cNvPr>
          <p:cNvSpPr txBox="1"/>
          <p:nvPr/>
        </p:nvSpPr>
        <p:spPr>
          <a:xfrm>
            <a:off x="514339" y="4620552"/>
            <a:ext cx="2276544" cy="1200329"/>
          </a:xfrm>
          <a:prstGeom prst="rect">
            <a:avLst/>
          </a:prstGeom>
          <a:noFill/>
        </p:spPr>
        <p:txBody>
          <a:bodyPr wrap="square" rtlCol="0">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a:ln>
                  <a:noFill/>
                </a:ln>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Auditor/</a:t>
            </a:r>
          </a:p>
          <a:p>
            <a:pPr marL="0" marR="0" lvl="0" indent="0" defTabSz="609630" rtl="0" eaLnBrk="1" fontAlgn="auto" latinLnBrk="0" hangingPunct="1">
              <a:lnSpc>
                <a:spcPct val="100000"/>
              </a:lnSpc>
              <a:spcBef>
                <a:spcPts val="0"/>
              </a:spcBef>
              <a:spcAft>
                <a:spcPts val="0"/>
              </a:spcAft>
              <a:buClrTx/>
              <a:buSzTx/>
              <a:buFontTx/>
              <a:buNone/>
              <a:tabLst/>
              <a:defRPr/>
            </a:pPr>
            <a:r>
              <a:rPr lang="en-US" altLang="zh-TW" sz="3600" b="1">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Surveyor</a:t>
            </a:r>
            <a:endParaRPr kumimoji="0" lang="zh-TW" altLang="en-US" sz="3600" b="1" i="0" u="none" strike="noStrike" kern="1200" cap="none" spc="0" normalizeH="0" baseline="0" noProof="0">
              <a:ln>
                <a:noFill/>
              </a:ln>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
        <p:nvSpPr>
          <p:cNvPr id="38" name="文字方塊 37">
            <a:extLst>
              <a:ext uri="{FF2B5EF4-FFF2-40B4-BE49-F238E27FC236}">
                <a16:creationId xmlns:a16="http://schemas.microsoft.com/office/drawing/2014/main" id="{3B39A85D-E5F8-2362-73EE-D488DD0E7E95}"/>
              </a:ext>
            </a:extLst>
          </p:cNvPr>
          <p:cNvSpPr txBox="1"/>
          <p:nvPr/>
        </p:nvSpPr>
        <p:spPr>
          <a:xfrm>
            <a:off x="9297452" y="4610003"/>
            <a:ext cx="4946526" cy="1200329"/>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zh-TW" sz="3600" b="1" i="0" u="none" strike="noStrike" kern="1200" cap="none" spc="0" normalizeH="0" baseline="0" noProof="0">
                <a:ln>
                  <a:noFill/>
                </a:ln>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rPr>
              <a:t>Inspection</a:t>
            </a:r>
          </a:p>
          <a:p>
            <a:pPr marL="0" marR="0" lvl="0" indent="0" algn="l" defTabSz="609630" rtl="0" eaLnBrk="1" fontAlgn="auto" latinLnBrk="0" hangingPunct="1">
              <a:lnSpc>
                <a:spcPct val="100000"/>
              </a:lnSpc>
              <a:spcBef>
                <a:spcPts val="0"/>
              </a:spcBef>
              <a:spcAft>
                <a:spcPts val="0"/>
              </a:spcAft>
              <a:buClrTx/>
              <a:buSzTx/>
              <a:buFontTx/>
              <a:buNone/>
              <a:tabLst/>
              <a:defRPr/>
            </a:pPr>
            <a:r>
              <a:rPr lang="en-US" altLang="zh-TW" sz="3600" b="1">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Company</a:t>
            </a:r>
            <a:endParaRPr kumimoji="0" lang="en-US" altLang="zh-TW" sz="3600" b="1" i="0" u="none" strike="noStrike" kern="1200" cap="none" spc="0" normalizeH="0" baseline="0" noProof="0">
              <a:ln>
                <a:noFill/>
              </a:ln>
              <a:effectLst>
                <a:outerShdw blurRad="38100" dist="38100" dir="2700000" algn="tl">
                  <a:srgbClr val="000000">
                    <a:alpha val="43137"/>
                  </a:srgbClr>
                </a:outerShdw>
              </a:effectLst>
              <a:uLnTx/>
              <a:uFillTx/>
              <a:latin typeface="DengXian" panose="02010600030101010101" pitchFamily="2" charset="-122"/>
              <a:ea typeface="DengXian" panose="02010600030101010101" pitchFamily="2" charset="-122"/>
              <a:cs typeface="+mn-cs"/>
            </a:endParaRPr>
          </a:p>
        </p:txBody>
      </p:sp>
      <p:sp>
        <p:nvSpPr>
          <p:cNvPr id="2" name="文字方塊 1">
            <a:extLst>
              <a:ext uri="{FF2B5EF4-FFF2-40B4-BE49-F238E27FC236}">
                <a16:creationId xmlns:a16="http://schemas.microsoft.com/office/drawing/2014/main" id="{320D642A-ADE7-349A-2A3A-FBB23400B2D5}"/>
              </a:ext>
            </a:extLst>
          </p:cNvPr>
          <p:cNvSpPr txBox="1"/>
          <p:nvPr/>
        </p:nvSpPr>
        <p:spPr>
          <a:xfrm>
            <a:off x="2037811" y="141475"/>
            <a:ext cx="7987490" cy="769441"/>
          </a:xfrm>
          <a:prstGeom prst="rect">
            <a:avLst/>
          </a:prstGeom>
          <a:no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4400" b="1" i="0" u="none" strike="noStrike" kern="1200" cap="none" spc="0" normalizeH="0" baseline="0" noProof="0">
                <a:ln>
                  <a:noFill/>
                </a:ln>
                <a:solidFill>
                  <a:srgbClr val="1F2A66"/>
                </a:solidFill>
                <a:effectLst/>
                <a:uLnTx/>
                <a:uFillTx/>
                <a:latin typeface="Arial" panose="020B0604020202020204"/>
                <a:ea typeface="微軟正黑體" panose="020B0604030504040204" pitchFamily="34" charset="-120"/>
                <a:cs typeface="+mn-cs"/>
              </a:rPr>
              <a:t>Stakeholders</a:t>
            </a:r>
            <a:endParaRPr kumimoji="1" lang="zh-TW" altLang="en-US" sz="4400" b="1" i="0" u="none" strike="noStrike" kern="1200" cap="none" spc="0" normalizeH="0" baseline="0" noProof="0">
              <a:ln>
                <a:noFill/>
              </a:ln>
              <a:solidFill>
                <a:srgbClr val="1F2A66"/>
              </a:solidFill>
              <a:effectLst/>
              <a:uLnTx/>
              <a:uFillTx/>
              <a:latin typeface="Arial" panose="020B0604020202020204"/>
              <a:ea typeface="微軟正黑體" panose="020B0604030504040204" pitchFamily="34" charset="-120"/>
              <a:cs typeface="+mn-cs"/>
            </a:endParaRPr>
          </a:p>
        </p:txBody>
      </p:sp>
    </p:spTree>
    <p:extLst>
      <p:ext uri="{BB962C8B-B14F-4D97-AF65-F5344CB8AC3E}">
        <p14:creationId xmlns:p14="http://schemas.microsoft.com/office/powerpoint/2010/main" val="171863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Lst>
  </p:timing>
</p:sld>
</file>

<file path=ppt/theme/theme1.xml><?xml version="1.0" encoding="utf-8"?>
<a:theme xmlns:a="http://schemas.openxmlformats.org/drawingml/2006/main" name="1_Office 佈景主題">
  <a:themeElements>
    <a:clrScheme name="跑馬燈">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暖調藍色">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佈景主題">
  <a:themeElements>
    <a:clrScheme name="藍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訂 1">
      <a:majorFont>
        <a:latin typeface="DengXian"/>
        <a:ea typeface="微軟正黑體"/>
        <a:cs typeface=""/>
      </a:majorFont>
      <a:minorFont>
        <a:latin typeface="DengXian"/>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2579</Words>
  <Application>Microsoft Macintosh PowerPoint</Application>
  <PresentationFormat>Widescreen</PresentationFormat>
  <Paragraphs>272</Paragraphs>
  <Slides>31</Slides>
  <Notes>28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31</vt:i4>
      </vt:variant>
    </vt:vector>
  </HeadingPairs>
  <TitlesOfParts>
    <vt:vector size="47" baseType="lpstr">
      <vt:lpstr>DengXian</vt:lpstr>
      <vt:lpstr>Söhne</vt:lpstr>
      <vt:lpstr>游ゴシック</vt:lpstr>
      <vt:lpstr>Arial</vt:lpstr>
      <vt:lpstr>Calibri</vt:lpstr>
      <vt:lpstr>Calibri Light</vt:lpstr>
      <vt:lpstr>Franklin Gothic Heavy</vt:lpstr>
      <vt:lpstr>Franklin Gothic Medium</vt:lpstr>
      <vt:lpstr>Helvetica</vt:lpstr>
      <vt:lpstr>Montserrat</vt:lpstr>
      <vt:lpstr>Roboto</vt:lpstr>
      <vt:lpstr>Wingdings</vt:lpstr>
      <vt:lpstr>1_Office 佈景主題</vt:lpstr>
      <vt:lpstr>3_Office Theme</vt:lpstr>
      <vt:lpstr>Office 佈景主題</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get started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Steven Hong</dc:creator>
  <cp:lastModifiedBy>Helen Tsai</cp:lastModifiedBy>
  <cp:revision>21</cp:revision>
  <dcterms:created xsi:type="dcterms:W3CDTF">2023-03-02T06:50:20Z</dcterms:created>
  <dcterms:modified xsi:type="dcterms:W3CDTF">2024-04-16T03:59:55Z</dcterms:modified>
</cp:coreProperties>
</file>