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11"/>
  </p:notesMasterIdLst>
  <p:sldIdLst>
    <p:sldId id="274" r:id="rId3"/>
    <p:sldId id="293" r:id="rId4"/>
    <p:sldId id="291" r:id="rId5"/>
    <p:sldId id="294" r:id="rId6"/>
    <p:sldId id="268" r:id="rId7"/>
    <p:sldId id="267" r:id="rId8"/>
    <p:sldId id="270" r:id="rId9"/>
    <p:sldId id="292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3F4"/>
    <a:srgbClr val="FFCC00"/>
    <a:srgbClr val="000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24"/>
    <p:restoredTop sz="94694"/>
  </p:normalViewPr>
  <p:slideViewPr>
    <p:cSldViewPr snapToGrid="0">
      <p:cViewPr varScale="1">
        <p:scale>
          <a:sx n="109" d="100"/>
          <a:sy n="109" d="100"/>
        </p:scale>
        <p:origin x="9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773364-4359-436C-B32C-9BB28226E0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E6ED69B9-4D61-4C58-BC91-CDCE6576DFB4}">
      <dgm:prSet phldrT="[文字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Partner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914665-75B2-441B-99CA-E73731DF5850}" type="parTrans" cxnId="{68AB597A-5433-41DD-990E-6E79876FB0AE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C117E2-2B24-49B8-9994-2BCD35BA5050}" type="sibTrans" cxnId="{68AB597A-5433-41DD-990E-6E79876FB0AE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F91707-1090-485D-A688-001025D324A2}" type="asst">
      <dgm:prSet phldrT="[文字]" custT="1"/>
      <dgm:spPr>
        <a:solidFill>
          <a:schemeClr val="accent1"/>
        </a:solidFill>
      </dgm:spPr>
      <dgm:t>
        <a:bodyPr/>
        <a:lstStyle/>
        <a:p>
          <a:r>
            <a: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A</a:t>
          </a:r>
          <a:endParaRPr lang="zh-TW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9A06CD-D336-4AF6-BD2A-22788D9448AC}" type="parTrans" cxnId="{FC1355D2-92EB-488C-B125-A4114C359173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AE7BCC-E04D-4F97-8A3A-47906BB4A748}" type="sibTrans" cxnId="{FC1355D2-92EB-488C-B125-A4114C359173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EE327D-B229-483B-B796-ED94D8951A1B}">
      <dgm:prSet phldrT="[文字]" custT="1"/>
      <dgm:spPr/>
      <dgm:t>
        <a:bodyPr/>
        <a:lstStyle/>
        <a:p>
          <a:r>
            <a: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D</a:t>
          </a:r>
          <a:endParaRPr lang="zh-TW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7F7EB0-2F40-42C4-98C3-9A04DF636972}" type="parTrans" cxnId="{E7B83D20-EB8A-47EC-B080-B26A8A3A3B01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BFC5A5-7F2F-421A-AFD8-C6EA0BCDD4A3}" type="sibTrans" cxnId="{E7B83D20-EB8A-47EC-B080-B26A8A3A3B01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3FFAF3-6E30-44CD-BDEF-D3CEA7EE5131}" type="asst">
      <dgm:prSet phldrT="[文字]" custT="1"/>
      <dgm:spPr>
        <a:solidFill>
          <a:schemeClr val="accent1"/>
        </a:solidFill>
      </dgm:spPr>
      <dgm:t>
        <a:bodyPr/>
        <a:lstStyle/>
        <a:p>
          <a:r>
            <a: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C</a:t>
          </a:r>
          <a:endParaRPr lang="zh-TW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44B8F8-9542-4D78-A391-5816F993363A}" type="parTrans" cxnId="{4DAE9085-5473-4493-B0AE-5D5C8C9F982E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9D8546-8516-4E05-88B0-B2EC1A15E62E}" type="sibTrans" cxnId="{4DAE9085-5473-4493-B0AE-5D5C8C9F982E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E56D82-43C2-4286-BFDF-BFB50B8D5EF2}" type="asst">
      <dgm:prSet phldrT="[文字]" custT="1"/>
      <dgm:spPr>
        <a:solidFill>
          <a:schemeClr val="accent1"/>
        </a:solidFill>
      </dgm:spPr>
      <dgm:t>
        <a:bodyPr/>
        <a:lstStyle/>
        <a:p>
          <a:r>
            <a: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B</a:t>
          </a:r>
          <a:endParaRPr lang="zh-TW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C51487-CF9C-4E0A-AC3D-9BCC27D2831D}" type="parTrans" cxnId="{455BF653-56BC-4C90-A3AC-9809AB0F905C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EFDA3-0424-4203-B56D-7C64ADFE97E4}" type="sibTrans" cxnId="{455BF653-56BC-4C90-A3AC-9809AB0F905C}">
      <dgm:prSet/>
      <dgm:spPr/>
      <dgm:t>
        <a:bodyPr/>
        <a:lstStyle/>
        <a:p>
          <a:endParaRPr lang="zh-TW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FDC398-A4F5-4039-9B67-26B6239FB88F}" type="pres">
      <dgm:prSet presAssocID="{5D773364-4359-436C-B32C-9BB28226E0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11CA7D0-770A-45F0-87AE-FC4FCE74CC07}" type="pres">
      <dgm:prSet presAssocID="{5D773364-4359-436C-B32C-9BB28226E0BA}" presName="hierFlow" presStyleCnt="0"/>
      <dgm:spPr/>
    </dgm:pt>
    <dgm:pt modelId="{89581954-A8F9-4C67-9BEF-93CF25549200}" type="pres">
      <dgm:prSet presAssocID="{5D773364-4359-436C-B32C-9BB28226E0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B4281C1-7B7D-4594-82D3-FF84B08A0D3F}" type="pres">
      <dgm:prSet presAssocID="{E6ED69B9-4D61-4C58-BC91-CDCE6576DFB4}" presName="Name14" presStyleCnt="0"/>
      <dgm:spPr/>
    </dgm:pt>
    <dgm:pt modelId="{94BCB7C9-FEEA-4B79-A1AE-36A631279F31}" type="pres">
      <dgm:prSet presAssocID="{E6ED69B9-4D61-4C58-BC91-CDCE6576DFB4}" presName="level1Shape" presStyleLbl="node0" presStyleIdx="0" presStyleCnt="1" custScaleX="126207" custLinFactY="-55661" custLinFactNeighborX="-1133" custLinFactNeighborY="-100000">
        <dgm:presLayoutVars>
          <dgm:chPref val="3"/>
        </dgm:presLayoutVars>
      </dgm:prSet>
      <dgm:spPr/>
    </dgm:pt>
    <dgm:pt modelId="{091D4FF2-B535-4998-BC1B-D2EF91132FCF}" type="pres">
      <dgm:prSet presAssocID="{E6ED69B9-4D61-4C58-BC91-CDCE6576DFB4}" presName="hierChild2" presStyleCnt="0"/>
      <dgm:spPr/>
    </dgm:pt>
    <dgm:pt modelId="{3BDDFDDD-1D3B-440B-AF7F-071DB331D038}" type="pres">
      <dgm:prSet presAssocID="{D99A06CD-D336-4AF6-BD2A-22788D9448AC}" presName="Name19" presStyleLbl="parChTrans1D2" presStyleIdx="0" presStyleCnt="4"/>
      <dgm:spPr/>
    </dgm:pt>
    <dgm:pt modelId="{5A69C7EC-03EE-4AA8-989F-C255DFC9055A}" type="pres">
      <dgm:prSet presAssocID="{E4F91707-1090-485D-A688-001025D324A2}" presName="Name21" presStyleCnt="0"/>
      <dgm:spPr/>
    </dgm:pt>
    <dgm:pt modelId="{22228285-CCAC-410C-86E6-67E9819668B0}" type="pres">
      <dgm:prSet presAssocID="{E4F91707-1090-485D-A688-001025D324A2}" presName="level2Shape" presStyleLbl="asst1" presStyleIdx="0" presStyleCnt="3"/>
      <dgm:spPr/>
    </dgm:pt>
    <dgm:pt modelId="{519F022D-B21A-4479-9377-E427674A4200}" type="pres">
      <dgm:prSet presAssocID="{E4F91707-1090-485D-A688-001025D324A2}" presName="hierChild3" presStyleCnt="0"/>
      <dgm:spPr/>
    </dgm:pt>
    <dgm:pt modelId="{6F707454-30ED-454B-8A50-00875D50238F}" type="pres">
      <dgm:prSet presAssocID="{2DC51487-CF9C-4E0A-AC3D-9BCC27D2831D}" presName="Name19" presStyleLbl="parChTrans1D2" presStyleIdx="1" presStyleCnt="4"/>
      <dgm:spPr/>
    </dgm:pt>
    <dgm:pt modelId="{30D3D6B0-8191-4BE2-9299-397CC176BE1E}" type="pres">
      <dgm:prSet presAssocID="{8AE56D82-43C2-4286-BFDF-BFB50B8D5EF2}" presName="Name21" presStyleCnt="0"/>
      <dgm:spPr/>
    </dgm:pt>
    <dgm:pt modelId="{FD976A97-5BA9-4B87-A87B-71E6737DF19B}" type="pres">
      <dgm:prSet presAssocID="{8AE56D82-43C2-4286-BFDF-BFB50B8D5EF2}" presName="level2Shape" presStyleLbl="asst1" presStyleIdx="1" presStyleCnt="3"/>
      <dgm:spPr/>
    </dgm:pt>
    <dgm:pt modelId="{73D4F757-DA39-48AE-90CE-FE21564C273B}" type="pres">
      <dgm:prSet presAssocID="{8AE56D82-43C2-4286-BFDF-BFB50B8D5EF2}" presName="hierChild3" presStyleCnt="0"/>
      <dgm:spPr/>
    </dgm:pt>
    <dgm:pt modelId="{5AF4854E-5278-45C0-9D25-65277C3D0609}" type="pres">
      <dgm:prSet presAssocID="{B644B8F8-9542-4D78-A391-5816F993363A}" presName="Name19" presStyleLbl="parChTrans1D2" presStyleIdx="2" presStyleCnt="4"/>
      <dgm:spPr/>
    </dgm:pt>
    <dgm:pt modelId="{A0D975A7-A819-4896-B59C-61B23CB0AACE}" type="pres">
      <dgm:prSet presAssocID="{693FFAF3-6E30-44CD-BDEF-D3CEA7EE5131}" presName="Name21" presStyleCnt="0"/>
      <dgm:spPr/>
    </dgm:pt>
    <dgm:pt modelId="{00F8D4A8-8407-4A02-AD2A-E17EB336A885}" type="pres">
      <dgm:prSet presAssocID="{693FFAF3-6E30-44CD-BDEF-D3CEA7EE5131}" presName="level2Shape" presStyleLbl="asst1" presStyleIdx="2" presStyleCnt="3"/>
      <dgm:spPr/>
    </dgm:pt>
    <dgm:pt modelId="{6E30BEA1-7300-4BDF-81B8-16E889D06DFF}" type="pres">
      <dgm:prSet presAssocID="{693FFAF3-6E30-44CD-BDEF-D3CEA7EE5131}" presName="hierChild3" presStyleCnt="0"/>
      <dgm:spPr/>
    </dgm:pt>
    <dgm:pt modelId="{111C3B79-D94A-4D90-8D2D-13FAB5FF51F3}" type="pres">
      <dgm:prSet presAssocID="{1D7F7EB0-2F40-42C4-98C3-9A04DF636972}" presName="Name19" presStyleLbl="parChTrans1D2" presStyleIdx="3" presStyleCnt="4"/>
      <dgm:spPr/>
    </dgm:pt>
    <dgm:pt modelId="{B667123F-9CA8-4D5E-A4D8-7D57038F6F5E}" type="pres">
      <dgm:prSet presAssocID="{89EE327D-B229-483B-B796-ED94D8951A1B}" presName="Name21" presStyleCnt="0"/>
      <dgm:spPr/>
    </dgm:pt>
    <dgm:pt modelId="{06F94BEC-88D5-497C-8666-8EC21BDC307E}" type="pres">
      <dgm:prSet presAssocID="{89EE327D-B229-483B-B796-ED94D8951A1B}" presName="level2Shape" presStyleLbl="node2" presStyleIdx="0" presStyleCnt="1"/>
      <dgm:spPr/>
    </dgm:pt>
    <dgm:pt modelId="{51B620F1-1959-4F78-BA02-AF21ACD30862}" type="pres">
      <dgm:prSet presAssocID="{89EE327D-B229-483B-B796-ED94D8951A1B}" presName="hierChild3" presStyleCnt="0"/>
      <dgm:spPr/>
    </dgm:pt>
    <dgm:pt modelId="{185FAB90-A33C-4C25-91FC-21767E8BF04C}" type="pres">
      <dgm:prSet presAssocID="{5D773364-4359-436C-B32C-9BB28226E0BA}" presName="bgShapesFlow" presStyleCnt="0"/>
      <dgm:spPr/>
    </dgm:pt>
  </dgm:ptLst>
  <dgm:cxnLst>
    <dgm:cxn modelId="{5A471501-B613-47BF-80DF-B18B58A17A14}" type="presOf" srcId="{5D773364-4359-436C-B32C-9BB28226E0BA}" destId="{4BFDC398-A4F5-4039-9B67-26B6239FB88F}" srcOrd="0" destOrd="0" presId="urn:microsoft.com/office/officeart/2005/8/layout/hierarchy6"/>
    <dgm:cxn modelId="{E7B83D20-EB8A-47EC-B080-B26A8A3A3B01}" srcId="{E6ED69B9-4D61-4C58-BC91-CDCE6576DFB4}" destId="{89EE327D-B229-483B-B796-ED94D8951A1B}" srcOrd="3" destOrd="0" parTransId="{1D7F7EB0-2F40-42C4-98C3-9A04DF636972}" sibTransId="{EABFC5A5-7F2F-421A-AFD8-C6EA0BCDD4A3}"/>
    <dgm:cxn modelId="{455BF653-56BC-4C90-A3AC-9809AB0F905C}" srcId="{E6ED69B9-4D61-4C58-BC91-CDCE6576DFB4}" destId="{8AE56D82-43C2-4286-BFDF-BFB50B8D5EF2}" srcOrd="1" destOrd="0" parTransId="{2DC51487-CF9C-4E0A-AC3D-9BCC27D2831D}" sibTransId="{399EFDA3-0424-4203-B56D-7C64ADFE97E4}"/>
    <dgm:cxn modelId="{68AB597A-5433-41DD-990E-6E79876FB0AE}" srcId="{5D773364-4359-436C-B32C-9BB28226E0BA}" destId="{E6ED69B9-4D61-4C58-BC91-CDCE6576DFB4}" srcOrd="0" destOrd="0" parTransId="{24914665-75B2-441B-99CA-E73731DF5850}" sibTransId="{07C117E2-2B24-49B8-9994-2BCD35BA5050}"/>
    <dgm:cxn modelId="{4DAE9085-5473-4493-B0AE-5D5C8C9F982E}" srcId="{E6ED69B9-4D61-4C58-BC91-CDCE6576DFB4}" destId="{693FFAF3-6E30-44CD-BDEF-D3CEA7EE5131}" srcOrd="2" destOrd="0" parTransId="{B644B8F8-9542-4D78-A391-5816F993363A}" sibTransId="{DB9D8546-8516-4E05-88B0-B2EC1A15E62E}"/>
    <dgm:cxn modelId="{87A0C789-46CC-4460-9C49-2DCD3DD7537A}" type="presOf" srcId="{E6ED69B9-4D61-4C58-BC91-CDCE6576DFB4}" destId="{94BCB7C9-FEEA-4B79-A1AE-36A631279F31}" srcOrd="0" destOrd="0" presId="urn:microsoft.com/office/officeart/2005/8/layout/hierarchy6"/>
    <dgm:cxn modelId="{411CE58D-5BC7-4FB2-BD95-387993E94F02}" type="presOf" srcId="{2DC51487-CF9C-4E0A-AC3D-9BCC27D2831D}" destId="{6F707454-30ED-454B-8A50-00875D50238F}" srcOrd="0" destOrd="0" presId="urn:microsoft.com/office/officeart/2005/8/layout/hierarchy6"/>
    <dgm:cxn modelId="{9E07629E-39DF-4AE0-9EC0-BF8919115696}" type="presOf" srcId="{D99A06CD-D336-4AF6-BD2A-22788D9448AC}" destId="{3BDDFDDD-1D3B-440B-AF7F-071DB331D038}" srcOrd="0" destOrd="0" presId="urn:microsoft.com/office/officeart/2005/8/layout/hierarchy6"/>
    <dgm:cxn modelId="{418289AC-5298-469E-AD32-62146F2D17FF}" type="presOf" srcId="{8AE56D82-43C2-4286-BFDF-BFB50B8D5EF2}" destId="{FD976A97-5BA9-4B87-A87B-71E6737DF19B}" srcOrd="0" destOrd="0" presId="urn:microsoft.com/office/officeart/2005/8/layout/hierarchy6"/>
    <dgm:cxn modelId="{42782CC3-BE1C-436E-89BE-F7E96DBA0482}" type="presOf" srcId="{1D7F7EB0-2F40-42C4-98C3-9A04DF636972}" destId="{111C3B79-D94A-4D90-8D2D-13FAB5FF51F3}" srcOrd="0" destOrd="0" presId="urn:microsoft.com/office/officeart/2005/8/layout/hierarchy6"/>
    <dgm:cxn modelId="{FC1355D2-92EB-488C-B125-A4114C359173}" srcId="{E6ED69B9-4D61-4C58-BC91-CDCE6576DFB4}" destId="{E4F91707-1090-485D-A688-001025D324A2}" srcOrd="0" destOrd="0" parTransId="{D99A06CD-D336-4AF6-BD2A-22788D9448AC}" sibTransId="{E6AE7BCC-E04D-4F97-8A3A-47906BB4A748}"/>
    <dgm:cxn modelId="{B6F6A3DC-8D9D-4EB8-9D5C-13C51AFEA366}" type="presOf" srcId="{693FFAF3-6E30-44CD-BDEF-D3CEA7EE5131}" destId="{00F8D4A8-8407-4A02-AD2A-E17EB336A885}" srcOrd="0" destOrd="0" presId="urn:microsoft.com/office/officeart/2005/8/layout/hierarchy6"/>
    <dgm:cxn modelId="{7E0532EC-967D-473C-839D-1D6E24BAC1B7}" type="presOf" srcId="{B644B8F8-9542-4D78-A391-5816F993363A}" destId="{5AF4854E-5278-45C0-9D25-65277C3D0609}" srcOrd="0" destOrd="0" presId="urn:microsoft.com/office/officeart/2005/8/layout/hierarchy6"/>
    <dgm:cxn modelId="{90328AEE-9ACD-40BC-9DF4-BCE9B9ADB4E5}" type="presOf" srcId="{E4F91707-1090-485D-A688-001025D324A2}" destId="{22228285-CCAC-410C-86E6-67E9819668B0}" srcOrd="0" destOrd="0" presId="urn:microsoft.com/office/officeart/2005/8/layout/hierarchy6"/>
    <dgm:cxn modelId="{CE94E4F0-8264-4C05-B321-3FF890C36A63}" type="presOf" srcId="{89EE327D-B229-483B-B796-ED94D8951A1B}" destId="{06F94BEC-88D5-497C-8666-8EC21BDC307E}" srcOrd="0" destOrd="0" presId="urn:microsoft.com/office/officeart/2005/8/layout/hierarchy6"/>
    <dgm:cxn modelId="{0D36B823-A318-498D-B63C-0893D5B2D331}" type="presParOf" srcId="{4BFDC398-A4F5-4039-9B67-26B6239FB88F}" destId="{C11CA7D0-770A-45F0-87AE-FC4FCE74CC07}" srcOrd="0" destOrd="0" presId="urn:microsoft.com/office/officeart/2005/8/layout/hierarchy6"/>
    <dgm:cxn modelId="{180755E1-1CEC-4639-953C-8CED4467FA27}" type="presParOf" srcId="{C11CA7D0-770A-45F0-87AE-FC4FCE74CC07}" destId="{89581954-A8F9-4C67-9BEF-93CF25549200}" srcOrd="0" destOrd="0" presId="urn:microsoft.com/office/officeart/2005/8/layout/hierarchy6"/>
    <dgm:cxn modelId="{76C6D9EF-DC6F-4977-ACC2-4AEF3DBF3E47}" type="presParOf" srcId="{89581954-A8F9-4C67-9BEF-93CF25549200}" destId="{5B4281C1-7B7D-4594-82D3-FF84B08A0D3F}" srcOrd="0" destOrd="0" presId="urn:microsoft.com/office/officeart/2005/8/layout/hierarchy6"/>
    <dgm:cxn modelId="{EEA84E43-1135-44AE-A212-8135CD917D69}" type="presParOf" srcId="{5B4281C1-7B7D-4594-82D3-FF84B08A0D3F}" destId="{94BCB7C9-FEEA-4B79-A1AE-36A631279F31}" srcOrd="0" destOrd="0" presId="urn:microsoft.com/office/officeart/2005/8/layout/hierarchy6"/>
    <dgm:cxn modelId="{97D5A939-61B1-4E6B-9139-9BF8E325C26C}" type="presParOf" srcId="{5B4281C1-7B7D-4594-82D3-FF84B08A0D3F}" destId="{091D4FF2-B535-4998-BC1B-D2EF91132FCF}" srcOrd="1" destOrd="0" presId="urn:microsoft.com/office/officeart/2005/8/layout/hierarchy6"/>
    <dgm:cxn modelId="{D300912E-5EAE-4B73-A7BC-566EED9D0570}" type="presParOf" srcId="{091D4FF2-B535-4998-BC1B-D2EF91132FCF}" destId="{3BDDFDDD-1D3B-440B-AF7F-071DB331D038}" srcOrd="0" destOrd="0" presId="urn:microsoft.com/office/officeart/2005/8/layout/hierarchy6"/>
    <dgm:cxn modelId="{F2644F37-E542-4B5E-8FA5-136AA57B60BA}" type="presParOf" srcId="{091D4FF2-B535-4998-BC1B-D2EF91132FCF}" destId="{5A69C7EC-03EE-4AA8-989F-C255DFC9055A}" srcOrd="1" destOrd="0" presId="urn:microsoft.com/office/officeart/2005/8/layout/hierarchy6"/>
    <dgm:cxn modelId="{AF95BF12-B084-4BD9-8A94-C8836BEA8FA6}" type="presParOf" srcId="{5A69C7EC-03EE-4AA8-989F-C255DFC9055A}" destId="{22228285-CCAC-410C-86E6-67E9819668B0}" srcOrd="0" destOrd="0" presId="urn:microsoft.com/office/officeart/2005/8/layout/hierarchy6"/>
    <dgm:cxn modelId="{B08735F1-07BD-469D-B321-032161BE2A0E}" type="presParOf" srcId="{5A69C7EC-03EE-4AA8-989F-C255DFC9055A}" destId="{519F022D-B21A-4479-9377-E427674A4200}" srcOrd="1" destOrd="0" presId="urn:microsoft.com/office/officeart/2005/8/layout/hierarchy6"/>
    <dgm:cxn modelId="{2187BF27-E720-44B0-84BD-AA052B06033B}" type="presParOf" srcId="{091D4FF2-B535-4998-BC1B-D2EF91132FCF}" destId="{6F707454-30ED-454B-8A50-00875D50238F}" srcOrd="2" destOrd="0" presId="urn:microsoft.com/office/officeart/2005/8/layout/hierarchy6"/>
    <dgm:cxn modelId="{DE07CFB6-AA69-4540-989A-B2E715833F85}" type="presParOf" srcId="{091D4FF2-B535-4998-BC1B-D2EF91132FCF}" destId="{30D3D6B0-8191-4BE2-9299-397CC176BE1E}" srcOrd="3" destOrd="0" presId="urn:microsoft.com/office/officeart/2005/8/layout/hierarchy6"/>
    <dgm:cxn modelId="{884B9174-D3EE-4B0C-A263-422611762849}" type="presParOf" srcId="{30D3D6B0-8191-4BE2-9299-397CC176BE1E}" destId="{FD976A97-5BA9-4B87-A87B-71E6737DF19B}" srcOrd="0" destOrd="0" presId="urn:microsoft.com/office/officeart/2005/8/layout/hierarchy6"/>
    <dgm:cxn modelId="{6D3FA633-4AE3-4CF8-9497-5FD1E5B27194}" type="presParOf" srcId="{30D3D6B0-8191-4BE2-9299-397CC176BE1E}" destId="{73D4F757-DA39-48AE-90CE-FE21564C273B}" srcOrd="1" destOrd="0" presId="urn:microsoft.com/office/officeart/2005/8/layout/hierarchy6"/>
    <dgm:cxn modelId="{8321C1B0-5FAE-46B5-B429-AC3908638889}" type="presParOf" srcId="{091D4FF2-B535-4998-BC1B-D2EF91132FCF}" destId="{5AF4854E-5278-45C0-9D25-65277C3D0609}" srcOrd="4" destOrd="0" presId="urn:microsoft.com/office/officeart/2005/8/layout/hierarchy6"/>
    <dgm:cxn modelId="{8B2A7AB6-BEAA-4DE7-B959-D13E740D792C}" type="presParOf" srcId="{091D4FF2-B535-4998-BC1B-D2EF91132FCF}" destId="{A0D975A7-A819-4896-B59C-61B23CB0AACE}" srcOrd="5" destOrd="0" presId="urn:microsoft.com/office/officeart/2005/8/layout/hierarchy6"/>
    <dgm:cxn modelId="{A63374D6-C289-4AD2-8638-B973FB346779}" type="presParOf" srcId="{A0D975A7-A819-4896-B59C-61B23CB0AACE}" destId="{00F8D4A8-8407-4A02-AD2A-E17EB336A885}" srcOrd="0" destOrd="0" presId="urn:microsoft.com/office/officeart/2005/8/layout/hierarchy6"/>
    <dgm:cxn modelId="{7AB5EC2F-9099-47CB-90BF-3A68F330F90F}" type="presParOf" srcId="{A0D975A7-A819-4896-B59C-61B23CB0AACE}" destId="{6E30BEA1-7300-4BDF-81B8-16E889D06DFF}" srcOrd="1" destOrd="0" presId="urn:microsoft.com/office/officeart/2005/8/layout/hierarchy6"/>
    <dgm:cxn modelId="{2D0F36E0-EF00-496B-AD6B-F5D9C8181920}" type="presParOf" srcId="{091D4FF2-B535-4998-BC1B-D2EF91132FCF}" destId="{111C3B79-D94A-4D90-8D2D-13FAB5FF51F3}" srcOrd="6" destOrd="0" presId="urn:microsoft.com/office/officeart/2005/8/layout/hierarchy6"/>
    <dgm:cxn modelId="{CBB95A19-B162-47C2-87F9-792E824D14A8}" type="presParOf" srcId="{091D4FF2-B535-4998-BC1B-D2EF91132FCF}" destId="{B667123F-9CA8-4D5E-A4D8-7D57038F6F5E}" srcOrd="7" destOrd="0" presId="urn:microsoft.com/office/officeart/2005/8/layout/hierarchy6"/>
    <dgm:cxn modelId="{BCDFB812-545D-406A-A304-4465C9285588}" type="presParOf" srcId="{B667123F-9CA8-4D5E-A4D8-7D57038F6F5E}" destId="{06F94BEC-88D5-497C-8666-8EC21BDC307E}" srcOrd="0" destOrd="0" presId="urn:microsoft.com/office/officeart/2005/8/layout/hierarchy6"/>
    <dgm:cxn modelId="{FD83FA48-AE2F-4101-9F8C-A7F3BA4F512F}" type="presParOf" srcId="{B667123F-9CA8-4D5E-A4D8-7D57038F6F5E}" destId="{51B620F1-1959-4F78-BA02-AF21ACD30862}" srcOrd="1" destOrd="0" presId="urn:microsoft.com/office/officeart/2005/8/layout/hierarchy6"/>
    <dgm:cxn modelId="{F5280EB2-9992-48E4-8A75-36660AC2BD6B}" type="presParOf" srcId="{4BFDC398-A4F5-4039-9B67-26B6239FB88F}" destId="{185FAB90-A33C-4C25-91FC-21767E8BF04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48BB65-6B22-454E-A176-458118009FC9}" type="doc">
      <dgm:prSet loTypeId="urn:microsoft.com/office/officeart/2005/8/layout/hProcess9" loCatId="process" qsTypeId="urn:microsoft.com/office/officeart/2005/8/quickstyle/simple1" qsCatId="simple" csTypeId="urn:microsoft.com/office/officeart/2005/8/colors/accent1_3" csCatId="accent1" phldr="1"/>
      <dgm:spPr/>
    </dgm:pt>
    <dgm:pt modelId="{B649BFCF-5187-4C53-892D-1C56AD9F180F}">
      <dgm:prSet phldrT="[文字]" custT="1"/>
      <dgm:spPr/>
      <dgm:t>
        <a:bodyPr/>
        <a:lstStyle/>
        <a:p>
          <a:pPr algn="l"/>
          <a:endParaRPr lang="en-US" altLang="zh-TW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Generate and Implement Registration Link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CCC77F-2F67-44FF-8CF8-201F306137CB}" type="parTrans" cxnId="{2BF1DFEB-9C86-4E01-BAD0-CFD0B1FF14EB}">
      <dgm:prSet/>
      <dgm:spPr/>
      <dgm:t>
        <a:bodyPr/>
        <a:lstStyle/>
        <a:p>
          <a:pPr algn="l"/>
          <a:endParaRPr lang="zh-TW" altLang="en-US" sz="11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A0B74B-C66F-4F0D-9CB6-BDEE96B42407}" type="sibTrans" cxnId="{2BF1DFEB-9C86-4E01-BAD0-CFD0B1FF14EB}">
      <dgm:prSet/>
      <dgm:spPr/>
      <dgm:t>
        <a:bodyPr/>
        <a:lstStyle/>
        <a:p>
          <a:pPr algn="l"/>
          <a:endParaRPr lang="zh-TW" altLang="en-US" sz="11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02C7E1-04E0-44BE-84B4-EE327E1CA3A3}">
      <dgm:prSet phldrT="[文字]" custT="1"/>
      <dgm:spPr/>
      <dgm:t>
        <a:bodyPr/>
        <a:lstStyle/>
        <a:p>
          <a:pPr algn="l"/>
          <a:r>
            <a: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Free Trial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3EC1E5-143C-4067-B3E5-B77F73ACB168}" type="parTrans" cxnId="{EE96A276-F4D7-4811-B7E4-8AD4D903CB1B}">
      <dgm:prSet/>
      <dgm:spPr/>
      <dgm:t>
        <a:bodyPr/>
        <a:lstStyle/>
        <a:p>
          <a:pPr algn="l"/>
          <a:endParaRPr lang="zh-TW" altLang="en-US" sz="11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74BF75-FC77-492B-89F4-4FCC7EA2ED5D}" type="sibTrans" cxnId="{EE96A276-F4D7-4811-B7E4-8AD4D903CB1B}">
      <dgm:prSet/>
      <dgm:spPr/>
      <dgm:t>
        <a:bodyPr/>
        <a:lstStyle/>
        <a:p>
          <a:pPr algn="l"/>
          <a:endParaRPr lang="zh-TW" altLang="en-US" sz="11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2497DB-2D18-40DF-93A8-2251CF5F2458}">
      <dgm:prSet phldrT="[文字]" custT="1"/>
      <dgm:spPr/>
      <dgm:t>
        <a:bodyPr/>
        <a:lstStyle/>
        <a:p>
          <a:pPr algn="l"/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Purchase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1FCE84-9B69-46CA-8CD3-B4B7D95CC1D9}" type="parTrans" cxnId="{D5049C9D-3807-430B-A118-2F47A284FC2C}">
      <dgm:prSet/>
      <dgm:spPr/>
      <dgm:t>
        <a:bodyPr/>
        <a:lstStyle/>
        <a:p>
          <a:pPr algn="l"/>
          <a:endParaRPr lang="zh-TW" altLang="en-US" sz="11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286DCC-B54D-448F-849E-1F3E1C0C0C50}" type="sibTrans" cxnId="{D5049C9D-3807-430B-A118-2F47A284FC2C}">
      <dgm:prSet/>
      <dgm:spPr/>
      <dgm:t>
        <a:bodyPr/>
        <a:lstStyle/>
        <a:p>
          <a:pPr algn="l"/>
          <a:endParaRPr lang="zh-TW" altLang="en-US" sz="11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C34B33-4FE8-47CC-A2C8-4E8434426B8F}" type="pres">
      <dgm:prSet presAssocID="{1348BB65-6B22-454E-A176-458118009FC9}" presName="CompostProcess" presStyleCnt="0">
        <dgm:presLayoutVars>
          <dgm:dir/>
          <dgm:resizeHandles val="exact"/>
        </dgm:presLayoutVars>
      </dgm:prSet>
      <dgm:spPr/>
    </dgm:pt>
    <dgm:pt modelId="{550032E5-D998-48D9-861A-3FD70B967939}" type="pres">
      <dgm:prSet presAssocID="{1348BB65-6B22-454E-A176-458118009FC9}" presName="arrow" presStyleLbl="bgShp" presStyleIdx="0" presStyleCnt="1"/>
      <dgm:spPr/>
    </dgm:pt>
    <dgm:pt modelId="{6660787B-962D-40E5-8100-5D3373278A4C}" type="pres">
      <dgm:prSet presAssocID="{1348BB65-6B22-454E-A176-458118009FC9}" presName="linearProcess" presStyleCnt="0"/>
      <dgm:spPr/>
    </dgm:pt>
    <dgm:pt modelId="{7BD984F0-AE1E-4062-B008-03F209C33C55}" type="pres">
      <dgm:prSet presAssocID="{B649BFCF-5187-4C53-892D-1C56AD9F180F}" presName="textNode" presStyleLbl="node1" presStyleIdx="0" presStyleCnt="3">
        <dgm:presLayoutVars>
          <dgm:bulletEnabled val="1"/>
        </dgm:presLayoutVars>
      </dgm:prSet>
      <dgm:spPr/>
    </dgm:pt>
    <dgm:pt modelId="{C973DABA-A853-4EBC-A65E-AB7DCC2358B3}" type="pres">
      <dgm:prSet presAssocID="{DFA0B74B-C66F-4F0D-9CB6-BDEE96B42407}" presName="sibTrans" presStyleCnt="0"/>
      <dgm:spPr/>
    </dgm:pt>
    <dgm:pt modelId="{5E0E7D70-EB77-4950-B737-8CB93B164AE1}" type="pres">
      <dgm:prSet presAssocID="{EE02C7E1-04E0-44BE-84B4-EE327E1CA3A3}" presName="textNode" presStyleLbl="node1" presStyleIdx="1" presStyleCnt="3">
        <dgm:presLayoutVars>
          <dgm:bulletEnabled val="1"/>
        </dgm:presLayoutVars>
      </dgm:prSet>
      <dgm:spPr/>
    </dgm:pt>
    <dgm:pt modelId="{4025270F-A212-4905-98ED-DC6DB328E6BC}" type="pres">
      <dgm:prSet presAssocID="{0D74BF75-FC77-492B-89F4-4FCC7EA2ED5D}" presName="sibTrans" presStyleCnt="0"/>
      <dgm:spPr/>
    </dgm:pt>
    <dgm:pt modelId="{818C1DB9-F1E2-4E84-9071-E31B0BF3FF8E}" type="pres">
      <dgm:prSet presAssocID="{802497DB-2D18-40DF-93A8-2251CF5F2458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537B12F-07A0-4EAE-9053-1F8C6C7C5A6D}" type="presOf" srcId="{802497DB-2D18-40DF-93A8-2251CF5F2458}" destId="{818C1DB9-F1E2-4E84-9071-E31B0BF3FF8E}" srcOrd="0" destOrd="0" presId="urn:microsoft.com/office/officeart/2005/8/layout/hProcess9"/>
    <dgm:cxn modelId="{08F54534-B5BC-4557-9149-A94D397B557A}" type="presOf" srcId="{EE02C7E1-04E0-44BE-84B4-EE327E1CA3A3}" destId="{5E0E7D70-EB77-4950-B737-8CB93B164AE1}" srcOrd="0" destOrd="0" presId="urn:microsoft.com/office/officeart/2005/8/layout/hProcess9"/>
    <dgm:cxn modelId="{E551D966-59A6-4E01-88AA-DB0B4DBFF7CF}" type="presOf" srcId="{1348BB65-6B22-454E-A176-458118009FC9}" destId="{0AC34B33-4FE8-47CC-A2C8-4E8434426B8F}" srcOrd="0" destOrd="0" presId="urn:microsoft.com/office/officeart/2005/8/layout/hProcess9"/>
    <dgm:cxn modelId="{EE96A276-F4D7-4811-B7E4-8AD4D903CB1B}" srcId="{1348BB65-6B22-454E-A176-458118009FC9}" destId="{EE02C7E1-04E0-44BE-84B4-EE327E1CA3A3}" srcOrd="1" destOrd="0" parTransId="{113EC1E5-143C-4067-B3E5-B77F73ACB168}" sibTransId="{0D74BF75-FC77-492B-89F4-4FCC7EA2ED5D}"/>
    <dgm:cxn modelId="{D5049C9D-3807-430B-A118-2F47A284FC2C}" srcId="{1348BB65-6B22-454E-A176-458118009FC9}" destId="{802497DB-2D18-40DF-93A8-2251CF5F2458}" srcOrd="2" destOrd="0" parTransId="{381FCE84-9B69-46CA-8CD3-B4B7D95CC1D9}" sibTransId="{92286DCC-B54D-448F-849E-1F3E1C0C0C50}"/>
    <dgm:cxn modelId="{FC822DE3-10C5-43B3-BFD1-9EF4CCF04D84}" type="presOf" srcId="{B649BFCF-5187-4C53-892D-1C56AD9F180F}" destId="{7BD984F0-AE1E-4062-B008-03F209C33C55}" srcOrd="0" destOrd="0" presId="urn:microsoft.com/office/officeart/2005/8/layout/hProcess9"/>
    <dgm:cxn modelId="{2BF1DFEB-9C86-4E01-BAD0-CFD0B1FF14EB}" srcId="{1348BB65-6B22-454E-A176-458118009FC9}" destId="{B649BFCF-5187-4C53-892D-1C56AD9F180F}" srcOrd="0" destOrd="0" parTransId="{9DCCC77F-2F67-44FF-8CF8-201F306137CB}" sibTransId="{DFA0B74B-C66F-4F0D-9CB6-BDEE96B42407}"/>
    <dgm:cxn modelId="{A1635D5A-E348-4A18-A6E6-39BEE7662D67}" type="presParOf" srcId="{0AC34B33-4FE8-47CC-A2C8-4E8434426B8F}" destId="{550032E5-D998-48D9-861A-3FD70B967939}" srcOrd="0" destOrd="0" presId="urn:microsoft.com/office/officeart/2005/8/layout/hProcess9"/>
    <dgm:cxn modelId="{00648BFA-F7B7-44A8-96D7-8B7A85DD7074}" type="presParOf" srcId="{0AC34B33-4FE8-47CC-A2C8-4E8434426B8F}" destId="{6660787B-962D-40E5-8100-5D3373278A4C}" srcOrd="1" destOrd="0" presId="urn:microsoft.com/office/officeart/2005/8/layout/hProcess9"/>
    <dgm:cxn modelId="{F99FEFA0-E177-4240-B2FA-F43DFB1F53F9}" type="presParOf" srcId="{6660787B-962D-40E5-8100-5D3373278A4C}" destId="{7BD984F0-AE1E-4062-B008-03F209C33C55}" srcOrd="0" destOrd="0" presId="urn:microsoft.com/office/officeart/2005/8/layout/hProcess9"/>
    <dgm:cxn modelId="{B1FC3D99-280D-4ACD-B003-4B1AA336328D}" type="presParOf" srcId="{6660787B-962D-40E5-8100-5D3373278A4C}" destId="{C973DABA-A853-4EBC-A65E-AB7DCC2358B3}" srcOrd="1" destOrd="0" presId="urn:microsoft.com/office/officeart/2005/8/layout/hProcess9"/>
    <dgm:cxn modelId="{B04B9BAD-93D9-43AC-BC0B-7371D01B254B}" type="presParOf" srcId="{6660787B-962D-40E5-8100-5D3373278A4C}" destId="{5E0E7D70-EB77-4950-B737-8CB93B164AE1}" srcOrd="2" destOrd="0" presId="urn:microsoft.com/office/officeart/2005/8/layout/hProcess9"/>
    <dgm:cxn modelId="{60285D7C-E11B-496B-9404-E27C8EBDBCB1}" type="presParOf" srcId="{6660787B-962D-40E5-8100-5D3373278A4C}" destId="{4025270F-A212-4905-98ED-DC6DB328E6BC}" srcOrd="3" destOrd="0" presId="urn:microsoft.com/office/officeart/2005/8/layout/hProcess9"/>
    <dgm:cxn modelId="{0BB8A56D-E9D4-43A6-8BF6-D9E2B31FD5E9}" type="presParOf" srcId="{6660787B-962D-40E5-8100-5D3373278A4C}" destId="{818C1DB9-F1E2-4E84-9071-E31B0BF3FF8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CB7C9-FEEA-4B79-A1AE-36A631279F31}">
      <dsp:nvSpPr>
        <dsp:cNvPr id="0" name=""/>
        <dsp:cNvSpPr/>
      </dsp:nvSpPr>
      <dsp:spPr>
        <a:xfrm>
          <a:off x="2428234" y="584643"/>
          <a:ext cx="1692842" cy="89421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Partner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4425" y="610834"/>
        <a:ext cx="1640460" cy="841832"/>
      </dsp:txXfrm>
    </dsp:sp>
    <dsp:sp modelId="{3BDDFDDD-1D3B-440B-AF7F-071DB331D038}">
      <dsp:nvSpPr>
        <dsp:cNvPr id="0" name=""/>
        <dsp:cNvSpPr/>
      </dsp:nvSpPr>
      <dsp:spPr>
        <a:xfrm>
          <a:off x="674275" y="1478857"/>
          <a:ext cx="2600380" cy="1749629"/>
        </a:xfrm>
        <a:custGeom>
          <a:avLst/>
          <a:gdLst/>
          <a:ahLst/>
          <a:cxnLst/>
          <a:rect l="0" t="0" r="0" b="0"/>
          <a:pathLst>
            <a:path>
              <a:moveTo>
                <a:pt x="2600380" y="0"/>
              </a:moveTo>
              <a:lnTo>
                <a:pt x="2600380" y="874814"/>
              </a:lnTo>
              <a:lnTo>
                <a:pt x="0" y="874814"/>
              </a:lnTo>
              <a:lnTo>
                <a:pt x="0" y="1749629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28285-CCAC-410C-86E6-67E9819668B0}">
      <dsp:nvSpPr>
        <dsp:cNvPr id="0" name=""/>
        <dsp:cNvSpPr/>
      </dsp:nvSpPr>
      <dsp:spPr>
        <a:xfrm>
          <a:off x="3614" y="3228486"/>
          <a:ext cx="1341321" cy="8942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A</a:t>
          </a:r>
          <a:endParaRPr lang="zh-TW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805" y="3254677"/>
        <a:ext cx="1288939" cy="841832"/>
      </dsp:txXfrm>
    </dsp:sp>
    <dsp:sp modelId="{6F707454-30ED-454B-8A50-00875D50238F}">
      <dsp:nvSpPr>
        <dsp:cNvPr id="0" name=""/>
        <dsp:cNvSpPr/>
      </dsp:nvSpPr>
      <dsp:spPr>
        <a:xfrm>
          <a:off x="2417993" y="1478857"/>
          <a:ext cx="856662" cy="1749629"/>
        </a:xfrm>
        <a:custGeom>
          <a:avLst/>
          <a:gdLst/>
          <a:ahLst/>
          <a:cxnLst/>
          <a:rect l="0" t="0" r="0" b="0"/>
          <a:pathLst>
            <a:path>
              <a:moveTo>
                <a:pt x="856662" y="0"/>
              </a:moveTo>
              <a:lnTo>
                <a:pt x="856662" y="874814"/>
              </a:lnTo>
              <a:lnTo>
                <a:pt x="0" y="874814"/>
              </a:lnTo>
              <a:lnTo>
                <a:pt x="0" y="1749629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76A97-5BA9-4B87-A87B-71E6737DF19B}">
      <dsp:nvSpPr>
        <dsp:cNvPr id="0" name=""/>
        <dsp:cNvSpPr/>
      </dsp:nvSpPr>
      <dsp:spPr>
        <a:xfrm>
          <a:off x="1747332" y="3228486"/>
          <a:ext cx="1341321" cy="8942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B</a:t>
          </a:r>
          <a:endParaRPr lang="zh-TW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73523" y="3254677"/>
        <a:ext cx="1288939" cy="841832"/>
      </dsp:txXfrm>
    </dsp:sp>
    <dsp:sp modelId="{5AF4854E-5278-45C0-9D25-65277C3D0609}">
      <dsp:nvSpPr>
        <dsp:cNvPr id="0" name=""/>
        <dsp:cNvSpPr/>
      </dsp:nvSpPr>
      <dsp:spPr>
        <a:xfrm>
          <a:off x="3274655" y="1478857"/>
          <a:ext cx="887056" cy="1749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814"/>
              </a:lnTo>
              <a:lnTo>
                <a:pt x="887056" y="874814"/>
              </a:lnTo>
              <a:lnTo>
                <a:pt x="887056" y="1749629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8D4A8-8407-4A02-AD2A-E17EB336A885}">
      <dsp:nvSpPr>
        <dsp:cNvPr id="0" name=""/>
        <dsp:cNvSpPr/>
      </dsp:nvSpPr>
      <dsp:spPr>
        <a:xfrm>
          <a:off x="3491051" y="3228486"/>
          <a:ext cx="1341321" cy="8942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C</a:t>
          </a:r>
          <a:endParaRPr lang="zh-TW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17242" y="3254677"/>
        <a:ext cx="1288939" cy="841832"/>
      </dsp:txXfrm>
    </dsp:sp>
    <dsp:sp modelId="{111C3B79-D94A-4D90-8D2D-13FAB5FF51F3}">
      <dsp:nvSpPr>
        <dsp:cNvPr id="0" name=""/>
        <dsp:cNvSpPr/>
      </dsp:nvSpPr>
      <dsp:spPr>
        <a:xfrm>
          <a:off x="3274655" y="1478857"/>
          <a:ext cx="2630774" cy="1749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814"/>
              </a:lnTo>
              <a:lnTo>
                <a:pt x="2630774" y="874814"/>
              </a:lnTo>
              <a:lnTo>
                <a:pt x="2630774" y="1749629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94BEC-88D5-497C-8666-8EC21BDC307E}">
      <dsp:nvSpPr>
        <dsp:cNvPr id="0" name=""/>
        <dsp:cNvSpPr/>
      </dsp:nvSpPr>
      <dsp:spPr>
        <a:xfrm>
          <a:off x="5234769" y="3228486"/>
          <a:ext cx="1341321" cy="894214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Customer D</a:t>
          </a:r>
          <a:endParaRPr lang="zh-TW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60960" y="3254677"/>
        <a:ext cx="1288939" cy="841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032E5-D998-48D9-861A-3FD70B967939}">
      <dsp:nvSpPr>
        <dsp:cNvPr id="0" name=""/>
        <dsp:cNvSpPr/>
      </dsp:nvSpPr>
      <dsp:spPr>
        <a:xfrm>
          <a:off x="801632" y="0"/>
          <a:ext cx="9085165" cy="45672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984F0-AE1E-4062-B008-03F209C33C55}">
      <dsp:nvSpPr>
        <dsp:cNvPr id="0" name=""/>
        <dsp:cNvSpPr/>
      </dsp:nvSpPr>
      <dsp:spPr>
        <a:xfrm>
          <a:off x="0" y="1370171"/>
          <a:ext cx="3206528" cy="182689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Generate and Implement Registration Link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182" y="1459353"/>
        <a:ext cx="3028164" cy="1648531"/>
      </dsp:txXfrm>
    </dsp:sp>
    <dsp:sp modelId="{5E0E7D70-EB77-4950-B737-8CB93B164AE1}">
      <dsp:nvSpPr>
        <dsp:cNvPr id="0" name=""/>
        <dsp:cNvSpPr/>
      </dsp:nvSpPr>
      <dsp:spPr>
        <a:xfrm>
          <a:off x="3740950" y="1370171"/>
          <a:ext cx="3206528" cy="1826895"/>
        </a:xfrm>
        <a:prstGeom prst="roundRect">
          <a:avLst/>
        </a:prstGeom>
        <a:solidFill>
          <a:schemeClr val="accent1">
            <a:shade val="80000"/>
            <a:hueOff val="354778"/>
            <a:satOff val="-19922"/>
            <a:lumOff val="171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Free Trial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30132" y="1459353"/>
        <a:ext cx="3028164" cy="1648531"/>
      </dsp:txXfrm>
    </dsp:sp>
    <dsp:sp modelId="{818C1DB9-F1E2-4E84-9071-E31B0BF3FF8E}">
      <dsp:nvSpPr>
        <dsp:cNvPr id="0" name=""/>
        <dsp:cNvSpPr/>
      </dsp:nvSpPr>
      <dsp:spPr>
        <a:xfrm>
          <a:off x="7481901" y="1370171"/>
          <a:ext cx="3206528" cy="1826895"/>
        </a:xfrm>
        <a:prstGeom prst="roundRect">
          <a:avLst/>
        </a:prstGeom>
        <a:solidFill>
          <a:schemeClr val="accent1">
            <a:shade val="80000"/>
            <a:hueOff val="709557"/>
            <a:satOff val="-39844"/>
            <a:lumOff val="34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Purchase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71083" y="1459353"/>
        <a:ext cx="3028164" cy="1648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1917D-C680-4E47-90CB-DDC7F4668CC7}" type="datetimeFigureOut">
              <a:rPr lang="zh-TW" altLang="en-US" smtClean="0"/>
              <a:t>2024/3/20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84008-DA4D-4914-8E27-7C8D6DFF0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1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5AA8B-7B4A-9C45-A16B-05C9220E5AE9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7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TRUSCO成為我們的partner: 他們會收到一封信，上面有他們的客戶要成為我們partner的註冊連結、還有他們的客戶要註冊RiConnect的連結，如果TRUSCO的客戶透過TRUSCO的專屬Partner連結註冊成為我們的partner，我們才能知道他們是來自於trusco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84008-DA4D-4914-8E27-7C8D6DFF06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07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DFF07B-D2CD-4AA3-8A1F-579A8A85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1">
            <a:extLst>
              <a:ext uri="{FF2B5EF4-FFF2-40B4-BE49-F238E27FC236}">
                <a16:creationId xmlns:a16="http://schemas.microsoft.com/office/drawing/2014/main" id="{6C983DBC-A2F4-4D63-AA7D-70A22C5FD94E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D858CC-617D-4FDE-8B57-801EC8C16E7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CC4D20-FC43-4223-8E46-C084ACC1E170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F47394D-7812-42D8-9C36-3F6F38A9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2748F6-241B-43A8-9E6C-D577F8FCC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2pPr>
            <a:lvl3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3pPr>
            <a:lvl4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4pPr>
            <a:lvl5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08FE2D-B31F-4EC4-9391-A5E1DF07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628269-3C38-485A-8BB7-FF7D53C2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90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E50138-C450-479A-A95B-9578B54F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D10F69-D41D-4F83-96D6-6AE35CA1C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FE290D9-43FD-4C05-B611-8CD1D9345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C73EB4CC-97B5-406A-9188-A8187451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日期版面配置區 1">
            <a:extLst>
              <a:ext uri="{FF2B5EF4-FFF2-40B4-BE49-F238E27FC236}">
                <a16:creationId xmlns:a16="http://schemas.microsoft.com/office/drawing/2014/main" id="{D2C66744-6205-4CC1-9B8B-F9FA9EF5835D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47D31A7-E9D7-41E6-BF01-388CD032580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2DAF544-1E17-4DCB-A2DB-E72378D02784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RiConnect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日期版面配置區 3">
            <a:extLst>
              <a:ext uri="{FF2B5EF4-FFF2-40B4-BE49-F238E27FC236}">
                <a16:creationId xmlns:a16="http://schemas.microsoft.com/office/drawing/2014/main" id="{578EB8C6-05D4-416B-A4E4-D52EE7474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13" name="頁尾版面配置區 4">
            <a:extLst>
              <a:ext uri="{FF2B5EF4-FFF2-40B4-BE49-F238E27FC236}">
                <a16:creationId xmlns:a16="http://schemas.microsoft.com/office/drawing/2014/main" id="{AD284FF8-DBBD-46E1-8805-03CBCAF3E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737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A77E48-B8D9-43AD-9741-FE137329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946EDF0-A2E5-4114-B886-AE11EEB54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5153C10-DF24-49E7-A0BA-9D8D70ADE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6F149A83-F194-48BF-BB32-59FED292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日期版面配置區 1">
            <a:extLst>
              <a:ext uri="{FF2B5EF4-FFF2-40B4-BE49-F238E27FC236}">
                <a16:creationId xmlns:a16="http://schemas.microsoft.com/office/drawing/2014/main" id="{D99DA8D2-5C8D-47F9-9A50-45686BBD4E75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DECEFE1-C83D-486A-9B87-FDE05D7F36CE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39DBE0-F188-484A-8F5E-3DD1162D4426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RiConnect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日期版面配置區 3">
            <a:extLst>
              <a:ext uri="{FF2B5EF4-FFF2-40B4-BE49-F238E27FC236}">
                <a16:creationId xmlns:a16="http://schemas.microsoft.com/office/drawing/2014/main" id="{95375957-4891-40B3-A4A2-C7FC4D29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13" name="頁尾版面配置區 4">
            <a:extLst>
              <a:ext uri="{FF2B5EF4-FFF2-40B4-BE49-F238E27FC236}">
                <a16:creationId xmlns:a16="http://schemas.microsoft.com/office/drawing/2014/main" id="{F07CCDD8-4D0F-430C-BA1E-B2788F7F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131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EE7E34-38A0-4687-BE21-DD68E2AF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1C95C03-1AC0-484B-ACE3-93763F0E4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C97B49CF-76F6-41CD-9909-1E30FF90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日期版面配置區 1">
            <a:extLst>
              <a:ext uri="{FF2B5EF4-FFF2-40B4-BE49-F238E27FC236}">
                <a16:creationId xmlns:a16="http://schemas.microsoft.com/office/drawing/2014/main" id="{126502EF-8239-4EDC-9E1A-930AEAD3E6B3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77E343B-68F2-4B0D-BD5A-D43477D8D528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94D8669-3C5E-4552-9B0D-10DBE72E2D06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RiConnect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日期版面配置區 3">
            <a:extLst>
              <a:ext uri="{FF2B5EF4-FFF2-40B4-BE49-F238E27FC236}">
                <a16:creationId xmlns:a16="http://schemas.microsoft.com/office/drawing/2014/main" id="{08F7F2A0-33B9-4632-B3DE-8EFF12C6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12" name="頁尾版面配置區 4">
            <a:extLst>
              <a:ext uri="{FF2B5EF4-FFF2-40B4-BE49-F238E27FC236}">
                <a16:creationId xmlns:a16="http://schemas.microsoft.com/office/drawing/2014/main" id="{3B6F2266-3D5A-46D2-9FCF-EDA162B1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078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F42B48B-06ED-448C-BCCF-D042F7610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618A10E-2756-4593-B152-9A75B094A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536C346A-B753-44E8-B3CD-226A70BA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日期版面配置區 1">
            <a:extLst>
              <a:ext uri="{FF2B5EF4-FFF2-40B4-BE49-F238E27FC236}">
                <a16:creationId xmlns:a16="http://schemas.microsoft.com/office/drawing/2014/main" id="{44179D9C-6242-486F-8660-D02815339F29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D6C33DD-7ADC-4844-9111-158CF92D5B93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C798814-51A8-43A4-8909-17A0E943C2B1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RiConnect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日期版面配置區 3">
            <a:extLst>
              <a:ext uri="{FF2B5EF4-FFF2-40B4-BE49-F238E27FC236}">
                <a16:creationId xmlns:a16="http://schemas.microsoft.com/office/drawing/2014/main" id="{8D80E300-5268-49DC-9D47-3D94BC20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12" name="頁尾版面配置區 4">
            <a:extLst>
              <a:ext uri="{FF2B5EF4-FFF2-40B4-BE49-F238E27FC236}">
                <a16:creationId xmlns:a16="http://schemas.microsoft.com/office/drawing/2014/main" id="{D61E518D-34B8-440A-902A-43F75D01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303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4AE065-B9FF-E3BB-27A1-6D3ADF1CD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A9EBB33-7EAA-8242-9FF9-EB8B8AA22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7" indent="0" algn="ctr">
              <a:buNone/>
              <a:defRPr sz="2000"/>
            </a:lvl2pPr>
            <a:lvl3pPr marL="914373" indent="0" algn="ctr">
              <a:buNone/>
              <a:defRPr sz="1801"/>
            </a:lvl3pPr>
            <a:lvl4pPr marL="1371560" indent="0" algn="ctr">
              <a:buNone/>
              <a:defRPr sz="1600"/>
            </a:lvl4pPr>
            <a:lvl5pPr marL="1828746" indent="0" algn="ctr">
              <a:buNone/>
              <a:defRPr sz="1600"/>
            </a:lvl5pPr>
            <a:lvl6pPr marL="2285933" indent="0" algn="ctr">
              <a:buNone/>
              <a:defRPr sz="1600"/>
            </a:lvl6pPr>
            <a:lvl7pPr marL="2743119" indent="0" algn="ctr">
              <a:buNone/>
              <a:defRPr sz="1600"/>
            </a:lvl7pPr>
            <a:lvl8pPr marL="3200306" indent="0" algn="ctr">
              <a:buNone/>
              <a:defRPr sz="1600"/>
            </a:lvl8pPr>
            <a:lvl9pPr marL="3657493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4D686BF-13E2-A9FA-8437-B7484870B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C155C5-7DBB-E4A2-2A82-59175DBAB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ADEAE5-08FA-CF16-A989-74141B67E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2479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78C1BE-DEC5-2313-569E-4120CF6A4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45D310-E433-BF8A-963C-0D526E151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37F4E7-73E7-F8AB-3050-540E1509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9A282D-35E5-A717-D95A-39F648FDA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0A2233-5B07-217F-AB3C-7330970A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91648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21962B-AF3E-ABCB-101D-2773601D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D1B73A4-0EE0-8328-AB5A-A9EE660AD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AA62C3-2CF5-F354-9ED9-64B84EE7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A9578C-524D-E18B-5E14-D27C0F80C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FE45292-5E34-9A81-5E90-6802276B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70077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36E731-C79D-8DA6-01A7-005B5F19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6E4627-9C47-83D2-A076-31A8644D1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5E6D5D4-1E32-98ED-810D-F425935E2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0EF2083-37C7-2CBF-648B-F51CE16B2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FD0DAF7-E2F6-03CB-8F15-A2BBEEFB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5858C29-BF2F-347C-68E0-42366BCF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91399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2DAA1C-A0D4-5216-9254-CA89191C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D5E6C78-FF4B-81CB-9D00-4320AEAA4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1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6" indent="0">
              <a:buNone/>
              <a:defRPr sz="1600" b="1"/>
            </a:lvl8pPr>
            <a:lvl9pPr marL="3657493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5EA5F9D-FBEC-C448-A9D8-10EC0A1F0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7471B7-F5CB-2B16-FDEB-BB15DE48C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1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6" indent="0">
              <a:buNone/>
              <a:defRPr sz="1600" b="1"/>
            </a:lvl8pPr>
            <a:lvl9pPr marL="3657493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D4C1C47-0A9B-F3B7-389C-20492E7A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2C2B47C-5D03-4A7B-729A-B8D940DB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149C0A8-142F-3E7A-F3AF-2800B05CC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27F9A7C-64DC-1905-191B-CE79C775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9206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285205-7E5D-D25B-C68C-4ADDBFAED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A665D35-5F02-6092-6F6B-C3DDAAF9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B8C8FD7-ECDE-6667-23D6-30F658DA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4EA44D7-5248-0DA6-DFFA-A5A3F308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45320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DFF07B-D2CD-4AA3-8A1F-579A8A85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1">
            <a:extLst>
              <a:ext uri="{FF2B5EF4-FFF2-40B4-BE49-F238E27FC236}">
                <a16:creationId xmlns:a16="http://schemas.microsoft.com/office/drawing/2014/main" id="{6C983DBC-A2F4-4D63-AA7D-70A22C5FD94E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D858CC-617D-4FDE-8B57-801EC8C16E7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CC4D20-FC43-4223-8E46-C084ACC1E170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F47394D-7812-42D8-9C36-3F6F38A9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>
            <a:normAutofit/>
          </a:bodyPr>
          <a:lstStyle>
            <a:lvl1pPr>
              <a:defRPr sz="3600">
                <a:latin typeface="DengXian" panose="02010600030101010101" pitchFamily="2" charset="-122"/>
                <a:ea typeface="DengXian" panose="02010600030101010101" pitchFamily="2" charset="-122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2748F6-241B-43A8-9E6C-D577F8FC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763"/>
            <a:ext cx="10515600" cy="4713200"/>
          </a:xfrm>
        </p:spPr>
        <p:txBody>
          <a:bodyPr/>
          <a:lstStyle>
            <a:lvl1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2pPr>
            <a:lvl3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3pPr>
            <a:lvl4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4pPr>
            <a:lvl5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08FE2D-B31F-4EC4-9391-A5E1DF07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628269-3C38-485A-8BB7-FF7D53C2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1F883BF-8762-463E-A771-B5C844064F36}"/>
              </a:ext>
            </a:extLst>
          </p:cNvPr>
          <p:cNvSpPr/>
          <p:nvPr userDrawn="1"/>
        </p:nvSpPr>
        <p:spPr>
          <a:xfrm>
            <a:off x="609600" y="550129"/>
            <a:ext cx="101600" cy="419100"/>
          </a:xfrm>
          <a:prstGeom prst="rect">
            <a:avLst/>
          </a:prstGeom>
          <a:solidFill>
            <a:srgbClr val="006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075028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B1B9524-24C2-0130-D44F-308CC3D5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CB73CFD-584F-8164-F80B-1268241F4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75AFB29-CA2E-66C9-9544-C78D9823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57060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356A6C-0B17-BBE2-A6A3-341D9EF66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5EF8ED-B122-A075-7723-302DC1EF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CE7E013-4205-6398-943B-313961CE8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1"/>
            </a:lvl2pPr>
            <a:lvl3pPr marL="914373" indent="0">
              <a:buNone/>
              <a:defRPr sz="1200"/>
            </a:lvl3pPr>
            <a:lvl4pPr marL="1371560" indent="0">
              <a:buNone/>
              <a:defRPr sz="1001"/>
            </a:lvl4pPr>
            <a:lvl5pPr marL="1828746" indent="0">
              <a:buNone/>
              <a:defRPr sz="1001"/>
            </a:lvl5pPr>
            <a:lvl6pPr marL="2285933" indent="0">
              <a:buNone/>
              <a:defRPr sz="1001"/>
            </a:lvl6pPr>
            <a:lvl7pPr marL="2743119" indent="0">
              <a:buNone/>
              <a:defRPr sz="1001"/>
            </a:lvl7pPr>
            <a:lvl8pPr marL="3200306" indent="0">
              <a:buNone/>
              <a:defRPr sz="1001"/>
            </a:lvl8pPr>
            <a:lvl9pPr marL="3657493" indent="0">
              <a:buNone/>
              <a:defRPr sz="100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9416AF-AB28-8CD4-15F9-055AD7E4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372C8AE-CCD9-0F7C-2223-CEA86F18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EA087D3-5998-8F9D-116E-7AC5A57A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67512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F592B7-34C1-E86A-92E9-55505D2C4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7812FAE-BCDC-CD85-0144-F80A6EA6F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3" indent="0">
              <a:buNone/>
              <a:defRPr sz="2000"/>
            </a:lvl6pPr>
            <a:lvl7pPr marL="2743119" indent="0">
              <a:buNone/>
              <a:defRPr sz="2000"/>
            </a:lvl7pPr>
            <a:lvl8pPr marL="3200306" indent="0">
              <a:buNone/>
              <a:defRPr sz="2000"/>
            </a:lvl8pPr>
            <a:lvl9pPr marL="3657493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EA6ACC2-F566-08DE-6019-DDCFE557C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1"/>
            </a:lvl2pPr>
            <a:lvl3pPr marL="914373" indent="0">
              <a:buNone/>
              <a:defRPr sz="1200"/>
            </a:lvl3pPr>
            <a:lvl4pPr marL="1371560" indent="0">
              <a:buNone/>
              <a:defRPr sz="1001"/>
            </a:lvl4pPr>
            <a:lvl5pPr marL="1828746" indent="0">
              <a:buNone/>
              <a:defRPr sz="1001"/>
            </a:lvl5pPr>
            <a:lvl6pPr marL="2285933" indent="0">
              <a:buNone/>
              <a:defRPr sz="1001"/>
            </a:lvl6pPr>
            <a:lvl7pPr marL="2743119" indent="0">
              <a:buNone/>
              <a:defRPr sz="1001"/>
            </a:lvl7pPr>
            <a:lvl8pPr marL="3200306" indent="0">
              <a:buNone/>
              <a:defRPr sz="1001"/>
            </a:lvl8pPr>
            <a:lvl9pPr marL="3657493" indent="0">
              <a:buNone/>
              <a:defRPr sz="100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E9DAEA1-664C-52D7-ECC8-B964A795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482FD08-7C16-821D-E906-70E14C23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D2E6FA-2844-5F29-1579-DD567C86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98471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4D9F49-36C9-76EA-C184-63790190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9A5107C-5E57-FC77-746E-AAB1233DE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EA1B30-C131-3881-D600-3E1184159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A51BEB-BED7-D636-AB42-AC552A9B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ECB3B88-E7F8-749D-10BB-C6F6DDA4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34545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54E3DC5-4CA3-6AE8-0F31-D23E48911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EF27C05-108C-B89E-6875-E2DBA3EA1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426378-B703-69EE-86C3-93D5810A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CB54650-FD59-E533-B7C1-EF42E7D6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B5E43D-7771-B40C-4954-5AE92C3C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8520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B35E3AC-D543-4E68-9146-1AC5115738F6}"/>
              </a:ext>
            </a:extLst>
          </p:cNvPr>
          <p:cNvSpPr/>
          <p:nvPr userDrawn="1"/>
        </p:nvSpPr>
        <p:spPr>
          <a:xfrm>
            <a:off x="5075102" y="1"/>
            <a:ext cx="7116899" cy="6854913"/>
          </a:xfrm>
          <a:prstGeom prst="rect">
            <a:avLst/>
          </a:prstGeom>
          <a:solidFill>
            <a:srgbClr val="0064B2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zh-TW" altLang="en-US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DFF07B-D2CD-4AA3-8A1F-579A8A85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1">
            <a:extLst>
              <a:ext uri="{FF2B5EF4-FFF2-40B4-BE49-F238E27FC236}">
                <a16:creationId xmlns:a16="http://schemas.microsoft.com/office/drawing/2014/main" id="{6C983DBC-A2F4-4D63-AA7D-70A22C5FD94E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D858CC-617D-4FDE-8B57-801EC8C16E7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CC4D20-FC43-4223-8E46-C084ACC1E170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F47394D-7812-42D8-9C36-3F6F38A9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83" y="507294"/>
            <a:ext cx="4469842" cy="796925"/>
          </a:xfrm>
        </p:spPr>
        <p:txBody>
          <a:bodyPr>
            <a:normAutofit/>
          </a:bodyPr>
          <a:lstStyle>
            <a:lvl1pPr>
              <a:defRPr sz="3600">
                <a:latin typeface="DengXian" panose="02010600030101010101" pitchFamily="2" charset="-122"/>
                <a:ea typeface="DengXian" panose="02010600030101010101" pitchFamily="2" charset="-122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2748F6-241B-43A8-9E6C-D577F8FC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84" y="1463763"/>
            <a:ext cx="4469842" cy="4713200"/>
          </a:xfrm>
        </p:spPr>
        <p:txBody>
          <a:bodyPr/>
          <a:lstStyle>
            <a:lvl1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2pPr>
            <a:lvl3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3pPr>
            <a:lvl4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4pPr>
            <a:lvl5pPr>
              <a:defRPr>
                <a:latin typeface="DengXian" panose="02010600030101010101" pitchFamily="2" charset="-122"/>
                <a:ea typeface="DengXian" panose="02010600030101010101" pitchFamily="2" charset="-122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08FE2D-B31F-4EC4-9391-A5E1DF07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628269-3C38-485A-8BB7-FF7D53C2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流程圖: 結束點 11">
            <a:extLst>
              <a:ext uri="{FF2B5EF4-FFF2-40B4-BE49-F238E27FC236}">
                <a16:creationId xmlns:a16="http://schemas.microsoft.com/office/drawing/2014/main" id="{539BD89F-9172-4184-9D86-A3FF465C61D4}"/>
              </a:ext>
            </a:extLst>
          </p:cNvPr>
          <p:cNvSpPr/>
          <p:nvPr userDrawn="1"/>
        </p:nvSpPr>
        <p:spPr>
          <a:xfrm>
            <a:off x="448020" y="5947169"/>
            <a:ext cx="992613" cy="446049"/>
          </a:xfrm>
          <a:prstGeom prst="flowChartTerminator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31804811-8739-4FC6-B93B-9D9511A54418}"/>
              </a:ext>
            </a:extLst>
          </p:cNvPr>
          <p:cNvCxnSpPr/>
          <p:nvPr userDrawn="1"/>
        </p:nvCxnSpPr>
        <p:spPr>
          <a:xfrm>
            <a:off x="671120" y="6170192"/>
            <a:ext cx="546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622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水, 室外, 船, 海洋 的圖片&#10;&#10;自動產生的描述">
            <a:extLst>
              <a:ext uri="{FF2B5EF4-FFF2-40B4-BE49-F238E27FC236}">
                <a16:creationId xmlns:a16="http://schemas.microsoft.com/office/drawing/2014/main" id="{AA19DAF1-102C-4298-9510-1440CC889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9FB8BF-D30D-413C-8812-61F2BCCB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9CB33E-5172-4282-805E-A10988C07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A06496D-51BB-4333-8E07-309DD51E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182B1D-7F28-44D8-93B3-5D3F0E177A4F}" type="datetime1">
              <a:rPr lang="zh-TW" altLang="en-US" smtClean="0"/>
              <a:pPr/>
              <a:t>2024/3/20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309927-091B-474E-B513-35DA363E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C0C281-7B7C-43ED-A3C0-8600C6DC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366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D6F1C1-0E2E-46A6-907A-23CD1BDF5D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29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E625A6-7A53-451A-BE89-054353B1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9522ED-B7D5-43CD-8C3E-E3BF91621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9716C91-1FC4-4CE0-A427-85C499491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7EA0DC7D-2865-4AC8-BA1B-F8138743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日期版面配置區 1">
            <a:extLst>
              <a:ext uri="{FF2B5EF4-FFF2-40B4-BE49-F238E27FC236}">
                <a16:creationId xmlns:a16="http://schemas.microsoft.com/office/drawing/2014/main" id="{C3D0A3CB-589C-40DF-803C-20027703AFE5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F73B8C9-3775-463A-9DA0-BF29344E8383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30AE12-4DE6-4BDC-AA0C-E5809A8FECD9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日期版面配置區 3">
            <a:extLst>
              <a:ext uri="{FF2B5EF4-FFF2-40B4-BE49-F238E27FC236}">
                <a16:creationId xmlns:a16="http://schemas.microsoft.com/office/drawing/2014/main" id="{0BA16604-03CA-4644-B740-7E6FB4B0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13" name="頁尾版面配置區 4">
            <a:extLst>
              <a:ext uri="{FF2B5EF4-FFF2-40B4-BE49-F238E27FC236}">
                <a16:creationId xmlns:a16="http://schemas.microsoft.com/office/drawing/2014/main" id="{707E57FE-2750-466E-B8AF-CB217A51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45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F82564-2A20-4521-BD09-076D5C2FE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6C078C-250B-4838-BCCC-6F654E87C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FE8922D-DB44-4028-A286-0DAAF3425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C4B7B6A-9731-4A9D-92BA-465DAAC91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1D231D0-81CF-484A-A233-D8416E536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07F3731F-CDB5-498E-A220-ADAFA389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日期版面配置區 1">
            <a:extLst>
              <a:ext uri="{FF2B5EF4-FFF2-40B4-BE49-F238E27FC236}">
                <a16:creationId xmlns:a16="http://schemas.microsoft.com/office/drawing/2014/main" id="{6C2ABE2C-2F4B-4C43-B924-5156856A5EC0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E030A5-F42D-43EA-8C0A-4055B39CC6B4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9478888-CBB3-4A3E-8CFE-73A6797CCD34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日期版面配置區 3">
            <a:extLst>
              <a:ext uri="{FF2B5EF4-FFF2-40B4-BE49-F238E27FC236}">
                <a16:creationId xmlns:a16="http://schemas.microsoft.com/office/drawing/2014/main" id="{0F1F5F7A-B0D2-4E91-9E11-A49B7647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15" name="頁尾版面配置區 4">
            <a:extLst>
              <a:ext uri="{FF2B5EF4-FFF2-40B4-BE49-F238E27FC236}">
                <a16:creationId xmlns:a16="http://schemas.microsoft.com/office/drawing/2014/main" id="{23D1EC55-B2B9-4103-8343-2EF4A0A8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671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8A28D6-8F58-435A-A92F-C73B76B2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92501E-DC41-43A5-A224-C6986E12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1">
            <a:extLst>
              <a:ext uri="{FF2B5EF4-FFF2-40B4-BE49-F238E27FC236}">
                <a16:creationId xmlns:a16="http://schemas.microsoft.com/office/drawing/2014/main" id="{1D07C76B-4336-43D0-AF2A-4409C4600EC6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D9E5079-0A00-4CE6-A144-3603CBA6C058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CB90A4-4662-4BAD-9A04-B89E01EE705C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F46C088D-BC69-4172-8D5C-A7C1F6275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3F6B681C-D969-4DCC-827C-038D5774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278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22F271D-497F-4AC7-800C-F3A26E03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599" y="6248884"/>
            <a:ext cx="2743200" cy="365125"/>
          </a:xfrm>
        </p:spPr>
        <p:txBody>
          <a:bodyPr/>
          <a:lstStyle/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日期版面配置區 1">
            <a:extLst>
              <a:ext uri="{FF2B5EF4-FFF2-40B4-BE49-F238E27FC236}">
                <a16:creationId xmlns:a16="http://schemas.microsoft.com/office/drawing/2014/main" id="{A8EF7190-40C7-41E7-9EE2-2F6B0B3EEBAB}"/>
              </a:ext>
            </a:extLst>
          </p:cNvPr>
          <p:cNvSpPr txBox="1">
            <a:spLocks/>
          </p:cNvSpPr>
          <p:nvPr userDrawn="1"/>
        </p:nvSpPr>
        <p:spPr>
          <a:xfrm>
            <a:off x="-1" y="64960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fld id="{15B10B19-6D2C-4143-B5E9-47B04C351ED4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 defTabSz="914446">
                <a:defRPr/>
              </a:pPr>
              <a:t>3/20/24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927A18-6BD7-45AC-8261-B30BB1404215}"/>
              </a:ext>
            </a:extLst>
          </p:cNvPr>
          <p:cNvSpPr/>
          <p:nvPr userDrawn="1"/>
        </p:nvSpPr>
        <p:spPr>
          <a:xfrm>
            <a:off x="-1" y="6553683"/>
            <a:ext cx="12192000" cy="310864"/>
          </a:xfrm>
          <a:prstGeom prst="rect">
            <a:avLst/>
          </a:prstGeom>
          <a:solidFill>
            <a:srgbClr val="00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0195EAB-4455-45BB-B1A6-2858A363B97F}"/>
              </a:ext>
            </a:extLst>
          </p:cNvPr>
          <p:cNvSpPr txBox="1"/>
          <p:nvPr userDrawn="1"/>
        </p:nvSpPr>
        <p:spPr>
          <a:xfrm>
            <a:off x="6087166" y="6550597"/>
            <a:ext cx="609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© 2024 RiConnect, Inc.  All Rights Reserved.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D790E92F-880F-46A0-8174-FDE37271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3" y="6550597"/>
            <a:ext cx="2743200" cy="313950"/>
          </a:xfrm>
        </p:spPr>
        <p:txBody>
          <a:bodyPr/>
          <a:lstStyle>
            <a:lvl1pPr>
              <a:defRPr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10" name="頁尾版面配置區 4">
            <a:extLst>
              <a:ext uri="{FF2B5EF4-FFF2-40B4-BE49-F238E27FC236}">
                <a16:creationId xmlns:a16="http://schemas.microsoft.com/office/drawing/2014/main" id="{1CD23A8C-AAF9-4846-99C7-50F85442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88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個人, 男人, 引擎 的圖片&#10;&#10;自動產生的描述">
            <a:extLst>
              <a:ext uri="{FF2B5EF4-FFF2-40B4-BE49-F238E27FC236}">
                <a16:creationId xmlns:a16="http://schemas.microsoft.com/office/drawing/2014/main" id="{37E97A94-A1B5-4990-86E7-C03DE898C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4" t="-92" r="6506"/>
          <a:stretch/>
        </p:blipFill>
        <p:spPr>
          <a:xfrm>
            <a:off x="-1043791" y="-14196"/>
            <a:ext cx="5682866" cy="6877169"/>
          </a:xfrm>
          <a:prstGeom prst="rect">
            <a:avLst/>
          </a:prstGeom>
        </p:spPr>
      </p:pic>
      <p:pic>
        <p:nvPicPr>
          <p:cNvPr id="12" name="圖片 11" descr="一張含有 個人, 室外, 紅色, 外套 的圖片&#10;&#10;自動產生的描述">
            <a:extLst>
              <a:ext uri="{FF2B5EF4-FFF2-40B4-BE49-F238E27FC236}">
                <a16:creationId xmlns:a16="http://schemas.microsoft.com/office/drawing/2014/main" id="{FF70B7E3-6181-4B5A-8215-52C75BE60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-76" r="53795" b="18762"/>
          <a:stretch/>
        </p:blipFill>
        <p:spPr>
          <a:xfrm>
            <a:off x="7552926" y="-9222"/>
            <a:ext cx="5517069" cy="6867222"/>
          </a:xfrm>
          <a:prstGeom prst="rect">
            <a:avLst/>
          </a:prstGeom>
        </p:spPr>
      </p:pic>
      <p:pic>
        <p:nvPicPr>
          <p:cNvPr id="13" name="圖片 12" descr="一張含有 個人, 男人, 套裝, 室外 的圖片&#10;&#10;自動產生的描述">
            <a:extLst>
              <a:ext uri="{FF2B5EF4-FFF2-40B4-BE49-F238E27FC236}">
                <a16:creationId xmlns:a16="http://schemas.microsoft.com/office/drawing/2014/main" id="{3BD77B74-FF61-4CAC-B67A-F7844843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0" t="144" r="15552" b="1"/>
          <a:stretch/>
        </p:blipFill>
        <p:spPr>
          <a:xfrm>
            <a:off x="4171566" y="-12817"/>
            <a:ext cx="4299334" cy="6867223"/>
          </a:xfrm>
          <a:prstGeom prst="rect">
            <a:avLst/>
          </a:prstGeom>
        </p:spPr>
      </p:pic>
      <p:sp>
        <p:nvSpPr>
          <p:cNvPr id="14" name="日期版面配置區 1">
            <a:extLst>
              <a:ext uri="{FF2B5EF4-FFF2-40B4-BE49-F238E27FC236}">
                <a16:creationId xmlns:a16="http://schemas.microsoft.com/office/drawing/2014/main" id="{97B06596-6F93-4AC1-AC16-049D694C9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496051"/>
            <a:ext cx="2743200" cy="365125"/>
          </a:xfrm>
        </p:spPr>
        <p:txBody>
          <a:bodyPr/>
          <a:lstStyle/>
          <a:p>
            <a:fld id="{2AF6ABC5-4995-48EA-A300-B8B6BDAF2CA1}" type="datetime1">
              <a:rPr lang="en-US" altLang="zh-TW" smtClean="0"/>
              <a:t>3/20/24</a:t>
            </a:fld>
            <a:endParaRPr lang="zh-TW" altLang="en-US"/>
          </a:p>
        </p:txBody>
      </p:sp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AEA44545-C064-48E6-B60D-61A1AEAE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55037"/>
            <a:ext cx="2743200" cy="365125"/>
          </a:xfrm>
        </p:spPr>
        <p:txBody>
          <a:bodyPr/>
          <a:lstStyle/>
          <a:p>
            <a:fld id="{683D32F0-42CB-4CBA-819E-A2C31C9419F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F143051-D1DA-4A51-AF9B-3452BBB61D54}"/>
              </a:ext>
            </a:extLst>
          </p:cNvPr>
          <p:cNvSpPr/>
          <p:nvPr userDrawn="1"/>
        </p:nvSpPr>
        <p:spPr>
          <a:xfrm flipH="1">
            <a:off x="0" y="3581400"/>
            <a:ext cx="12188952" cy="182880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altLang="zh-TW" sz="6400" b="1" dirty="0">
                <a:solidFill>
                  <a:srgbClr val="F6B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   				Safety is Essential</a:t>
            </a:r>
          </a:p>
        </p:txBody>
      </p:sp>
    </p:spTree>
    <p:extLst>
      <p:ext uri="{BB962C8B-B14F-4D97-AF65-F5344CB8AC3E}">
        <p14:creationId xmlns:p14="http://schemas.microsoft.com/office/powerpoint/2010/main" val="203358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88C0664-B504-4CDD-BFD1-8D8724C4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07544B3-4DBE-4705-BDA5-65D5C6FA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8E6BF42-ACA8-47FD-897E-CEBF99A90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CED8-EC4D-478C-AD19-EC7933791711}" type="datetime1">
              <a:rPr lang="zh-TW" altLang="en-US" smtClean="0"/>
              <a:t>2024/3/20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4C7EFD-72C3-4311-8E07-1A710A63C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FC9C855-D085-4E95-A1BB-4F81FD510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6F1C1-0E2E-46A6-907A-23CD1BDF5D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3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2" r:id="rId9"/>
    <p:sldLayoutId id="2147483656" r:id="rId10"/>
    <p:sldLayoutId id="2147483657" r:id="rId11"/>
    <p:sldLayoutId id="2147483658" r:id="rId12"/>
    <p:sldLayoutId id="2147483659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3F9E03F-07B5-DB50-1444-3318E11F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1E9191-C6FF-A46F-94A6-8C5CF0B1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1C31DD-C32C-79F8-5D7B-0EBA406AB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96984-6D72-4F4D-A24A-F0B063359EA9}" type="datetimeFigureOut">
              <a:rPr kumimoji="1" lang="zh-TW" altLang="en-US" smtClean="0"/>
              <a:t>2024/3/20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9741A2-6D2B-81BC-BA12-08A50599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ABD781-09A1-4597-DF14-4489F869C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510C0-64E6-CD4A-914C-2880F89145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9389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3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7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1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7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4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1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6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4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0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6" indent="-228595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6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3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9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6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3" algn="l" defTabSz="91437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riconnect.tech/partner-landing/distributor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B8ADB997-FDC1-2288-7A2D-E7546EC0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87" y="2"/>
            <a:ext cx="12181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9B9BB6BC-7F41-3742-CCE9-415CD140CAA8}"/>
              </a:ext>
            </a:extLst>
          </p:cNvPr>
          <p:cNvSpPr>
            <a:spLocks noChangeAspect="1"/>
          </p:cNvSpPr>
          <p:nvPr/>
        </p:nvSpPr>
        <p:spPr>
          <a:xfrm>
            <a:off x="10784" y="-2"/>
            <a:ext cx="12170432" cy="6858000"/>
          </a:xfrm>
          <a:prstGeom prst="rect">
            <a:avLst/>
          </a:prstGeom>
          <a:solidFill>
            <a:srgbClr val="08185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20B5E13-4744-297A-5354-972F81965A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71" y="3737779"/>
            <a:ext cx="6268054" cy="129785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97C3A00-2E11-F617-3596-60EF10039D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476" y="2714637"/>
            <a:ext cx="5229044" cy="1297856"/>
          </a:xfrm>
          <a:prstGeom prst="rect">
            <a:avLst/>
          </a:prstGeom>
        </p:spPr>
      </p:pic>
      <p:sp>
        <p:nvSpPr>
          <p:cNvPr id="6" name="副標題 2">
            <a:extLst>
              <a:ext uri="{FF2B5EF4-FFF2-40B4-BE49-F238E27FC236}">
                <a16:creationId xmlns:a16="http://schemas.microsoft.com/office/drawing/2014/main" id="{6443F33A-6863-BD4E-B189-FDEE668E2F5C}"/>
              </a:ext>
            </a:extLst>
          </p:cNvPr>
          <p:cNvSpPr txBox="1">
            <a:spLocks/>
          </p:cNvSpPr>
          <p:nvPr/>
        </p:nvSpPr>
        <p:spPr>
          <a:xfrm>
            <a:off x="4246290" y="5171351"/>
            <a:ext cx="3699416" cy="1655762"/>
          </a:xfrm>
          <a:prstGeom prst="rect">
            <a:avLst/>
          </a:prstGeom>
        </p:spPr>
        <p:txBody>
          <a:bodyPr/>
          <a:lstStyle>
            <a:lvl1pPr marL="228595" indent="-228595" algn="l" defTabSz="914373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1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67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54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1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6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14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00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86" indent="-228595" algn="l" defTabSz="9143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｜</a:t>
            </a:r>
            <a:r>
              <a:rPr lang="en-US" altLang="zh-TW" dirty="0" err="1">
                <a:solidFill>
                  <a:schemeClr val="bg1"/>
                </a:solidFill>
              </a:rPr>
              <a:t>RiConnect</a:t>
            </a:r>
            <a:r>
              <a:rPr lang="en-US" altLang="zh-TW" dirty="0">
                <a:solidFill>
                  <a:schemeClr val="bg1"/>
                </a:solidFill>
              </a:rPr>
              <a:t> Partner</a:t>
            </a:r>
            <a:r>
              <a:rPr lang="zh-TW" altLang="en-US" dirty="0">
                <a:solidFill>
                  <a:schemeClr val="bg1"/>
                </a:solidFill>
              </a:rPr>
              <a:t>｜</a:t>
            </a:r>
          </a:p>
        </p:txBody>
      </p:sp>
    </p:spTree>
    <p:extLst>
      <p:ext uri="{BB962C8B-B14F-4D97-AF65-F5344CB8AC3E}">
        <p14:creationId xmlns:p14="http://schemas.microsoft.com/office/powerpoint/2010/main" val="284405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D47520A-CC48-4D1E-AFF8-095C8F96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6F1C1-0E2E-46A6-907A-23CD1BDF5DE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5786ED90-DB16-4DF8-8249-E4A2AD32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b="1" dirty="0"/>
              <a:t>Commissions</a:t>
            </a:r>
            <a:endParaRPr lang="zh-TW" altLang="en-US" b="1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16C1A43-AD35-4CF1-A2DE-94CD6F87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E94D-8678-4E1A-9234-063AEC499B40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graphicFrame>
        <p:nvGraphicFramePr>
          <p:cNvPr id="19" name="資料庫圖表 18">
            <a:extLst>
              <a:ext uri="{FF2B5EF4-FFF2-40B4-BE49-F238E27FC236}">
                <a16:creationId xmlns:a16="http://schemas.microsoft.com/office/drawing/2014/main" id="{D02353EC-565E-45BB-91E1-FD1DF8137F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3393112"/>
              </p:ext>
            </p:extLst>
          </p:nvPr>
        </p:nvGraphicFramePr>
        <p:xfrm>
          <a:off x="2805963" y="1218780"/>
          <a:ext cx="6579706" cy="609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" name="矩形 36">
            <a:extLst>
              <a:ext uri="{FF2B5EF4-FFF2-40B4-BE49-F238E27FC236}">
                <a16:creationId xmlns:a16="http://schemas.microsoft.com/office/drawing/2014/main" id="{D5C2DA38-418C-4F12-A362-4EE346F0A74F}"/>
              </a:ext>
            </a:extLst>
          </p:cNvPr>
          <p:cNvSpPr/>
          <p:nvPr/>
        </p:nvSpPr>
        <p:spPr>
          <a:xfrm>
            <a:off x="6577659" y="3795390"/>
            <a:ext cx="784194" cy="348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40 %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9681BD3-0160-5066-5222-9783541398F4}"/>
              </a:ext>
            </a:extLst>
          </p:cNvPr>
          <p:cNvSpPr txBox="1"/>
          <p:nvPr/>
        </p:nvSpPr>
        <p:spPr>
          <a:xfrm>
            <a:off x="9642763" y="4498109"/>
            <a:ext cx="579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400" dirty="0"/>
              <a:t>…</a:t>
            </a:r>
            <a:endParaRPr kumimoji="1" lang="zh-TW" altLang="en-US" sz="4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DC4491E-4A5F-B49D-0484-D2AB88E0AB96}"/>
              </a:ext>
            </a:extLst>
          </p:cNvPr>
          <p:cNvSpPr/>
          <p:nvPr/>
        </p:nvSpPr>
        <p:spPr>
          <a:xfrm>
            <a:off x="8337925" y="3799666"/>
            <a:ext cx="784194" cy="348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40 %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9963EA1-036A-EA19-DCD0-20728C6459C2}"/>
              </a:ext>
            </a:extLst>
          </p:cNvPr>
          <p:cNvSpPr/>
          <p:nvPr/>
        </p:nvSpPr>
        <p:spPr>
          <a:xfrm>
            <a:off x="4830148" y="3795390"/>
            <a:ext cx="784194" cy="348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40 %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ED59DC3-7F2E-A73B-9FE4-127836697363}"/>
              </a:ext>
            </a:extLst>
          </p:cNvPr>
          <p:cNvSpPr/>
          <p:nvPr/>
        </p:nvSpPr>
        <p:spPr>
          <a:xfrm>
            <a:off x="3062073" y="3795390"/>
            <a:ext cx="784194" cy="348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40 %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15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D47520A-CC48-4D1E-AFF8-095C8F96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6F1C1-0E2E-46A6-907A-23CD1BDF5DE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16C1A43-AD35-4CF1-A2DE-94CD6F87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8E94D-8678-4E1A-9234-063AEC499B40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grpSp>
        <p:nvGrpSpPr>
          <p:cNvPr id="26" name="Google Shape;4569;p62">
            <a:extLst>
              <a:ext uri="{FF2B5EF4-FFF2-40B4-BE49-F238E27FC236}">
                <a16:creationId xmlns:a16="http://schemas.microsoft.com/office/drawing/2014/main" id="{06292D99-DD5C-CEE6-21E7-B55BB054866E}"/>
              </a:ext>
            </a:extLst>
          </p:cNvPr>
          <p:cNvGrpSpPr/>
          <p:nvPr/>
        </p:nvGrpSpPr>
        <p:grpSpPr>
          <a:xfrm>
            <a:off x="552242" y="664949"/>
            <a:ext cx="604566" cy="604566"/>
            <a:chOff x="-64401400" y="1914475"/>
            <a:chExt cx="319000" cy="317275"/>
          </a:xfrm>
          <a:solidFill>
            <a:schemeClr val="accent2"/>
          </a:solidFill>
        </p:grpSpPr>
        <p:sp>
          <p:nvSpPr>
            <p:cNvPr id="27" name="Google Shape;4570;p62">
              <a:extLst>
                <a:ext uri="{FF2B5EF4-FFF2-40B4-BE49-F238E27FC236}">
                  <a16:creationId xmlns:a16="http://schemas.microsoft.com/office/drawing/2014/main" id="{16CF2230-6B5C-C3FA-E0D5-EF0DDC16097C}"/>
                </a:ext>
              </a:extLst>
            </p:cNvPr>
            <p:cNvSpPr/>
            <p:nvPr/>
          </p:nvSpPr>
          <p:spPr>
            <a:xfrm>
              <a:off x="-64401400" y="1914475"/>
              <a:ext cx="319000" cy="317275"/>
            </a:xfrm>
            <a:custGeom>
              <a:avLst/>
              <a:gdLst/>
              <a:ahLst/>
              <a:cxnLst/>
              <a:rect l="l" t="t" r="r" b="b"/>
              <a:pathLst>
                <a:path w="12760" h="12691" extrusionOk="0">
                  <a:moveTo>
                    <a:pt x="4726" y="1317"/>
                  </a:moveTo>
                  <a:lnTo>
                    <a:pt x="4726" y="2703"/>
                  </a:lnTo>
                  <a:cubicBezTo>
                    <a:pt x="4663" y="2735"/>
                    <a:pt x="4600" y="2829"/>
                    <a:pt x="4569" y="2861"/>
                  </a:cubicBezTo>
                  <a:lnTo>
                    <a:pt x="4065" y="3554"/>
                  </a:lnTo>
                  <a:cubicBezTo>
                    <a:pt x="3970" y="3176"/>
                    <a:pt x="3907" y="2703"/>
                    <a:pt x="3907" y="2388"/>
                  </a:cubicBezTo>
                  <a:cubicBezTo>
                    <a:pt x="3876" y="1947"/>
                    <a:pt x="3970" y="1632"/>
                    <a:pt x="4222" y="1475"/>
                  </a:cubicBezTo>
                  <a:cubicBezTo>
                    <a:pt x="4348" y="1349"/>
                    <a:pt x="4537" y="1317"/>
                    <a:pt x="4726" y="1317"/>
                  </a:cubicBezTo>
                  <a:close/>
                  <a:moveTo>
                    <a:pt x="7046" y="813"/>
                  </a:moveTo>
                  <a:cubicBezTo>
                    <a:pt x="7507" y="813"/>
                    <a:pt x="7937" y="916"/>
                    <a:pt x="8286" y="1128"/>
                  </a:cubicBezTo>
                  <a:cubicBezTo>
                    <a:pt x="8759" y="1412"/>
                    <a:pt x="8979" y="1821"/>
                    <a:pt x="8948" y="2420"/>
                  </a:cubicBezTo>
                  <a:cubicBezTo>
                    <a:pt x="8948" y="2703"/>
                    <a:pt x="8853" y="3113"/>
                    <a:pt x="8790" y="3554"/>
                  </a:cubicBezTo>
                  <a:lnTo>
                    <a:pt x="8286" y="2861"/>
                  </a:lnTo>
                  <a:cubicBezTo>
                    <a:pt x="8066" y="2609"/>
                    <a:pt x="7814" y="2451"/>
                    <a:pt x="7499" y="2451"/>
                  </a:cubicBezTo>
                  <a:lnTo>
                    <a:pt x="5514" y="2451"/>
                  </a:lnTo>
                  <a:lnTo>
                    <a:pt x="5514" y="1160"/>
                  </a:lnTo>
                  <a:cubicBezTo>
                    <a:pt x="6020" y="931"/>
                    <a:pt x="6551" y="813"/>
                    <a:pt x="7046" y="813"/>
                  </a:cubicBezTo>
                  <a:close/>
                  <a:moveTo>
                    <a:pt x="7530" y="3334"/>
                  </a:moveTo>
                  <a:cubicBezTo>
                    <a:pt x="7562" y="3334"/>
                    <a:pt x="7593" y="3365"/>
                    <a:pt x="7656" y="3365"/>
                  </a:cubicBezTo>
                  <a:lnTo>
                    <a:pt x="8601" y="4657"/>
                  </a:lnTo>
                  <a:cubicBezTo>
                    <a:pt x="8444" y="5917"/>
                    <a:pt x="7688" y="7177"/>
                    <a:pt x="6427" y="7177"/>
                  </a:cubicBezTo>
                  <a:cubicBezTo>
                    <a:pt x="5167" y="7177"/>
                    <a:pt x="4411" y="5980"/>
                    <a:pt x="4254" y="4657"/>
                  </a:cubicBezTo>
                  <a:lnTo>
                    <a:pt x="5199" y="3365"/>
                  </a:lnTo>
                  <a:cubicBezTo>
                    <a:pt x="5230" y="3334"/>
                    <a:pt x="5293" y="3334"/>
                    <a:pt x="5325" y="3334"/>
                  </a:cubicBezTo>
                  <a:close/>
                  <a:moveTo>
                    <a:pt x="5199" y="7681"/>
                  </a:moveTo>
                  <a:cubicBezTo>
                    <a:pt x="5608" y="7902"/>
                    <a:pt x="5986" y="8028"/>
                    <a:pt x="6427" y="8028"/>
                  </a:cubicBezTo>
                  <a:cubicBezTo>
                    <a:pt x="6869" y="8028"/>
                    <a:pt x="7310" y="7902"/>
                    <a:pt x="7688" y="7713"/>
                  </a:cubicBezTo>
                  <a:lnTo>
                    <a:pt x="7688" y="7807"/>
                  </a:lnTo>
                  <a:cubicBezTo>
                    <a:pt x="7688" y="8028"/>
                    <a:pt x="7719" y="8185"/>
                    <a:pt x="7814" y="8343"/>
                  </a:cubicBezTo>
                  <a:lnTo>
                    <a:pt x="6427" y="9634"/>
                  </a:lnTo>
                  <a:lnTo>
                    <a:pt x="5073" y="8280"/>
                  </a:lnTo>
                  <a:cubicBezTo>
                    <a:pt x="5167" y="8122"/>
                    <a:pt x="5199" y="7965"/>
                    <a:pt x="5199" y="7776"/>
                  </a:cubicBezTo>
                  <a:lnTo>
                    <a:pt x="5199" y="7681"/>
                  </a:lnTo>
                  <a:close/>
                  <a:moveTo>
                    <a:pt x="4537" y="8878"/>
                  </a:moveTo>
                  <a:lnTo>
                    <a:pt x="5829" y="10170"/>
                  </a:lnTo>
                  <a:lnTo>
                    <a:pt x="5230" y="10769"/>
                  </a:lnTo>
                  <a:lnTo>
                    <a:pt x="4065" y="9036"/>
                  </a:lnTo>
                  <a:cubicBezTo>
                    <a:pt x="4222" y="9036"/>
                    <a:pt x="4380" y="9004"/>
                    <a:pt x="4537" y="8878"/>
                  </a:cubicBezTo>
                  <a:close/>
                  <a:moveTo>
                    <a:pt x="8318" y="8878"/>
                  </a:moveTo>
                  <a:cubicBezTo>
                    <a:pt x="8475" y="8973"/>
                    <a:pt x="8633" y="9036"/>
                    <a:pt x="8790" y="9036"/>
                  </a:cubicBezTo>
                  <a:lnTo>
                    <a:pt x="7593" y="10769"/>
                  </a:lnTo>
                  <a:lnTo>
                    <a:pt x="7026" y="10170"/>
                  </a:lnTo>
                  <a:lnTo>
                    <a:pt x="8318" y="8878"/>
                  </a:lnTo>
                  <a:close/>
                  <a:moveTo>
                    <a:pt x="10460" y="9067"/>
                  </a:moveTo>
                  <a:cubicBezTo>
                    <a:pt x="11279" y="9067"/>
                    <a:pt x="11941" y="9760"/>
                    <a:pt x="11941" y="10580"/>
                  </a:cubicBezTo>
                  <a:lnTo>
                    <a:pt x="11941" y="11840"/>
                  </a:lnTo>
                  <a:lnTo>
                    <a:pt x="7814" y="11840"/>
                  </a:lnTo>
                  <a:cubicBezTo>
                    <a:pt x="7908" y="11808"/>
                    <a:pt x="8003" y="11745"/>
                    <a:pt x="8034" y="11682"/>
                  </a:cubicBezTo>
                  <a:lnTo>
                    <a:pt x="9798" y="9067"/>
                  </a:lnTo>
                  <a:close/>
                  <a:moveTo>
                    <a:pt x="3088" y="9067"/>
                  </a:moveTo>
                  <a:lnTo>
                    <a:pt x="4852" y="11651"/>
                  </a:lnTo>
                  <a:cubicBezTo>
                    <a:pt x="4915" y="11745"/>
                    <a:pt x="5041" y="11808"/>
                    <a:pt x="5167" y="11840"/>
                  </a:cubicBezTo>
                  <a:lnTo>
                    <a:pt x="5199" y="11840"/>
                  </a:lnTo>
                  <a:cubicBezTo>
                    <a:pt x="5325" y="11840"/>
                    <a:pt x="5419" y="11808"/>
                    <a:pt x="5482" y="11714"/>
                  </a:cubicBezTo>
                  <a:lnTo>
                    <a:pt x="6427" y="10769"/>
                  </a:lnTo>
                  <a:lnTo>
                    <a:pt x="7404" y="11745"/>
                  </a:lnTo>
                  <a:cubicBezTo>
                    <a:pt x="7436" y="11777"/>
                    <a:pt x="7530" y="11840"/>
                    <a:pt x="7593" y="11871"/>
                  </a:cubicBezTo>
                  <a:lnTo>
                    <a:pt x="914" y="11871"/>
                  </a:lnTo>
                  <a:lnTo>
                    <a:pt x="914" y="11840"/>
                  </a:lnTo>
                  <a:lnTo>
                    <a:pt x="914" y="10580"/>
                  </a:lnTo>
                  <a:cubicBezTo>
                    <a:pt x="914" y="9760"/>
                    <a:pt x="1576" y="9067"/>
                    <a:pt x="2395" y="9067"/>
                  </a:cubicBezTo>
                  <a:close/>
                  <a:moveTo>
                    <a:pt x="7043" y="1"/>
                  </a:moveTo>
                  <a:cubicBezTo>
                    <a:pt x="6380" y="1"/>
                    <a:pt x="5673" y="166"/>
                    <a:pt x="5010" y="498"/>
                  </a:cubicBezTo>
                  <a:cubicBezTo>
                    <a:pt x="4898" y="477"/>
                    <a:pt x="4788" y="467"/>
                    <a:pt x="4680" y="467"/>
                  </a:cubicBezTo>
                  <a:cubicBezTo>
                    <a:pt x="4300" y="467"/>
                    <a:pt x="3942" y="592"/>
                    <a:pt x="3624" y="813"/>
                  </a:cubicBezTo>
                  <a:cubicBezTo>
                    <a:pt x="3308" y="1034"/>
                    <a:pt x="2962" y="1506"/>
                    <a:pt x="2962" y="2388"/>
                  </a:cubicBezTo>
                  <a:cubicBezTo>
                    <a:pt x="2962" y="3144"/>
                    <a:pt x="3277" y="4405"/>
                    <a:pt x="3340" y="4625"/>
                  </a:cubicBezTo>
                  <a:cubicBezTo>
                    <a:pt x="3466" y="5570"/>
                    <a:pt x="3781" y="6389"/>
                    <a:pt x="4285" y="6988"/>
                  </a:cubicBezTo>
                  <a:lnTo>
                    <a:pt x="4285" y="7744"/>
                  </a:lnTo>
                  <a:cubicBezTo>
                    <a:pt x="4285" y="8028"/>
                    <a:pt x="4065" y="8248"/>
                    <a:pt x="3781" y="8248"/>
                  </a:cubicBezTo>
                  <a:lnTo>
                    <a:pt x="2332" y="8248"/>
                  </a:lnTo>
                  <a:cubicBezTo>
                    <a:pt x="1072" y="8248"/>
                    <a:pt x="0" y="9288"/>
                    <a:pt x="0" y="10580"/>
                  </a:cubicBezTo>
                  <a:lnTo>
                    <a:pt x="0" y="12281"/>
                  </a:lnTo>
                  <a:cubicBezTo>
                    <a:pt x="0" y="12501"/>
                    <a:pt x="189" y="12690"/>
                    <a:pt x="410" y="12690"/>
                  </a:cubicBezTo>
                  <a:lnTo>
                    <a:pt x="12256" y="12690"/>
                  </a:lnTo>
                  <a:cubicBezTo>
                    <a:pt x="12508" y="12690"/>
                    <a:pt x="12697" y="12501"/>
                    <a:pt x="12697" y="12281"/>
                  </a:cubicBezTo>
                  <a:lnTo>
                    <a:pt x="12697" y="10580"/>
                  </a:lnTo>
                  <a:cubicBezTo>
                    <a:pt x="12760" y="9319"/>
                    <a:pt x="11689" y="8248"/>
                    <a:pt x="10429" y="8248"/>
                  </a:cubicBezTo>
                  <a:lnTo>
                    <a:pt x="8979" y="8248"/>
                  </a:lnTo>
                  <a:cubicBezTo>
                    <a:pt x="8696" y="8248"/>
                    <a:pt x="8475" y="8028"/>
                    <a:pt x="8475" y="7744"/>
                  </a:cubicBezTo>
                  <a:lnTo>
                    <a:pt x="8475" y="6957"/>
                  </a:lnTo>
                  <a:cubicBezTo>
                    <a:pt x="8979" y="6358"/>
                    <a:pt x="9294" y="5539"/>
                    <a:pt x="9389" y="4625"/>
                  </a:cubicBezTo>
                  <a:cubicBezTo>
                    <a:pt x="9546" y="4121"/>
                    <a:pt x="9735" y="3050"/>
                    <a:pt x="9767" y="2420"/>
                  </a:cubicBezTo>
                  <a:cubicBezTo>
                    <a:pt x="9767" y="1538"/>
                    <a:pt x="9420" y="845"/>
                    <a:pt x="8664" y="404"/>
                  </a:cubicBezTo>
                  <a:cubicBezTo>
                    <a:pt x="8202" y="135"/>
                    <a:pt x="7640" y="1"/>
                    <a:pt x="70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endParaRPr>
            </a:p>
          </p:txBody>
        </p:sp>
        <p:sp>
          <p:nvSpPr>
            <p:cNvPr id="30" name="Google Shape;4571;p62">
              <a:extLst>
                <a:ext uri="{FF2B5EF4-FFF2-40B4-BE49-F238E27FC236}">
                  <a16:creationId xmlns:a16="http://schemas.microsoft.com/office/drawing/2014/main" id="{560F4109-E851-12C3-B6CE-2BC3F90F6CBA}"/>
                </a:ext>
              </a:extLst>
            </p:cNvPr>
            <p:cNvSpPr/>
            <p:nvPr/>
          </p:nvSpPr>
          <p:spPr>
            <a:xfrm>
              <a:off x="-64172200" y="2175800"/>
              <a:ext cx="48850" cy="22075"/>
            </a:xfrm>
            <a:custGeom>
              <a:avLst/>
              <a:gdLst/>
              <a:ahLst/>
              <a:cxnLst/>
              <a:rect l="l" t="t" r="r" b="b"/>
              <a:pathLst>
                <a:path w="1954" h="883" extrusionOk="0">
                  <a:moveTo>
                    <a:pt x="410" y="1"/>
                  </a:moveTo>
                  <a:cubicBezTo>
                    <a:pt x="158" y="1"/>
                    <a:pt x="0" y="190"/>
                    <a:pt x="0" y="442"/>
                  </a:cubicBezTo>
                  <a:cubicBezTo>
                    <a:pt x="0" y="662"/>
                    <a:pt x="221" y="883"/>
                    <a:pt x="410" y="883"/>
                  </a:cubicBezTo>
                  <a:lnTo>
                    <a:pt x="1513" y="883"/>
                  </a:lnTo>
                  <a:cubicBezTo>
                    <a:pt x="1765" y="883"/>
                    <a:pt x="1891" y="662"/>
                    <a:pt x="1891" y="442"/>
                  </a:cubicBezTo>
                  <a:cubicBezTo>
                    <a:pt x="1954" y="190"/>
                    <a:pt x="1733" y="1"/>
                    <a:pt x="1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endParaRPr>
            </a:p>
          </p:txBody>
        </p:sp>
        <p:sp>
          <p:nvSpPr>
            <p:cNvPr id="31" name="Google Shape;4572;p62">
              <a:extLst>
                <a:ext uri="{FF2B5EF4-FFF2-40B4-BE49-F238E27FC236}">
                  <a16:creationId xmlns:a16="http://schemas.microsoft.com/office/drawing/2014/main" id="{3CC724E4-0458-8DBA-6D64-69D227537AFC}"/>
                </a:ext>
              </a:extLst>
            </p:cNvPr>
            <p:cNvSpPr/>
            <p:nvPr/>
          </p:nvSpPr>
          <p:spPr>
            <a:xfrm>
              <a:off x="-64212375" y="221045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1" y="1"/>
                  </a:moveTo>
                  <a:lnTo>
                    <a:pt x="221" y="1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C8FD937-3597-3F30-8D32-ABA8B6F77272}"/>
              </a:ext>
            </a:extLst>
          </p:cNvPr>
          <p:cNvSpPr txBox="1"/>
          <p:nvPr/>
        </p:nvSpPr>
        <p:spPr>
          <a:xfrm>
            <a:off x="1156808" y="73588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Partner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6" name="手繪多邊形 5">
            <a:extLst>
              <a:ext uri="{FF2B5EF4-FFF2-40B4-BE49-F238E27FC236}">
                <a16:creationId xmlns:a16="http://schemas.microsoft.com/office/drawing/2014/main" id="{D3C3D012-37BA-DC25-4E4E-4EFF3445009B}"/>
              </a:ext>
            </a:extLst>
          </p:cNvPr>
          <p:cNvSpPr/>
          <p:nvPr/>
        </p:nvSpPr>
        <p:spPr>
          <a:xfrm>
            <a:off x="3228627" y="1784272"/>
            <a:ext cx="5688599" cy="1165867"/>
          </a:xfrm>
          <a:custGeom>
            <a:avLst/>
            <a:gdLst>
              <a:gd name="connsiteX0" fmla="*/ 0 w 6107674"/>
              <a:gd name="connsiteY0" fmla="*/ 140282 h 1402819"/>
              <a:gd name="connsiteX1" fmla="*/ 140282 w 6107674"/>
              <a:gd name="connsiteY1" fmla="*/ 0 h 1402819"/>
              <a:gd name="connsiteX2" fmla="*/ 5967392 w 6107674"/>
              <a:gd name="connsiteY2" fmla="*/ 0 h 1402819"/>
              <a:gd name="connsiteX3" fmla="*/ 6107674 w 6107674"/>
              <a:gd name="connsiteY3" fmla="*/ 140282 h 1402819"/>
              <a:gd name="connsiteX4" fmla="*/ 6107674 w 6107674"/>
              <a:gd name="connsiteY4" fmla="*/ 1262537 h 1402819"/>
              <a:gd name="connsiteX5" fmla="*/ 5967392 w 6107674"/>
              <a:gd name="connsiteY5" fmla="*/ 1402819 h 1402819"/>
              <a:gd name="connsiteX6" fmla="*/ 140282 w 6107674"/>
              <a:gd name="connsiteY6" fmla="*/ 1402819 h 1402819"/>
              <a:gd name="connsiteX7" fmla="*/ 0 w 6107674"/>
              <a:gd name="connsiteY7" fmla="*/ 1262537 h 1402819"/>
              <a:gd name="connsiteX8" fmla="*/ 0 w 6107674"/>
              <a:gd name="connsiteY8" fmla="*/ 140282 h 14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7674" h="1402819">
                <a:moveTo>
                  <a:pt x="0" y="140282"/>
                </a:moveTo>
                <a:cubicBezTo>
                  <a:pt x="0" y="62806"/>
                  <a:pt x="62806" y="0"/>
                  <a:pt x="140282" y="0"/>
                </a:cubicBezTo>
                <a:lnTo>
                  <a:pt x="5967392" y="0"/>
                </a:lnTo>
                <a:cubicBezTo>
                  <a:pt x="6044868" y="0"/>
                  <a:pt x="6107674" y="62806"/>
                  <a:pt x="6107674" y="140282"/>
                </a:cubicBezTo>
                <a:lnTo>
                  <a:pt x="6107674" y="1262537"/>
                </a:lnTo>
                <a:cubicBezTo>
                  <a:pt x="6107674" y="1340013"/>
                  <a:pt x="6044868" y="1402819"/>
                  <a:pt x="5967392" y="1402819"/>
                </a:cubicBezTo>
                <a:lnTo>
                  <a:pt x="140282" y="1402819"/>
                </a:lnTo>
                <a:cubicBezTo>
                  <a:pt x="62806" y="1402819"/>
                  <a:pt x="0" y="1340013"/>
                  <a:pt x="0" y="1262537"/>
                </a:cubicBezTo>
                <a:lnTo>
                  <a:pt x="0" y="140282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527" tIns="132527" rIns="1500277" bIns="132527" numCol="1" spcCol="1270" anchor="ctr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8" name="手繪多邊形 7">
            <a:extLst>
              <a:ext uri="{FF2B5EF4-FFF2-40B4-BE49-F238E27FC236}">
                <a16:creationId xmlns:a16="http://schemas.microsoft.com/office/drawing/2014/main" id="{08E01FE1-BEF5-7559-5826-29FAC209751D}"/>
              </a:ext>
            </a:extLst>
          </p:cNvPr>
          <p:cNvSpPr/>
          <p:nvPr/>
        </p:nvSpPr>
        <p:spPr>
          <a:xfrm>
            <a:off x="3228627" y="3550507"/>
            <a:ext cx="5688599" cy="2001773"/>
          </a:xfrm>
          <a:custGeom>
            <a:avLst/>
            <a:gdLst>
              <a:gd name="connsiteX0" fmla="*/ 0 w 6107674"/>
              <a:gd name="connsiteY0" fmla="*/ 140282 h 1402819"/>
              <a:gd name="connsiteX1" fmla="*/ 140282 w 6107674"/>
              <a:gd name="connsiteY1" fmla="*/ 0 h 1402819"/>
              <a:gd name="connsiteX2" fmla="*/ 5967392 w 6107674"/>
              <a:gd name="connsiteY2" fmla="*/ 0 h 1402819"/>
              <a:gd name="connsiteX3" fmla="*/ 6107674 w 6107674"/>
              <a:gd name="connsiteY3" fmla="*/ 140282 h 1402819"/>
              <a:gd name="connsiteX4" fmla="*/ 6107674 w 6107674"/>
              <a:gd name="connsiteY4" fmla="*/ 1262537 h 1402819"/>
              <a:gd name="connsiteX5" fmla="*/ 5967392 w 6107674"/>
              <a:gd name="connsiteY5" fmla="*/ 1402819 h 1402819"/>
              <a:gd name="connsiteX6" fmla="*/ 140282 w 6107674"/>
              <a:gd name="connsiteY6" fmla="*/ 1402819 h 1402819"/>
              <a:gd name="connsiteX7" fmla="*/ 0 w 6107674"/>
              <a:gd name="connsiteY7" fmla="*/ 1262537 h 1402819"/>
              <a:gd name="connsiteX8" fmla="*/ 0 w 6107674"/>
              <a:gd name="connsiteY8" fmla="*/ 140282 h 14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7674" h="1402819">
                <a:moveTo>
                  <a:pt x="0" y="140282"/>
                </a:moveTo>
                <a:cubicBezTo>
                  <a:pt x="0" y="62806"/>
                  <a:pt x="62806" y="0"/>
                  <a:pt x="140282" y="0"/>
                </a:cubicBezTo>
                <a:lnTo>
                  <a:pt x="5967392" y="0"/>
                </a:lnTo>
                <a:cubicBezTo>
                  <a:pt x="6044868" y="0"/>
                  <a:pt x="6107674" y="62806"/>
                  <a:pt x="6107674" y="140282"/>
                </a:cubicBezTo>
                <a:lnTo>
                  <a:pt x="6107674" y="1262537"/>
                </a:lnTo>
                <a:cubicBezTo>
                  <a:pt x="6107674" y="1340013"/>
                  <a:pt x="6044868" y="1402819"/>
                  <a:pt x="5967392" y="1402819"/>
                </a:cubicBezTo>
                <a:lnTo>
                  <a:pt x="140282" y="1402819"/>
                </a:lnTo>
                <a:cubicBezTo>
                  <a:pt x="62806" y="1402819"/>
                  <a:pt x="0" y="1340013"/>
                  <a:pt x="0" y="1262537"/>
                </a:cubicBezTo>
                <a:lnTo>
                  <a:pt x="0" y="140282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527" tIns="132527" rIns="2122185" bIns="132527" numCol="1" spcCol="1270" anchor="ctr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9" name="手繪多邊形 8">
            <a:extLst>
              <a:ext uri="{FF2B5EF4-FFF2-40B4-BE49-F238E27FC236}">
                <a16:creationId xmlns:a16="http://schemas.microsoft.com/office/drawing/2014/main" id="{30404782-7C0E-E7CF-3C0E-DC9891E4B733}"/>
              </a:ext>
            </a:extLst>
          </p:cNvPr>
          <p:cNvSpPr/>
          <p:nvPr/>
        </p:nvSpPr>
        <p:spPr>
          <a:xfrm>
            <a:off x="5784507" y="2748167"/>
            <a:ext cx="911832" cy="911832"/>
          </a:xfrm>
          <a:custGeom>
            <a:avLst/>
            <a:gdLst>
              <a:gd name="connsiteX0" fmla="*/ 0 w 911832"/>
              <a:gd name="connsiteY0" fmla="*/ 501508 h 911832"/>
              <a:gd name="connsiteX1" fmla="*/ 205162 w 911832"/>
              <a:gd name="connsiteY1" fmla="*/ 501508 h 911832"/>
              <a:gd name="connsiteX2" fmla="*/ 205162 w 911832"/>
              <a:gd name="connsiteY2" fmla="*/ 0 h 911832"/>
              <a:gd name="connsiteX3" fmla="*/ 706670 w 911832"/>
              <a:gd name="connsiteY3" fmla="*/ 0 h 911832"/>
              <a:gd name="connsiteX4" fmla="*/ 706670 w 911832"/>
              <a:gd name="connsiteY4" fmla="*/ 501508 h 911832"/>
              <a:gd name="connsiteX5" fmla="*/ 911832 w 911832"/>
              <a:gd name="connsiteY5" fmla="*/ 501508 h 911832"/>
              <a:gd name="connsiteX6" fmla="*/ 455916 w 911832"/>
              <a:gd name="connsiteY6" fmla="*/ 911832 h 911832"/>
              <a:gd name="connsiteX7" fmla="*/ 0 w 911832"/>
              <a:gd name="connsiteY7" fmla="*/ 501508 h 91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832" h="911832">
                <a:moveTo>
                  <a:pt x="0" y="501508"/>
                </a:moveTo>
                <a:lnTo>
                  <a:pt x="205162" y="501508"/>
                </a:lnTo>
                <a:lnTo>
                  <a:pt x="205162" y="0"/>
                </a:lnTo>
                <a:lnTo>
                  <a:pt x="706670" y="0"/>
                </a:lnTo>
                <a:lnTo>
                  <a:pt x="706670" y="501508"/>
                </a:lnTo>
                <a:lnTo>
                  <a:pt x="911832" y="501508"/>
                </a:lnTo>
                <a:lnTo>
                  <a:pt x="455916" y="911832"/>
                </a:lnTo>
                <a:lnTo>
                  <a:pt x="0" y="501508"/>
                </a:lnTo>
                <a:close/>
              </a:path>
            </a:pathLst>
          </a:custGeom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642" tIns="30480" rIns="235642" bIns="256158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7A54D9E-D469-061F-E008-7DCA69F7316B}"/>
              </a:ext>
            </a:extLst>
          </p:cNvPr>
          <p:cNvSpPr txBox="1"/>
          <p:nvPr/>
        </p:nvSpPr>
        <p:spPr>
          <a:xfrm>
            <a:off x="3312069" y="3901773"/>
            <a:ext cx="6127530" cy="104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2. System send out an Email</a:t>
            </a:r>
          </a:p>
          <a:p>
            <a:pPr marL="457200" marR="0" lvl="1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(with 1 links containing Partner Code)</a:t>
            </a:r>
          </a:p>
          <a:p>
            <a:pPr marL="742950" marR="0" lvl="1" indent="-28575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RiConnect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 Account Reg Link for Customer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96D20EF-A265-5DE9-6E7A-827FB3253BAA}"/>
              </a:ext>
            </a:extLst>
          </p:cNvPr>
          <p:cNvSpPr txBox="1"/>
          <p:nvPr/>
        </p:nvSpPr>
        <p:spPr>
          <a:xfrm>
            <a:off x="3312069" y="2187636"/>
            <a:ext cx="6127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1. Register as 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RiConnect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微軟正黑體"/>
                <a:cs typeface="+mn-cs"/>
              </a:rPr>
              <a:t> Partner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E1ABA73-A95C-59A0-F8DA-53B9009CEDA3}"/>
              </a:ext>
            </a:extLst>
          </p:cNvPr>
          <p:cNvSpPr txBox="1"/>
          <p:nvPr/>
        </p:nvSpPr>
        <p:spPr>
          <a:xfrm>
            <a:off x="6849725" y="1305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1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552DAC9-A9A2-4D7E-A557-2875E28C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F1C1-0E2E-46A6-907A-23CD1BDF5DE2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DCF034AE-2120-4FB6-849C-8C51FF30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How the process goes?</a:t>
            </a:r>
            <a:endParaRPr lang="zh-TW" altLang="en-US" b="1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B776C37-3811-426D-B631-106C65DF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CA710AD2-C6BD-4C0E-9AFE-ECC9849F3AF8}"/>
              </a:ext>
            </a:extLst>
          </p:cNvPr>
          <p:cNvGraphicFramePr/>
          <p:nvPr/>
        </p:nvGraphicFramePr>
        <p:xfrm>
          <a:off x="850900" y="1259681"/>
          <a:ext cx="10688430" cy="4567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899C6F9A-1BA1-4C76-9A57-8387D35D9F7D}"/>
              </a:ext>
            </a:extLst>
          </p:cNvPr>
          <p:cNvSpPr txBox="1"/>
          <p:nvPr/>
        </p:nvSpPr>
        <p:spPr>
          <a:xfrm>
            <a:off x="939285" y="2984500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bg1">
                    <a:lumMod val="95000"/>
                  </a:schemeClr>
                </a:solidFill>
              </a:rPr>
              <a:t>Partner</a:t>
            </a:r>
            <a:endParaRPr lang="zh-TW" alt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85F8BBB-FEAE-4D1F-BD8B-28312424EBDC}"/>
              </a:ext>
            </a:extLst>
          </p:cNvPr>
          <p:cNvSpPr txBox="1"/>
          <p:nvPr/>
        </p:nvSpPr>
        <p:spPr>
          <a:xfrm>
            <a:off x="4669853" y="2980703"/>
            <a:ext cx="1827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bg1">
                    <a:lumMod val="95000"/>
                  </a:schemeClr>
                </a:solidFill>
              </a:rPr>
              <a:t>Partner’s customer</a:t>
            </a:r>
            <a:endParaRPr lang="zh-TW" alt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4770446-A4F1-4E43-9C4C-ADBAF3D71139}"/>
              </a:ext>
            </a:extLst>
          </p:cNvPr>
          <p:cNvSpPr txBox="1"/>
          <p:nvPr/>
        </p:nvSpPr>
        <p:spPr>
          <a:xfrm>
            <a:off x="8435613" y="2980703"/>
            <a:ext cx="1827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bg1">
                    <a:lumMod val="95000"/>
                  </a:schemeClr>
                </a:solidFill>
              </a:rPr>
              <a:t>Partner’s customer</a:t>
            </a:r>
            <a:endParaRPr lang="zh-TW" alt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2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B54FF128-9F71-4672-A4F2-1FED086F6B6A}"/>
              </a:ext>
            </a:extLst>
          </p:cNvPr>
          <p:cNvSpPr/>
          <p:nvPr/>
        </p:nvSpPr>
        <p:spPr>
          <a:xfrm>
            <a:off x="992957" y="1549945"/>
            <a:ext cx="10199802" cy="4514436"/>
          </a:xfrm>
          <a:prstGeom prst="roundRect">
            <a:avLst>
              <a:gd name="adj" fmla="val 184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chemeClr val="accent1">
                    <a:lumMod val="75000"/>
                  </a:schemeClr>
                </a:solidFill>
              </a:rPr>
              <a:t>Your Website</a:t>
            </a:r>
            <a:endParaRPr lang="zh-TW" alt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DEF9D82-174F-4911-BF5F-D51F227F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F1C1-0E2E-46A6-907A-23CD1BDF5DE2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B030A1D-8137-4277-9CCD-10D561736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Registration Link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905DB9E-243B-4F76-8F59-0232A57A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8" name="箭號: 向上 7">
            <a:extLst>
              <a:ext uri="{FF2B5EF4-FFF2-40B4-BE49-F238E27FC236}">
                <a16:creationId xmlns:a16="http://schemas.microsoft.com/office/drawing/2014/main" id="{B2FC0847-74B5-4389-BECE-FD7D16514D86}"/>
              </a:ext>
            </a:extLst>
          </p:cNvPr>
          <p:cNvSpPr/>
          <p:nvPr/>
        </p:nvSpPr>
        <p:spPr>
          <a:xfrm rot="2484171">
            <a:off x="9352686" y="2238671"/>
            <a:ext cx="767494" cy="890002"/>
          </a:xfrm>
          <a:prstGeom prst="upArrow">
            <a:avLst/>
          </a:prstGeom>
          <a:solidFill>
            <a:srgbClr val="FFD200"/>
          </a:solidFill>
          <a:ln>
            <a:solidFill>
              <a:srgbClr val="FF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DC021E1-B44C-4645-8EDA-B52F8A183C1B}"/>
              </a:ext>
            </a:extLst>
          </p:cNvPr>
          <p:cNvSpPr/>
          <p:nvPr/>
        </p:nvSpPr>
        <p:spPr>
          <a:xfrm>
            <a:off x="10149188" y="1556426"/>
            <a:ext cx="767834" cy="668300"/>
          </a:xfrm>
          <a:prstGeom prst="rect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C03822D-B3C3-48E8-A3FE-D7B187D4413B}"/>
              </a:ext>
            </a:extLst>
          </p:cNvPr>
          <p:cNvSpPr txBox="1"/>
          <p:nvPr/>
        </p:nvSpPr>
        <p:spPr>
          <a:xfrm>
            <a:off x="875908" y="291084"/>
            <a:ext cx="6127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Generate and Implement </a:t>
            </a:r>
            <a:endParaRPr lang="zh-TW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B766ABA1-C82C-23E3-237B-3E99CB09F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75" y="1681188"/>
            <a:ext cx="424408" cy="4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9A745EA-0462-429C-95EA-9C2BBF8A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A5DB89B-27FD-41F8-A547-7AC875E8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F1C1-0E2E-46A6-907A-23CD1BDF5DE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41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DEF9D82-174F-4911-BF5F-D51F227F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F1C1-0E2E-46A6-907A-23CD1BDF5DE2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B030A1D-8137-4277-9CCD-10D561736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Registration Page Specific for Partner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905DB9E-243B-4F76-8F59-0232A57A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679E51-210F-4021-B862-DF866F0FC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b="3008"/>
          <a:stretch/>
        </p:blipFill>
        <p:spPr>
          <a:xfrm>
            <a:off x="979541" y="1541340"/>
            <a:ext cx="10232918" cy="4516560"/>
          </a:xfrm>
          <a:prstGeom prst="roundRect">
            <a:avLst>
              <a:gd name="adj" fmla="val 3191"/>
            </a:avLst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E4B8B54-B460-ACD2-45F0-25A4B1783CF0}"/>
              </a:ext>
            </a:extLst>
          </p:cNvPr>
          <p:cNvSpPr txBox="1"/>
          <p:nvPr/>
        </p:nvSpPr>
        <p:spPr>
          <a:xfrm>
            <a:off x="979541" y="6061241"/>
            <a:ext cx="6131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https://login.riconnect.tech/partner-landing/distributor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73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BED566-85E6-4A42-81CD-DE3183FE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F1C1-0E2E-46A6-907A-23CD1BDF5DE2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DDF842B-12B5-774C-1157-EA90BF54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0AA7-8EAA-4E3D-9FD8-311BAC40A7EA}" type="datetime1">
              <a:rPr lang="zh-TW" altLang="en-US" smtClean="0"/>
              <a:t>2024/3/20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01C308-2A93-CBC2-893F-855643C51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0" r="9739"/>
          <a:stretch/>
        </p:blipFill>
        <p:spPr>
          <a:xfrm>
            <a:off x="13799" y="0"/>
            <a:ext cx="12178201" cy="61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21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訂 1">
      <a:majorFont>
        <a:latin typeface="DengXian"/>
        <a:ea typeface="微軟正黑體"/>
        <a:cs typeface=""/>
      </a:majorFont>
      <a:minorFont>
        <a:latin typeface="DengXi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跑馬燈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11162</TotalTime>
  <Words>168</Words>
  <Application>Microsoft Macintosh PowerPoint</Application>
  <PresentationFormat>寬螢幕</PresentationFormat>
  <Paragraphs>47</Paragraphs>
  <Slides>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DengXian</vt:lpstr>
      <vt:lpstr>Arial</vt:lpstr>
      <vt:lpstr>Calibri</vt:lpstr>
      <vt:lpstr>Calibri Light</vt:lpstr>
      <vt:lpstr>Wingdings</vt:lpstr>
      <vt:lpstr>Office 佈景主題</vt:lpstr>
      <vt:lpstr>1_Office 佈景主題</vt:lpstr>
      <vt:lpstr>PowerPoint 簡報</vt:lpstr>
      <vt:lpstr>Commissions</vt:lpstr>
      <vt:lpstr>PowerPoint 簡報</vt:lpstr>
      <vt:lpstr>How the process goes?</vt:lpstr>
      <vt:lpstr>Registration Link</vt:lpstr>
      <vt:lpstr>PowerPoint 簡報</vt:lpstr>
      <vt:lpstr>Registration Page Specific for Partner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Helen Tsai</dc:creator>
  <cp:lastModifiedBy>Helen</cp:lastModifiedBy>
  <cp:revision>43</cp:revision>
  <dcterms:created xsi:type="dcterms:W3CDTF">2021-12-06T01:06:12Z</dcterms:created>
  <dcterms:modified xsi:type="dcterms:W3CDTF">2024-03-20T01:45:12Z</dcterms:modified>
</cp:coreProperties>
</file>